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6"/>
    <p:restoredTop sz="94674"/>
  </p:normalViewPr>
  <p:slideViewPr>
    <p:cSldViewPr snapToGrid="0" snapToObjects="1">
      <p:cViewPr varScale="1">
        <p:scale>
          <a:sx n="70" d="100"/>
          <a:sy n="70" d="100"/>
        </p:scale>
        <p:origin x="18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180E18-210E-6C40-8DF6-D1A9E10AF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1550"/>
            <a:ext cx="11963807" cy="233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3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1556-1A47-BB41-970C-93703030C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03AAB9-1F39-4046-A07B-2A0B7F310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157" y="0"/>
            <a:ext cx="7317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3054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46</TotalTime>
  <Words>0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Droplet</vt:lpstr>
      <vt:lpstr>PowerPoint Presentation</vt:lpstr>
      <vt:lpstr> 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Xiaowei Wan</dc:creator>
  <cp:lastModifiedBy>Xiaowei Wan</cp:lastModifiedBy>
  <cp:revision>2</cp:revision>
  <cp:lastPrinted>2018-08-11T05:28:49Z</cp:lastPrinted>
  <dcterms:created xsi:type="dcterms:W3CDTF">2018-08-11T04:46:01Z</dcterms:created>
  <dcterms:modified xsi:type="dcterms:W3CDTF">2018-08-11T05:32:33Z</dcterms:modified>
</cp:coreProperties>
</file>