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300" r:id="rId5"/>
    <p:sldId id="294" r:id="rId6"/>
    <p:sldId id="259" r:id="rId7"/>
    <p:sldId id="301" r:id="rId8"/>
    <p:sldId id="303" r:id="rId9"/>
    <p:sldId id="304" r:id="rId10"/>
    <p:sldId id="283" r:id="rId11"/>
    <p:sldId id="305" r:id="rId12"/>
    <p:sldId id="306" r:id="rId13"/>
    <p:sldId id="308" r:id="rId14"/>
    <p:sldId id="307" r:id="rId15"/>
    <p:sldId id="309" r:id="rId16"/>
    <p:sldId id="310" r:id="rId17"/>
    <p:sldId id="295" r:id="rId18"/>
    <p:sldId id="311" r:id="rId19"/>
    <p:sldId id="312" r:id="rId20"/>
    <p:sldId id="313" r:id="rId21"/>
    <p:sldId id="314" r:id="rId22"/>
    <p:sldId id="315" r:id="rId23"/>
    <p:sldId id="316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6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06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8015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483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8633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617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985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32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6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53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0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99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83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1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2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25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08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try.github.io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88703" y="1408248"/>
            <a:ext cx="7766936" cy="1646302"/>
          </a:xfrm>
        </p:spPr>
        <p:txBody>
          <a:bodyPr/>
          <a:lstStyle/>
          <a:p>
            <a:pPr algn="ctr"/>
            <a:r>
              <a:rPr lang="en-US" altLang="zh-CN" sz="7200" dirty="0" err="1" smtClean="0"/>
              <a:t>Git</a:t>
            </a:r>
            <a:r>
              <a:rPr lang="zh-CN" altLang="en-US" sz="7200" dirty="0" smtClean="0"/>
              <a:t>入门</a:t>
            </a:r>
            <a:r>
              <a:rPr lang="zh-CN" altLang="en-US" sz="7200" dirty="0"/>
              <a:t>教程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8391" y="4705926"/>
            <a:ext cx="8387560" cy="151745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清华大学</a:t>
            </a:r>
            <a:endParaRPr lang="en-US" altLang="zh-CN" dirty="0" smtClean="0"/>
          </a:p>
          <a:p>
            <a:r>
              <a:rPr lang="zh-CN" altLang="en-US" dirty="0" smtClean="0"/>
              <a:t>电子系科协</a:t>
            </a:r>
            <a:endParaRPr lang="en-US" altLang="zh-CN" dirty="0" smtClean="0"/>
          </a:p>
          <a:p>
            <a:r>
              <a:rPr lang="zh-CN" altLang="en-US" dirty="0" smtClean="0"/>
              <a:t>软件部</a:t>
            </a:r>
            <a:endParaRPr lang="en-US" altLang="zh-CN" dirty="0" smtClean="0"/>
          </a:p>
          <a:p>
            <a:r>
              <a:rPr lang="zh-CN" altLang="en-US" dirty="0" smtClean="0"/>
              <a:t>黄秀峰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53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上有种东西叫</a:t>
            </a:r>
            <a:r>
              <a:rPr lang="en-US" altLang="zh-CN" dirty="0" smtClean="0"/>
              <a:t>Issues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45322" y="1396314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在软件开发过程中，开发者们为了跟踪</a:t>
            </a:r>
            <a:r>
              <a:rPr lang="en-US" altLang="zh-CN" sz="2800" dirty="0"/>
              <a:t>BUG</a:t>
            </a:r>
            <a:r>
              <a:rPr lang="zh-CN" altLang="en-US" sz="2800" dirty="0"/>
              <a:t>及进行软件相关讨论，进而方便管理，创建了</a:t>
            </a:r>
            <a:r>
              <a:rPr lang="en-US" altLang="zh-CN" sz="2800" dirty="0"/>
              <a:t>Issue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22" y="2524612"/>
            <a:ext cx="9271884" cy="320084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96538" y="2978411"/>
            <a:ext cx="900752" cy="532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5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Issues</a:t>
            </a:r>
            <a:r>
              <a:rPr lang="zh-CN" altLang="en-US" dirty="0" smtClean="0"/>
              <a:t>可以干很多事情</a:t>
            </a:r>
            <a:endParaRPr lang="zh-CN" altLang="en-US" dirty="0"/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63" y="1570748"/>
            <a:ext cx="6994147" cy="4072836"/>
          </a:xfrm>
        </p:spPr>
      </p:pic>
    </p:spTree>
    <p:extLst>
      <p:ext uri="{BB962C8B-B14F-4D97-AF65-F5344CB8AC3E}">
        <p14:creationId xmlns:p14="http://schemas.microsoft.com/office/powerpoint/2010/main" val="187292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Issues</a:t>
            </a:r>
            <a:r>
              <a:rPr lang="zh-CN" altLang="en-US" dirty="0" smtClean="0"/>
              <a:t>里面长这</a:t>
            </a:r>
            <a:r>
              <a:rPr lang="zh-CN" altLang="en-US" dirty="0"/>
              <a:t>样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23609"/>
            <a:ext cx="8477524" cy="4444928"/>
          </a:xfrm>
        </p:spPr>
      </p:pic>
    </p:spTree>
    <p:extLst>
      <p:ext uri="{BB962C8B-B14F-4D97-AF65-F5344CB8AC3E}">
        <p14:creationId xmlns:p14="http://schemas.microsoft.com/office/powerpoint/2010/main" val="234874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自己写一</a:t>
            </a:r>
            <a:r>
              <a:rPr lang="zh-CN" altLang="en-US" dirty="0"/>
              <a:t>个</a:t>
            </a:r>
            <a:r>
              <a:rPr lang="en-US" altLang="zh-CN" dirty="0" smtClean="0"/>
              <a:t>Issues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45322" y="1396314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用</a:t>
            </a:r>
            <a:r>
              <a:rPr lang="en-US" altLang="zh-CN" sz="2800" dirty="0" smtClean="0"/>
              <a:t>GTM(</a:t>
            </a:r>
            <a:r>
              <a:rPr lang="en-US" altLang="zh-CN" sz="2800" dirty="0" err="1"/>
              <a:t>Github</a:t>
            </a:r>
            <a:r>
              <a:rPr lang="en-US" altLang="zh-CN" sz="2800" dirty="0"/>
              <a:t> Flavored Markdown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语法进行描述</a:t>
            </a:r>
            <a:endParaRPr lang="zh-CN" altLang="en-US" sz="2800" dirty="0"/>
          </a:p>
        </p:txBody>
      </p:sp>
      <p:pic>
        <p:nvPicPr>
          <p:cNvPr id="8" name="内容占位符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22" y="1930400"/>
            <a:ext cx="8944338" cy="428318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228299" y="5800299"/>
            <a:ext cx="2729552" cy="382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7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自己写一个</a:t>
            </a:r>
            <a:r>
              <a:rPr lang="en-US" altLang="zh-CN" dirty="0" smtClean="0"/>
              <a:t>Issues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92" y="1451460"/>
            <a:ext cx="3419952" cy="3743847"/>
          </a:xfrm>
        </p:spPr>
      </p:pic>
    </p:spTree>
    <p:extLst>
      <p:ext uri="{BB962C8B-B14F-4D97-AF65-F5344CB8AC3E}">
        <p14:creationId xmlns:p14="http://schemas.microsoft.com/office/powerpoint/2010/main" val="65349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自己写一个</a:t>
            </a:r>
            <a:r>
              <a:rPr lang="en-US" altLang="zh-CN" dirty="0" smtClean="0"/>
              <a:t>Issues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81" y="1742836"/>
            <a:ext cx="8596312" cy="2624448"/>
          </a:xfrm>
        </p:spPr>
      </p:pic>
    </p:spTree>
    <p:extLst>
      <p:ext uri="{BB962C8B-B14F-4D97-AF65-F5344CB8AC3E}">
        <p14:creationId xmlns:p14="http://schemas.microsoft.com/office/powerpoint/2010/main" val="77556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自己写一个</a:t>
            </a:r>
            <a:r>
              <a:rPr lang="en-US" altLang="zh-CN" dirty="0" smtClean="0"/>
              <a:t>Issues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601030"/>
            <a:ext cx="7743335" cy="4026233"/>
          </a:xfrm>
        </p:spPr>
      </p:pic>
    </p:spTree>
    <p:extLst>
      <p:ext uri="{BB962C8B-B14F-4D97-AF65-F5344CB8AC3E}">
        <p14:creationId xmlns:p14="http://schemas.microsoft.com/office/powerpoint/2010/main" val="180280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Issues</a:t>
            </a:r>
            <a:r>
              <a:rPr lang="zh-CN" altLang="en-US" dirty="0" smtClean="0"/>
              <a:t>里还有个东西叫</a:t>
            </a:r>
            <a:r>
              <a:rPr lang="en-US" altLang="zh-CN" dirty="0" smtClean="0"/>
              <a:t>milestone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4" y="2396094"/>
            <a:ext cx="8596312" cy="1834712"/>
          </a:xfrm>
        </p:spPr>
      </p:pic>
      <p:sp>
        <p:nvSpPr>
          <p:cNvPr id="8" name="矩形 7"/>
          <p:cNvSpPr/>
          <p:nvPr/>
        </p:nvSpPr>
        <p:spPr>
          <a:xfrm>
            <a:off x="4653886" y="3630303"/>
            <a:ext cx="1023583" cy="436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08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创建一个</a:t>
            </a:r>
            <a:r>
              <a:rPr lang="en-US" altLang="zh-CN" dirty="0" smtClean="0"/>
              <a:t>milestone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08322"/>
            <a:ext cx="8596312" cy="1319277"/>
          </a:xfrm>
        </p:spPr>
      </p:pic>
      <p:sp>
        <p:nvSpPr>
          <p:cNvPr id="5" name="矩形 4"/>
          <p:cNvSpPr/>
          <p:nvPr/>
        </p:nvSpPr>
        <p:spPr>
          <a:xfrm>
            <a:off x="7861110" y="3367960"/>
            <a:ext cx="1412536" cy="659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54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创建一个</a:t>
            </a:r>
            <a:r>
              <a:rPr lang="en-US" altLang="zh-CN" dirty="0"/>
              <a:t>milestone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91848"/>
            <a:ext cx="8297010" cy="4403985"/>
          </a:xfrm>
        </p:spPr>
      </p:pic>
    </p:spTree>
    <p:extLst>
      <p:ext uri="{BB962C8B-B14F-4D97-AF65-F5344CB8AC3E}">
        <p14:creationId xmlns:p14="http://schemas.microsoft.com/office/powerpoint/2010/main" val="129105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77334" y="1669269"/>
            <a:ext cx="8596668" cy="3880773"/>
          </a:xfrm>
        </p:spPr>
        <p:txBody>
          <a:bodyPr/>
          <a:lstStyle/>
          <a:p>
            <a:r>
              <a:rPr lang="en-US" altLang="zh-CN" sz="4000" dirty="0" err="1" smtClean="0"/>
              <a:t>Github</a:t>
            </a:r>
            <a:r>
              <a:rPr lang="en-US" altLang="zh-CN" sz="4000" dirty="0" smtClean="0"/>
              <a:t> </a:t>
            </a:r>
            <a:endParaRPr lang="en-US" altLang="zh-CN" sz="4000" dirty="0"/>
          </a:p>
          <a:p>
            <a:endParaRPr lang="en-US" altLang="zh-CN" sz="4000" dirty="0" smtClean="0"/>
          </a:p>
          <a:p>
            <a:endParaRPr lang="en-US" altLang="zh-CN" sz="4000" dirty="0" smtClean="0"/>
          </a:p>
          <a:p>
            <a:endParaRPr lang="en-US" altLang="zh-CN" sz="4000" dirty="0" smtClean="0">
              <a:solidFill>
                <a:srgbClr val="92D05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15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issues</a:t>
            </a:r>
            <a:r>
              <a:rPr lang="zh-CN" altLang="en-US" dirty="0" smtClean="0"/>
              <a:t>加入</a:t>
            </a:r>
            <a:r>
              <a:rPr lang="en-US" altLang="zh-CN" dirty="0" smtClean="0"/>
              <a:t>milestone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76" y="1543706"/>
            <a:ext cx="8893583" cy="3710682"/>
          </a:xfrm>
        </p:spPr>
      </p:pic>
    </p:spTree>
    <p:extLst>
      <p:ext uri="{BB962C8B-B14F-4D97-AF65-F5344CB8AC3E}">
        <p14:creationId xmlns:p14="http://schemas.microsoft.com/office/powerpoint/2010/main" val="407304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 smtClean="0"/>
              <a:t>issues</a:t>
            </a:r>
            <a:r>
              <a:rPr lang="zh-CN" altLang="en-US" dirty="0" smtClean="0"/>
              <a:t>设为完成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9" y="1565314"/>
            <a:ext cx="9056037" cy="3675425"/>
          </a:xfrm>
        </p:spPr>
      </p:pic>
    </p:spTree>
    <p:extLst>
      <p:ext uri="{BB962C8B-B14F-4D97-AF65-F5344CB8AC3E}">
        <p14:creationId xmlns:p14="http://schemas.microsoft.com/office/powerpoint/2010/main" val="44104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</a:t>
            </a:r>
            <a:r>
              <a:rPr lang="en-US" altLang="zh-CN" dirty="0" smtClean="0"/>
              <a:t>milestone</a:t>
            </a:r>
            <a:r>
              <a:rPr lang="zh-CN" altLang="en-US" dirty="0" smtClean="0"/>
              <a:t>进度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98" y="1615489"/>
            <a:ext cx="8596312" cy="3516069"/>
          </a:xfrm>
        </p:spPr>
      </p:pic>
    </p:spTree>
    <p:extLst>
      <p:ext uri="{BB962C8B-B14F-4D97-AF65-F5344CB8AC3E}">
        <p14:creationId xmlns:p14="http://schemas.microsoft.com/office/powerpoint/2010/main" val="250765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8596668" cy="3880773"/>
          </a:xfrm>
        </p:spPr>
        <p:txBody>
          <a:bodyPr>
            <a:normAutofit fontScale="77500" lnSpcReduction="20000"/>
          </a:bodyPr>
          <a:lstStyle/>
          <a:p>
            <a:r>
              <a:rPr lang="nb-NO" altLang="zh-CN" sz="2800" dirty="0"/>
              <a:t>[Git</a:t>
            </a:r>
            <a:r>
              <a:rPr lang="zh-CN" altLang="nb-NO" sz="2800" dirty="0"/>
              <a:t>教程 </a:t>
            </a:r>
            <a:r>
              <a:rPr lang="nb-NO" altLang="zh-CN" sz="2800" dirty="0"/>
              <a:t>- </a:t>
            </a:r>
            <a:r>
              <a:rPr lang="zh-CN" altLang="nb-NO" sz="2800" dirty="0"/>
              <a:t>廖雪峰的官方网站</a:t>
            </a:r>
            <a:r>
              <a:rPr lang="nb-NO" altLang="zh-CN" sz="2800" dirty="0"/>
              <a:t>](http://www.liaoxuefeng.com/wiki/0013739516305929606dd18361248578c67b8067c8c017b000)</a:t>
            </a:r>
          </a:p>
          <a:p>
            <a:endParaRPr lang="nb-NO" altLang="zh-CN" sz="2800" dirty="0"/>
          </a:p>
          <a:p>
            <a:r>
              <a:rPr lang="nb-NO" altLang="zh-CN" sz="2800" dirty="0"/>
              <a:t>[git - </a:t>
            </a:r>
            <a:r>
              <a:rPr lang="zh-CN" altLang="nb-NO" sz="2800" dirty="0"/>
              <a:t>简明教程</a:t>
            </a:r>
            <a:r>
              <a:rPr lang="nb-NO" altLang="zh-CN" sz="2800" dirty="0"/>
              <a:t>](http://rogerdudler.github.io/git-guide/index.zh.html)</a:t>
            </a:r>
          </a:p>
          <a:p>
            <a:endParaRPr lang="nb-NO" altLang="zh-CN" sz="2800" dirty="0"/>
          </a:p>
          <a:p>
            <a:r>
              <a:rPr lang="nb-NO" altLang="zh-CN" sz="2800" dirty="0"/>
              <a:t>[GitHub </a:t>
            </a:r>
            <a:r>
              <a:rPr lang="zh-CN" altLang="nb-NO" sz="2800" dirty="0"/>
              <a:t>官方支持的在线教程</a:t>
            </a:r>
            <a:r>
              <a:rPr lang="nb-NO" altLang="zh-CN" sz="2800" dirty="0"/>
              <a:t>](</a:t>
            </a:r>
            <a:r>
              <a:rPr lang="nb-NO" altLang="zh-CN" sz="2800" dirty="0">
                <a:hlinkClick r:id="rId2"/>
              </a:rPr>
              <a:t>https://try.github.io</a:t>
            </a:r>
            <a:r>
              <a:rPr lang="nb-NO" altLang="zh-CN" sz="2800" dirty="0" smtClean="0"/>
              <a:t>)</a:t>
            </a:r>
          </a:p>
          <a:p>
            <a:endParaRPr lang="nb-NO" altLang="zh-CN" sz="2800" dirty="0"/>
          </a:p>
          <a:p>
            <a:r>
              <a:rPr lang="en-US" altLang="zh-CN" sz="2800" dirty="0"/>
              <a:t>https://services.github.com/kit/downloads/github-git-cheat-sheet.pdf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43738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Git</a:t>
            </a:r>
            <a:r>
              <a:rPr lang="zh-CN" altLang="en-US" dirty="0" smtClean="0"/>
              <a:t>第三讲</a:t>
            </a:r>
            <a:r>
              <a:rPr lang="zh-CN" altLang="en-US" dirty="0"/>
              <a:t>结束</a:t>
            </a:r>
          </a:p>
        </p:txBody>
      </p:sp>
      <p:sp>
        <p:nvSpPr>
          <p:cNvPr id="5" name="内容占位符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7115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/>
              <a:t>长</a:t>
            </a:r>
            <a:r>
              <a:rPr lang="zh-CN" altLang="en-US" dirty="0" smtClean="0"/>
              <a:t>什么样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19" y="1540431"/>
            <a:ext cx="7148311" cy="490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0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如果我喜欢别人的代码怎么办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先</a:t>
            </a:r>
            <a:r>
              <a:rPr lang="en-US" altLang="zh-CN" sz="2800" dirty="0" smtClean="0"/>
              <a:t>fork</a:t>
            </a:r>
            <a:r>
              <a:rPr lang="zh-CN" altLang="en-US" sz="2800" dirty="0" smtClean="0"/>
              <a:t>到自己的仓库下，然后</a:t>
            </a:r>
            <a:r>
              <a:rPr lang="en-US" altLang="zh-CN" sz="2800" dirty="0" smtClean="0"/>
              <a:t>clone</a:t>
            </a:r>
            <a:r>
              <a:rPr lang="zh-CN" altLang="en-US" sz="2800" dirty="0" smtClean="0"/>
              <a:t>到本地仓库</a:t>
            </a:r>
            <a:endParaRPr lang="en-US" altLang="zh-CN" sz="2800" dirty="0" smtClean="0"/>
          </a:p>
        </p:txBody>
      </p:sp>
      <p:pic>
        <p:nvPicPr>
          <p:cNvPr id="6" name="内容占位符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315381"/>
            <a:ext cx="8336450" cy="398988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022298" y="2194753"/>
            <a:ext cx="725917" cy="6303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2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如果我想关注这个仓库的动态呢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02" y="1930400"/>
            <a:ext cx="6369398" cy="2540023"/>
          </a:xfrm>
        </p:spPr>
      </p:pic>
    </p:spTree>
    <p:extLst>
      <p:ext uri="{BB962C8B-B14F-4D97-AF65-F5344CB8AC3E}">
        <p14:creationId xmlns:p14="http://schemas.microsoft.com/office/powerpoint/2010/main" val="1193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如果我往他的仓库推送我的修改呢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6" y="1605100"/>
            <a:ext cx="10184092" cy="4569026"/>
          </a:xfrm>
        </p:spPr>
      </p:pic>
      <p:sp>
        <p:nvSpPr>
          <p:cNvPr id="8" name="矩形 7"/>
          <p:cNvSpPr/>
          <p:nvPr/>
        </p:nvSpPr>
        <p:spPr>
          <a:xfrm>
            <a:off x="436727" y="4067033"/>
            <a:ext cx="4203512" cy="300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106770" y="4067033"/>
            <a:ext cx="2336628" cy="300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64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如果我往他的仓库推送我的修改呢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96313"/>
            <a:ext cx="8497287" cy="4786123"/>
          </a:xfrm>
        </p:spPr>
      </p:pic>
    </p:spTree>
    <p:extLst>
      <p:ext uri="{BB962C8B-B14F-4D97-AF65-F5344CB8AC3E}">
        <p14:creationId xmlns:p14="http://schemas.microsoft.com/office/powerpoint/2010/main" val="165505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如果我往他的仓库推送我的修改呢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269999"/>
            <a:ext cx="9078107" cy="4530299"/>
          </a:xfrm>
        </p:spPr>
      </p:pic>
    </p:spTree>
    <p:extLst>
      <p:ext uri="{BB962C8B-B14F-4D97-AF65-F5344CB8AC3E}">
        <p14:creationId xmlns:p14="http://schemas.microsoft.com/office/powerpoint/2010/main" val="29016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如果我往他的仓库推送我的修改呢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8596668" cy="4803254"/>
          </a:xfrm>
        </p:spPr>
      </p:pic>
    </p:spTree>
    <p:extLst>
      <p:ext uri="{BB962C8B-B14F-4D97-AF65-F5344CB8AC3E}">
        <p14:creationId xmlns:p14="http://schemas.microsoft.com/office/powerpoint/2010/main" val="202817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1246</TotalTime>
  <Words>234</Words>
  <Application>Microsoft Office PowerPoint</Application>
  <PresentationFormat>宽屏</PresentationFormat>
  <Paragraphs>43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方正姚体</vt:lpstr>
      <vt:lpstr>华文新魏</vt:lpstr>
      <vt:lpstr>Arial</vt:lpstr>
      <vt:lpstr>Trebuchet MS</vt:lpstr>
      <vt:lpstr>Wingdings 3</vt:lpstr>
      <vt:lpstr>平面</vt:lpstr>
      <vt:lpstr>Git入门教程</vt:lpstr>
      <vt:lpstr>目录</vt:lpstr>
      <vt:lpstr>Github长什么样</vt:lpstr>
      <vt:lpstr>如果我喜欢别人的代码怎么办?</vt:lpstr>
      <vt:lpstr>如果我想关注这个仓库的动态呢</vt:lpstr>
      <vt:lpstr>如果我往他的仓库推送我的修改呢</vt:lpstr>
      <vt:lpstr>如果我往他的仓库推送我的修改呢</vt:lpstr>
      <vt:lpstr>如果我往他的仓库推送我的修改呢</vt:lpstr>
      <vt:lpstr>如果我往他的仓库推送我的修改呢</vt:lpstr>
      <vt:lpstr>Github上有种东西叫Issues</vt:lpstr>
      <vt:lpstr>Issues可以干很多事情</vt:lpstr>
      <vt:lpstr>Issues里面长这样</vt:lpstr>
      <vt:lpstr>自己写一个Issues</vt:lpstr>
      <vt:lpstr>自己写一个Issues</vt:lpstr>
      <vt:lpstr>自己写一个Issues</vt:lpstr>
      <vt:lpstr>自己写一个Issues</vt:lpstr>
      <vt:lpstr>Issues里还有个东西叫milestone</vt:lpstr>
      <vt:lpstr>创建一个milestone</vt:lpstr>
      <vt:lpstr>创建一个milestone</vt:lpstr>
      <vt:lpstr>把issues加入milestone</vt:lpstr>
      <vt:lpstr>将issues设为完成</vt:lpstr>
      <vt:lpstr>查看milestone进度</vt:lpstr>
      <vt:lpstr>参考资料</vt:lpstr>
      <vt:lpstr>Git第三讲结束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Git入门教程</dc:title>
  <dc:creator>john</dc:creator>
  <cp:lastModifiedBy>john</cp:lastModifiedBy>
  <cp:revision>51</cp:revision>
  <dcterms:created xsi:type="dcterms:W3CDTF">2016-06-29T01:35:24Z</dcterms:created>
  <dcterms:modified xsi:type="dcterms:W3CDTF">2016-07-04T12:58:47Z</dcterms:modified>
</cp:coreProperties>
</file>