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dirty="0" smtClean="0">
                <a:latin typeface="Castellar" panose="020A0402060406010301" pitchFamily="18" charset="0"/>
              </a:rPr>
              <a:t>This </a:t>
            </a:r>
            <a:r>
              <a:rPr lang="en-US" b="1" dirty="0">
                <a:latin typeface="Castellar" panose="020A0402060406010301" pitchFamily="18" charset="0"/>
              </a:rPr>
              <a:t>a sample Fax </a:t>
            </a:r>
            <a:r>
              <a:rPr lang="en-US" b="1" dirty="0" smtClean="0">
                <a:latin typeface="Castellar" panose="020A0402060406010301" pitchFamily="18" charset="0"/>
              </a:rPr>
              <a:t>Document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Engravers MT" panose="02090707080505020304" pitchFamily="18" charset="0"/>
              </a:rPr>
              <a:t>PPTX</a:t>
            </a:r>
            <a:r>
              <a:rPr lang="en-US" smtClean="0">
                <a:latin typeface="Engravers MT" panose="02090707080505020304" pitchFamily="18" charset="0"/>
              </a:rPr>
              <a:t>: OnlineFaxes</a:t>
            </a:r>
            <a:r>
              <a:rPr lang="en-US" dirty="0" smtClean="0">
                <a:latin typeface="Engravers MT" panose="02090707080505020304" pitchFamily="18" charset="0"/>
              </a:rPr>
              <a:t> </a:t>
            </a:r>
            <a:r>
              <a:rPr lang="en-US" dirty="0">
                <a:latin typeface="Engravers MT" panose="02090707080505020304" pitchFamily="18" charset="0"/>
              </a:rPr>
              <a:t>Fax API enable developers to send, download, list,  delete, and get the status of fax on custom or existing applications. </a:t>
            </a:r>
            <a:r>
              <a:rPr lang="en-US" dirty="0" err="1">
                <a:latin typeface="Engravers MT" panose="02090707080505020304" pitchFamily="18" charset="0"/>
              </a:rPr>
              <a:t>OnlineFaxes</a:t>
            </a:r>
            <a:r>
              <a:rPr lang="en-US" dirty="0">
                <a:latin typeface="Engravers MT" panose="02090707080505020304" pitchFamily="18" charset="0"/>
              </a:rPr>
              <a:t> takes the spirit of 3 ancient scripts</a:t>
            </a:r>
            <a:r>
              <a:rPr lang="en-US" dirty="0" smtClean="0">
                <a:latin typeface="Engravers MT" panose="02090707080505020304" pitchFamily="18" charset="0"/>
              </a:rPr>
              <a:t>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68" y="3174365"/>
            <a:ext cx="2011999" cy="1617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84" y="3187912"/>
            <a:ext cx="2792730" cy="2567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2" y="3074670"/>
            <a:ext cx="2950845" cy="1921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52" y="3458739"/>
            <a:ext cx="2896235" cy="2026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0560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37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Castellar</vt:lpstr>
      <vt:lpstr>Engravers MT</vt:lpstr>
      <vt:lpstr>Retrospect</vt:lpstr>
      <vt:lpstr> This a sample Fax Document</vt:lpstr>
    </vt:vector>
  </TitlesOfParts>
  <Company>Isaac Abraham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 Attitudes</dc:creator>
  <cp:lastModifiedBy>Snow Attitudes</cp:lastModifiedBy>
  <cp:revision>3</cp:revision>
  <dcterms:created xsi:type="dcterms:W3CDTF">2015-07-03T08:55:23Z</dcterms:created>
  <dcterms:modified xsi:type="dcterms:W3CDTF">2015-08-08T06:48:33Z</dcterms:modified>
</cp:coreProperties>
</file>