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</p:sldMasterIdLst>
  <p:sldIdLst>
    <p:sldId id="256" r:id="rId3"/>
    <p:sldId id="259" r:id="rId4"/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6054"/>
  </p:normalViewPr>
  <p:slideViewPr>
    <p:cSldViewPr snapToGrid="0" snapToObjects="1" showGuides="1">
      <p:cViewPr varScale="1">
        <p:scale>
          <a:sx n="48" d="100"/>
          <a:sy n="48" d="100"/>
        </p:scale>
        <p:origin x="45" y="495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Cybersecuirty Training Research Proposal Title idk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Group Name: We've Been Trying To Reach You About Your Car's Extended Warranty</a:t>
            </a:r>
          </a:p>
          <a:p>
            <a:r>
              <a:rPr lang="en-US" dirty="0"/>
              <a:t>Group participants names: James Henderson; Patricia Montoya; Maxwell Stolarenko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3976113"/>
          </a:xfrm>
        </p:spPr>
        <p:txBody>
          <a:bodyPr/>
          <a:lstStyle/>
          <a:p>
            <a:r>
              <a:rPr lang="en-US" dirty="0"/>
              <a:t>In 2020, the FBI's Internet Crime Complaint Center received over 240,000 complaints related to phishing attacks with an estimated 4.2 billion dollars lost to cybercrimes. Phishing and Fraud Report discovered a 220% increase in phising attacks in response to the pandemic increasing cybercriminal opportunities.</a:t>
            </a:r>
          </a:p>
          <a:p>
            <a:r>
              <a:rPr lang="en-US" dirty="0"/>
              <a:t>There is a need for training programs that are not only effective in preventing phishing attacks but also easy for users to engage with and understand.</a:t>
            </a:r>
          </a:p>
          <a:p>
            <a:r>
              <a:rPr lang="en-US" dirty="0"/>
              <a:t>Our research proposal aims to investigate the relationship between perceived ease of use and perceived usefulness regarding a phising prevention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31221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417323"/>
            <a:ext cx="10744200" cy="3657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research aims to:</a:t>
            </a:r>
          </a:p>
          <a:p>
            <a:pPr lvl="1"/>
            <a:r>
              <a:rPr lang="en-US" dirty="0"/>
              <a:t>To investigate the role of perceived ease of use and perceived usefulness in cybersecurity training programs</a:t>
            </a:r>
          </a:p>
          <a:p>
            <a:pPr lvl="1"/>
            <a:r>
              <a:rPr lang="en-US" dirty="0"/>
              <a:t>To identify which aspects of phishing prevention training influence an employees’ attitudes and behaviors</a:t>
            </a:r>
          </a:p>
          <a:p>
            <a:pPr lvl="1"/>
            <a:r>
              <a:rPr lang="en-US" dirty="0"/>
              <a:t>To provide recommendations for improving the design and delivery of training methods to enhance effectiveness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the key findings from the existing literature on cybersecurity training and its effectiveness in preventing phishing attacks</a:t>
            </a:r>
          </a:p>
          <a:p>
            <a:pPr marL="0" indent="0">
              <a:buNone/>
            </a:pPr>
            <a:r>
              <a:rPr lang="en-US" dirty="0"/>
              <a:t>Highlight any gaps in the literature that your research proposal aims to address</a:t>
            </a:r>
          </a:p>
        </p:txBody>
      </p:sp>
    </p:spTree>
    <p:extLst>
      <p:ext uri="{BB962C8B-B14F-4D97-AF65-F5344CB8AC3E}">
        <p14:creationId xmlns:p14="http://schemas.microsoft.com/office/powerpoint/2010/main" val="25503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research design that you will use in your study (e.g., qualitative research with interviews or focus groups)</a:t>
            </a:r>
          </a:p>
          <a:p>
            <a:pPr marL="0" indent="0">
              <a:buNone/>
            </a:pPr>
            <a:r>
              <a:rPr lang="en-US" dirty="0"/>
              <a:t>Explain the sampling strategy that you will use to select participants</a:t>
            </a:r>
          </a:p>
          <a:p>
            <a:pPr marL="0" indent="0">
              <a:buNone/>
            </a:pPr>
            <a:r>
              <a:rPr lang="en-US" dirty="0"/>
              <a:t>Outline the data collection and analysis methods that you will use</a:t>
            </a:r>
          </a:p>
        </p:txBody>
      </p:sp>
    </p:spTree>
    <p:extLst>
      <p:ext uri="{BB962C8B-B14F-4D97-AF65-F5344CB8AC3E}">
        <p14:creationId xmlns:p14="http://schemas.microsoft.com/office/powerpoint/2010/main" val="31375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Describe the expected results of your study</a:t>
            </a:r>
          </a:p>
          <a:p>
            <a:pPr marL="0" indent="0">
              <a:buNone/>
            </a:pPr>
            <a:r>
              <a:rPr lang="en-US" dirty="0"/>
              <a:t>Discuss the implications of your findings for organizations and their cybersecurity training programs</a:t>
            </a:r>
          </a:p>
          <a:p>
            <a:pPr marL="0" indent="0">
              <a:buNone/>
            </a:pPr>
            <a:r>
              <a:rPr lang="en-US" dirty="0"/>
              <a:t>Highlight any limitations or potential 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65957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38696"/>
            <a:ext cx="10744200" cy="2391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Summarize the key points of your presentation</a:t>
            </a:r>
          </a:p>
          <a:p>
            <a:pPr marL="0" indent="0">
              <a:buNone/>
            </a:pPr>
            <a:r>
              <a:rPr lang="en-US" dirty="0"/>
              <a:t>Reiterate the importance of your research proposal and its potential impact on preventing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3275709529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108</TotalTime>
  <Words>325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UCF - Title, Divider, Mission Statement and Quotation Slides</vt:lpstr>
      <vt:lpstr>UCF - Single Column Content Slides</vt:lpstr>
      <vt:lpstr>Cybersecuirty Training Research Proposal Title idk</vt:lpstr>
      <vt:lpstr>Introduction to the study</vt:lpstr>
      <vt:lpstr>Research Questions and Objectives</vt:lpstr>
      <vt:lpstr>Literature Review</vt:lpstr>
      <vt:lpstr>Research Methodology</vt:lpstr>
      <vt:lpstr>Expected Results and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BRAND PPT TEMPLATE</dc:title>
  <dc:subject/>
  <dc:creator>James Henderson</dc:creator>
  <cp:keywords/>
  <dc:description/>
  <cp:lastModifiedBy>James Henderson</cp:lastModifiedBy>
  <cp:revision>9</cp:revision>
  <dcterms:created xsi:type="dcterms:W3CDTF">2023-02-26T21:38:34Z</dcterms:created>
  <dcterms:modified xsi:type="dcterms:W3CDTF">2023-02-26T23:27:00Z</dcterms:modified>
  <cp:category/>
</cp:coreProperties>
</file>