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795" r:id="rId2"/>
  </p:sldMasterIdLst>
  <p:sldIdLst>
    <p:sldId id="256" r:id="rId3"/>
    <p:sldId id="25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6054"/>
  </p:normalViewPr>
  <p:slideViewPr>
    <p:cSldViewPr snapToGrid="0" snapToObjects="1" showGuides="1">
      <p:cViewPr varScale="1">
        <p:scale>
          <a:sx n="48" d="100"/>
          <a:sy n="48" d="100"/>
        </p:scale>
        <p:origin x="45" y="495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Cybersecuirty Training Research Proposal Title idk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Group Name: We've Been Trying To Reach You About Your Car's Extended Warranty</a:t>
            </a:r>
          </a:p>
          <a:p>
            <a:r>
              <a:rPr lang="en-US" dirty="0"/>
              <a:t>Group participants names: James Henderson; Patricia Montoya; Maxwell Stolarenko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Briefly introduce the topic of your research proposal</a:t>
            </a:r>
          </a:p>
          <a:p>
            <a:pPr marL="0" indent="0">
              <a:buNone/>
            </a:pPr>
            <a:r>
              <a:rPr lang="en-US" dirty="0"/>
              <a:t>Provide some background information on the problem of phishing attacks and their impact on organizations</a:t>
            </a:r>
          </a:p>
          <a:p>
            <a:pPr marL="0" indent="0">
              <a:buNone/>
            </a:pPr>
            <a:r>
              <a:rPr lang="en-US" dirty="0"/>
              <a:t>Explain the motivation behind your research proposal</a:t>
            </a:r>
          </a:p>
        </p:txBody>
      </p:sp>
    </p:spTree>
    <p:extLst>
      <p:ext uri="{BB962C8B-B14F-4D97-AF65-F5344CB8AC3E}">
        <p14:creationId xmlns:p14="http://schemas.microsoft.com/office/powerpoint/2010/main" val="312219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Clearly state the problem that you aim to address through your research</a:t>
            </a:r>
          </a:p>
          <a:p>
            <a:pPr marL="0" indent="0">
              <a:buNone/>
            </a:pPr>
            <a:r>
              <a:rPr lang="en-US" dirty="0"/>
              <a:t>Provide some historical context on the problem of 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81587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Outline the research questions that you will address in your study</a:t>
            </a:r>
          </a:p>
          <a:p>
            <a:pPr marL="0" indent="0">
              <a:buNone/>
            </a:pPr>
            <a:r>
              <a:rPr lang="en-US" dirty="0"/>
              <a:t>Explain the objectives of your research proposal</a:t>
            </a:r>
          </a:p>
        </p:txBody>
      </p:sp>
    </p:spTree>
    <p:extLst>
      <p:ext uri="{BB962C8B-B14F-4D97-AF65-F5344CB8AC3E}">
        <p14:creationId xmlns:p14="http://schemas.microsoft.com/office/powerpoint/2010/main" val="159513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Summarize the key findings from the existing literature on cybersecurity training and its effectiveness in preventing phishing attacks</a:t>
            </a:r>
          </a:p>
          <a:p>
            <a:pPr marL="0" indent="0">
              <a:buNone/>
            </a:pPr>
            <a:r>
              <a:rPr lang="en-US" dirty="0"/>
              <a:t>Highlight any gaps in the literature that your research proposal aims to address</a:t>
            </a:r>
          </a:p>
        </p:txBody>
      </p:sp>
    </p:spTree>
    <p:extLst>
      <p:ext uri="{BB962C8B-B14F-4D97-AF65-F5344CB8AC3E}">
        <p14:creationId xmlns:p14="http://schemas.microsoft.com/office/powerpoint/2010/main" val="25503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Describe the research design that you will use in your study (e.g., qualitative research with interviews or focus groups)</a:t>
            </a:r>
          </a:p>
          <a:p>
            <a:pPr marL="0" indent="0">
              <a:buNone/>
            </a:pPr>
            <a:r>
              <a:rPr lang="en-US" dirty="0"/>
              <a:t>Explain the sampling strategy that you will use to select participants</a:t>
            </a:r>
          </a:p>
          <a:p>
            <a:pPr marL="0" indent="0">
              <a:buNone/>
            </a:pPr>
            <a:r>
              <a:rPr lang="en-US" dirty="0"/>
              <a:t>Outline the data collection and analysis methods that you will use</a:t>
            </a:r>
          </a:p>
        </p:txBody>
      </p:sp>
    </p:spTree>
    <p:extLst>
      <p:ext uri="{BB962C8B-B14F-4D97-AF65-F5344CB8AC3E}">
        <p14:creationId xmlns:p14="http://schemas.microsoft.com/office/powerpoint/2010/main" val="31375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Describe the expected results of your study</a:t>
            </a:r>
          </a:p>
          <a:p>
            <a:pPr marL="0" indent="0">
              <a:buNone/>
            </a:pPr>
            <a:r>
              <a:rPr lang="en-US" dirty="0"/>
              <a:t>Discuss the implications of your findings for organizations and their cybersecurity training programs</a:t>
            </a:r>
          </a:p>
          <a:p>
            <a:pPr marL="0" indent="0">
              <a:buNone/>
            </a:pPr>
            <a:r>
              <a:rPr lang="en-US" dirty="0"/>
              <a:t>Highlight any limitations or potential areas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65957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Summarize the key points of your presentation</a:t>
            </a:r>
          </a:p>
          <a:p>
            <a:pPr marL="0" indent="0">
              <a:buNone/>
            </a:pPr>
            <a:r>
              <a:rPr lang="en-US" dirty="0"/>
              <a:t>Reiterate the importance of your research proposal and its potential impact on preventing 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3275709529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8370F7C-EE5B-DB44-A276-513E5974636B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FC34F3D-DE4D-CA4C-9159-70E2B1979B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UCF-PowerPoint-Template-Brand2022-Arial-9-22-22-FinalV2</Template>
  <TotalTime>18</TotalTime>
  <Words>246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UCF - Title, Divider, Mission Statement and Quotation Slides</vt:lpstr>
      <vt:lpstr>UCF - Single Column Content Slides</vt:lpstr>
      <vt:lpstr>Cybersecuirty Training Research Proposal Title idk</vt:lpstr>
      <vt:lpstr>Introduction</vt:lpstr>
      <vt:lpstr>Problem Statement</vt:lpstr>
      <vt:lpstr>Research Questions and Objectives</vt:lpstr>
      <vt:lpstr>Literature Review</vt:lpstr>
      <vt:lpstr>Research Methodology</vt:lpstr>
      <vt:lpstr>Expected Results and Implications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BRAND PPT TEMPLATE</dc:title>
  <dc:subject/>
  <dc:creator>James Henderson</dc:creator>
  <cp:keywords/>
  <dc:description/>
  <cp:lastModifiedBy>James Henderson</cp:lastModifiedBy>
  <cp:revision>7</cp:revision>
  <dcterms:created xsi:type="dcterms:W3CDTF">2023-02-26T21:38:34Z</dcterms:created>
  <dcterms:modified xsi:type="dcterms:W3CDTF">2023-02-26T21:57:19Z</dcterms:modified>
  <cp:category/>
</cp:coreProperties>
</file>