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  <p:sldMasterId id="2147483795" r:id="rId2"/>
  </p:sldMasterIdLst>
  <p:sldIdLst>
    <p:sldId id="256" r:id="rId3"/>
    <p:sldId id="259" r:id="rId4"/>
    <p:sldId id="280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423"/>
    <a:srgbClr val="FDFDFD"/>
    <a:srgbClr val="EEBD20"/>
    <a:srgbClr val="FFD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5" autoAdjust="0"/>
    <p:restoredTop sz="96054"/>
  </p:normalViewPr>
  <p:slideViewPr>
    <p:cSldViewPr snapToGrid="0" snapToObjects="1" showGuides="1">
      <p:cViewPr>
        <p:scale>
          <a:sx n="81" d="100"/>
          <a:sy n="81" d="100"/>
        </p:scale>
        <p:origin x="732" y="819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C56A-A605-9448-8327-FF233C95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Cybersecuirty Training Research Proposal Title idk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DDD387-1C2B-514D-AAD6-2B3FBB0BC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Group Name: We've Been Trying To Reach You About Your Car's Extended Warranty</a:t>
            </a:r>
          </a:p>
          <a:p>
            <a:r>
              <a:rPr lang="en-US" dirty="0"/>
              <a:t>Group participants names: James Henderson; Patricia Montoya; Maxwell Stolarenko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288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the study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700"/>
              <a:t>In 2020, the FBI's Internet Crime Complaint Center received over 240,000 complaints related to phishing attacks with an estimated 4.2 billion dollars lost to cybercrimes. Phishing and Fraud Report discovered a 220% increase in phising attacks in response to the pandemic increasing cybercriminal opportunities.</a:t>
            </a:r>
          </a:p>
          <a:p>
            <a:pPr>
              <a:lnSpc>
                <a:spcPct val="140000"/>
              </a:lnSpc>
            </a:pPr>
            <a:r>
              <a:rPr lang="en-US" sz="1700"/>
              <a:t>There is a need for training programs that are not only effective in preventing phishing attacks but also easy for users to engage with and understand.</a:t>
            </a:r>
          </a:p>
          <a:p>
            <a:pPr>
              <a:lnSpc>
                <a:spcPct val="140000"/>
              </a:lnSpc>
            </a:pPr>
            <a:r>
              <a:rPr lang="en-US" sz="1700"/>
              <a:t>Our research proposal aims to investigate the relationship between perceived ease of use and perceived usefulness regarding a phising prevention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31221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Research Questions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500"/>
              <a:t>Our research aims to:</a:t>
            </a:r>
          </a:p>
          <a:p>
            <a:pPr lvl="1">
              <a:lnSpc>
                <a:spcPct val="140000"/>
              </a:lnSpc>
            </a:pPr>
            <a:r>
              <a:rPr lang="en-US" sz="1500"/>
              <a:t>To investigate the role of perceived ease of use and perceived usefulness in cybersecurity training programs</a:t>
            </a:r>
          </a:p>
          <a:p>
            <a:pPr lvl="1">
              <a:lnSpc>
                <a:spcPct val="140000"/>
              </a:lnSpc>
            </a:pPr>
            <a:r>
              <a:rPr lang="en-US" sz="1500"/>
              <a:t>To identify which aspects of phishing prevention training influence an employees’ attitudes and behaviors</a:t>
            </a:r>
          </a:p>
          <a:p>
            <a:pPr lvl="1">
              <a:lnSpc>
                <a:spcPct val="140000"/>
              </a:lnSpc>
            </a:pPr>
            <a:r>
              <a:rPr lang="en-US" sz="1500"/>
              <a:t>To provide recommendations for improving the design and delivery of training methods to enhance effectiveness</a:t>
            </a:r>
          </a:p>
          <a:p>
            <a:pPr>
              <a:lnSpc>
                <a:spcPct val="14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815876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Summarize the key findings from the existing literature on cybersecurity training and its effectiveness in preventing phishing attacks</a:t>
            </a:r>
          </a:p>
          <a:p>
            <a:pPr marL="0" indent="0">
              <a:buNone/>
            </a:pPr>
            <a:r>
              <a:rPr lang="en-US" dirty="0"/>
              <a:t>Highlight any gaps in the literature that your research proposal aims to address</a:t>
            </a:r>
          </a:p>
        </p:txBody>
      </p:sp>
    </p:spTree>
    <p:extLst>
      <p:ext uri="{BB962C8B-B14F-4D97-AF65-F5344CB8AC3E}">
        <p14:creationId xmlns:p14="http://schemas.microsoft.com/office/powerpoint/2010/main" val="25503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Research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Qualitative research design</a:t>
            </a:r>
          </a:p>
          <a:p>
            <a:pPr marL="0" indent="0">
              <a:buNone/>
            </a:pPr>
            <a:r>
              <a:rPr lang="en-US" dirty="0"/>
              <a:t>Explain the sampling strategy that you will use to select participants</a:t>
            </a:r>
          </a:p>
          <a:p>
            <a:pPr marL="0" indent="0">
              <a:buNone/>
            </a:pPr>
            <a:r>
              <a:rPr lang="en-US" dirty="0"/>
              <a:t>Outline the data collection and analysis methods that you will use</a:t>
            </a:r>
          </a:p>
        </p:txBody>
      </p:sp>
    </p:spTree>
    <p:extLst>
      <p:ext uri="{BB962C8B-B14F-4D97-AF65-F5344CB8AC3E}">
        <p14:creationId xmlns:p14="http://schemas.microsoft.com/office/powerpoint/2010/main" val="313750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Expected Results and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Describe the expected results of your study</a:t>
            </a:r>
          </a:p>
          <a:p>
            <a:pPr marL="0" indent="0">
              <a:buNone/>
            </a:pPr>
            <a:r>
              <a:rPr lang="en-US" dirty="0"/>
              <a:t>Discuss the implications of your findings for organizations and their cybersecurity training programs</a:t>
            </a:r>
          </a:p>
          <a:p>
            <a:pPr marL="0" indent="0">
              <a:buNone/>
            </a:pPr>
            <a:r>
              <a:rPr lang="en-US" dirty="0"/>
              <a:t>Highlight any limitations or potential areas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659572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64B3-3CBE-F640-94A7-65A0B901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2" y="1124950"/>
            <a:ext cx="9982199" cy="981801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0551A-1F49-694A-AEDC-95D6EA386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Summarize the key points of your presentation</a:t>
            </a:r>
          </a:p>
          <a:p>
            <a:pPr marL="0" indent="0">
              <a:buNone/>
            </a:pPr>
            <a:r>
              <a:rPr lang="en-US" dirty="0"/>
              <a:t>Reiterate the importance of your research proposal and its potential impact on preventing phishing attacks</a:t>
            </a:r>
          </a:p>
        </p:txBody>
      </p:sp>
    </p:spTree>
    <p:extLst>
      <p:ext uri="{BB962C8B-B14F-4D97-AF65-F5344CB8AC3E}">
        <p14:creationId xmlns:p14="http://schemas.microsoft.com/office/powerpoint/2010/main" val="3275709529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8370F7C-EE5B-DB44-A276-513E5974636B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 PowerPoint Template - Brand2022-Arial - 9-22-22 - FinalV2" id="{9F101200-6436-DC49-954E-11DB8B12F6AC}" vid="{AFC34F3D-DE4D-CA4C-9159-70E2B1979B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UCF-PowerPoint-Template-Brand2022-Arial-9-22-22-FinalV2</Template>
  <TotalTime>111</TotalTime>
  <Words>304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UCF - Title, Divider, Mission Statement and Quotation Slides</vt:lpstr>
      <vt:lpstr>UCF - Single Column Content Slides</vt:lpstr>
      <vt:lpstr>Cybersecuirty Training Research Proposal Title idk</vt:lpstr>
      <vt:lpstr>Introduction to the study</vt:lpstr>
      <vt:lpstr>Research Questions and Objectives</vt:lpstr>
      <vt:lpstr>Literature Review</vt:lpstr>
      <vt:lpstr>Research Methodology</vt:lpstr>
      <vt:lpstr>Expected Results and Implications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UCF BRAND PPT TEMPLATE</dc:title>
  <dc:subject/>
  <dc:creator>James Henderson</dc:creator>
  <cp:keywords/>
  <dc:description/>
  <cp:lastModifiedBy>James Henderson</cp:lastModifiedBy>
  <cp:revision>13</cp:revision>
  <dcterms:created xsi:type="dcterms:W3CDTF">2023-02-26T21:38:34Z</dcterms:created>
  <dcterms:modified xsi:type="dcterms:W3CDTF">2023-02-26T23:29:46Z</dcterms:modified>
  <cp:category/>
</cp:coreProperties>
</file>