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18"/>
  </p:notesMasterIdLst>
  <p:handoutMasterIdLst>
    <p:handoutMasterId r:id="rId19"/>
  </p:handoutMasterIdLst>
  <p:sldIdLst>
    <p:sldId id="284" r:id="rId2"/>
    <p:sldId id="316" r:id="rId3"/>
    <p:sldId id="317" r:id="rId4"/>
    <p:sldId id="318" r:id="rId5"/>
    <p:sldId id="319" r:id="rId6"/>
    <p:sldId id="320" r:id="rId7"/>
    <p:sldId id="321" r:id="rId8"/>
    <p:sldId id="322" r:id="rId9"/>
    <p:sldId id="323" r:id="rId10"/>
    <p:sldId id="324" r:id="rId11"/>
    <p:sldId id="325" r:id="rId12"/>
    <p:sldId id="326" r:id="rId13"/>
    <p:sldId id="330" r:id="rId14"/>
    <p:sldId id="329" r:id="rId15"/>
    <p:sldId id="332" r:id="rId16"/>
    <p:sldId id="33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596"/>
    <a:srgbClr val="595959"/>
    <a:srgbClr val="005959"/>
    <a:srgbClr val="2B48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750" autoAdjust="0"/>
  </p:normalViewPr>
  <p:slideViewPr>
    <p:cSldViewPr snapToGrid="0" showGuides="1">
      <p:cViewPr>
        <p:scale>
          <a:sx n="75" d="100"/>
          <a:sy n="75" d="100"/>
        </p:scale>
        <p:origin x="-276" y="96"/>
      </p:cViewPr>
      <p:guideLst>
        <p:guide orient="horz" pos="4218"/>
        <p:guide orient="horz" pos="964"/>
        <p:guide orient="horz" pos="1012"/>
        <p:guide orient="horz" pos="630"/>
        <p:guide orient="horz" pos="1517"/>
        <p:guide pos="2880"/>
        <p:guide pos="144"/>
        <p:guide pos="5616"/>
        <p:guide pos="5444"/>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23934" y="0"/>
            <a:ext cx="2747865" cy="457200"/>
          </a:xfrm>
          <a:prstGeom prst="rect">
            <a:avLst/>
          </a:prstGeom>
        </p:spPr>
        <p:txBody>
          <a:bodyPr vert="horz" lIns="91440" tIns="45720" rIns="91440" bIns="45720" rtlCol="0" anchor="ctr" anchorCtr="0"/>
          <a:lstStyle>
            <a:lvl1pPr algn="l">
              <a:defRPr sz="1200"/>
            </a:lvl1pPr>
          </a:lstStyle>
          <a:p>
            <a:r>
              <a:rPr lang="en-US" dirty="0" smtClean="0"/>
              <a:t>Datalogic </a:t>
            </a:r>
            <a:r>
              <a:rPr lang="en-US" dirty="0" err="1" smtClean="0"/>
              <a:t>SpA</a:t>
            </a:r>
            <a:endParaRPr lang="en-US" dirty="0"/>
          </a:p>
        </p:txBody>
      </p:sp>
      <p:sp>
        <p:nvSpPr>
          <p:cNvPr id="3" name="Date Placeholder 2"/>
          <p:cNvSpPr>
            <a:spLocks noGrp="1"/>
          </p:cNvSpPr>
          <p:nvPr>
            <p:ph type="dt" sz="quarter" idx="1"/>
          </p:nvPr>
        </p:nvSpPr>
        <p:spPr>
          <a:xfrm>
            <a:off x="3884613" y="0"/>
            <a:ext cx="2749452" cy="457200"/>
          </a:xfrm>
          <a:prstGeom prst="rect">
            <a:avLst/>
          </a:prstGeom>
        </p:spPr>
        <p:txBody>
          <a:bodyPr vert="horz" lIns="91440" tIns="45720" rIns="91440" bIns="45720" rtlCol="0" anchor="ctr" anchorCtr="0"/>
          <a:lstStyle>
            <a:lvl1pPr algn="r">
              <a:defRPr sz="1200"/>
            </a:lvl1pPr>
          </a:lstStyle>
          <a:p>
            <a:fld id="{243C4086-E6B8-4FAC-8B49-86792EFC9406}" type="datetimeFigureOut">
              <a:rPr lang="en-US" smtClean="0"/>
              <a:t>10/22/2015</a:t>
            </a:fld>
            <a:endParaRPr lang="en-US"/>
          </a:p>
        </p:txBody>
      </p:sp>
      <p:sp>
        <p:nvSpPr>
          <p:cNvPr id="4" name="Footer Placeholder 3"/>
          <p:cNvSpPr>
            <a:spLocks noGrp="1"/>
          </p:cNvSpPr>
          <p:nvPr>
            <p:ph type="ftr" sz="quarter" idx="2"/>
          </p:nvPr>
        </p:nvSpPr>
        <p:spPr>
          <a:xfrm>
            <a:off x="242596" y="8685213"/>
            <a:ext cx="5001208" cy="457200"/>
          </a:xfrm>
          <a:prstGeom prst="rect">
            <a:avLst/>
          </a:prstGeom>
        </p:spPr>
        <p:txBody>
          <a:bodyPr vert="horz" lIns="91440" tIns="45720" rIns="91440" bIns="45720" rtlCol="0" anchor="ctr" anchorCtr="0"/>
          <a:lstStyle>
            <a:lvl1pPr algn="l">
              <a:defRPr sz="1200"/>
            </a:lvl1pPr>
          </a:lstStyle>
          <a:p>
            <a:r>
              <a:rPr lang="en-US" dirty="0" smtClean="0"/>
              <a:t>© 2014 Datalogic </a:t>
            </a:r>
            <a:r>
              <a:rPr lang="en-US" dirty="0" err="1" smtClean="0"/>
              <a:t>SpA</a:t>
            </a:r>
            <a:r>
              <a:rPr lang="en-US" dirty="0" smtClean="0"/>
              <a:t> • Confidential Proprietary Information</a:t>
            </a:r>
            <a:endParaRPr lang="en-US" dirty="0"/>
          </a:p>
        </p:txBody>
      </p:sp>
      <p:sp>
        <p:nvSpPr>
          <p:cNvPr id="5" name="Slide Number Placeholder 4"/>
          <p:cNvSpPr>
            <a:spLocks noGrp="1"/>
          </p:cNvSpPr>
          <p:nvPr>
            <p:ph type="sldNum" sz="quarter" idx="3"/>
          </p:nvPr>
        </p:nvSpPr>
        <p:spPr>
          <a:xfrm>
            <a:off x="5719666" y="8685213"/>
            <a:ext cx="914400" cy="457200"/>
          </a:xfrm>
          <a:prstGeom prst="rect">
            <a:avLst/>
          </a:prstGeom>
        </p:spPr>
        <p:txBody>
          <a:bodyPr vert="horz" lIns="91440" tIns="45720" rIns="91440" bIns="45720" rtlCol="0" anchor="ctr" anchorCtr="0"/>
          <a:lstStyle>
            <a:lvl1pPr algn="r">
              <a:defRPr sz="1200"/>
            </a:lvl1pPr>
          </a:lstStyle>
          <a:p>
            <a:fld id="{6B5BD616-3E75-48FD-9DBD-810B11F47F92}" type="slidenum">
              <a:rPr lang="en-US" smtClean="0"/>
              <a:t>‹#›</a:t>
            </a:fld>
            <a:endParaRPr lang="en-US"/>
          </a:p>
        </p:txBody>
      </p:sp>
    </p:spTree>
    <p:extLst>
      <p:ext uri="{BB962C8B-B14F-4D97-AF65-F5344CB8AC3E}">
        <p14:creationId xmlns:p14="http://schemas.microsoft.com/office/powerpoint/2010/main" val="83147491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33264" y="0"/>
            <a:ext cx="2738535" cy="457200"/>
          </a:xfrm>
          <a:prstGeom prst="rect">
            <a:avLst/>
          </a:prstGeom>
        </p:spPr>
        <p:txBody>
          <a:bodyPr vert="horz" lIns="91440" tIns="45720" rIns="91440" bIns="45720" rtlCol="0" anchor="ctr" anchorCtr="0"/>
          <a:lstStyle>
            <a:lvl1pPr algn="l">
              <a:defRPr sz="1200"/>
            </a:lvl1pPr>
          </a:lstStyle>
          <a:p>
            <a:r>
              <a:rPr lang="en-US" smtClean="0"/>
              <a:t>Datalogic ADC</a:t>
            </a:r>
            <a:endParaRPr lang="en-US"/>
          </a:p>
        </p:txBody>
      </p:sp>
      <p:sp>
        <p:nvSpPr>
          <p:cNvPr id="3" name="Date Placeholder 2"/>
          <p:cNvSpPr>
            <a:spLocks noGrp="1"/>
          </p:cNvSpPr>
          <p:nvPr>
            <p:ph type="dt" idx="1"/>
          </p:nvPr>
        </p:nvSpPr>
        <p:spPr>
          <a:xfrm>
            <a:off x="3884613" y="0"/>
            <a:ext cx="2749452" cy="457200"/>
          </a:xfrm>
          <a:prstGeom prst="rect">
            <a:avLst/>
          </a:prstGeom>
        </p:spPr>
        <p:txBody>
          <a:bodyPr vert="horz" lIns="91440" tIns="45720" rIns="91440" bIns="45720" rtlCol="0" anchor="ctr" anchorCtr="0"/>
          <a:lstStyle>
            <a:lvl1pPr algn="r">
              <a:defRPr sz="1200"/>
            </a:lvl1pPr>
          </a:lstStyle>
          <a:p>
            <a:fld id="{33B1F6E5-7779-485E-85CA-11118D14BC74}" type="datetimeFigureOut">
              <a:rPr lang="en-US" smtClean="0"/>
              <a:t>10/22/2015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5243804" cy="457200"/>
          </a:xfrm>
          <a:prstGeom prst="rect">
            <a:avLst/>
          </a:prstGeom>
        </p:spPr>
        <p:txBody>
          <a:bodyPr vert="horz" lIns="91440" tIns="45720" rIns="91440" bIns="45720" rtlCol="0" anchor="ctr" anchorCtr="0"/>
          <a:lstStyle>
            <a:lvl1pPr algn="l">
              <a:defRPr sz="1200"/>
            </a:lvl1pPr>
          </a:lstStyle>
          <a:p>
            <a:r>
              <a:rPr lang="en-US" smtClean="0"/>
              <a:t>© 2012 Datalogic ADC, Inc. • Confidential Proprietary Information</a:t>
            </a:r>
            <a:endParaRPr lang="en-US"/>
          </a:p>
        </p:txBody>
      </p:sp>
      <p:sp>
        <p:nvSpPr>
          <p:cNvPr id="7" name="Slide Number Placeholder 6"/>
          <p:cNvSpPr>
            <a:spLocks noGrp="1"/>
          </p:cNvSpPr>
          <p:nvPr>
            <p:ph type="sldNum" sz="quarter" idx="5"/>
          </p:nvPr>
        </p:nvSpPr>
        <p:spPr>
          <a:xfrm>
            <a:off x="5719665" y="8685213"/>
            <a:ext cx="914400" cy="457200"/>
          </a:xfrm>
          <a:prstGeom prst="rect">
            <a:avLst/>
          </a:prstGeom>
        </p:spPr>
        <p:txBody>
          <a:bodyPr vert="horz" lIns="91440" tIns="45720" rIns="91440" bIns="45720" rtlCol="0" anchor="ctr" anchorCtr="0"/>
          <a:lstStyle>
            <a:lvl1pPr algn="r">
              <a:defRPr sz="1200"/>
            </a:lvl1pPr>
          </a:lstStyle>
          <a:p>
            <a:fld id="{D2E23686-9DA1-4420-BB3B-7F364B2BB630}" type="slidenum">
              <a:rPr lang="en-US" smtClean="0"/>
              <a:t>‹#›</a:t>
            </a:fld>
            <a:endParaRPr lang="en-US"/>
          </a:p>
        </p:txBody>
      </p:sp>
    </p:spTree>
    <p:extLst>
      <p:ext uri="{BB962C8B-B14F-4D97-AF65-F5344CB8AC3E}">
        <p14:creationId xmlns:p14="http://schemas.microsoft.com/office/powerpoint/2010/main" val="4272121899"/>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sfsdfds</a:t>
            </a:r>
            <a:endParaRPr lang="en-US"/>
          </a:p>
        </p:txBody>
      </p:sp>
    </p:spTree>
    <p:extLst>
      <p:ext uri="{BB962C8B-B14F-4D97-AF65-F5344CB8AC3E}">
        <p14:creationId xmlns:p14="http://schemas.microsoft.com/office/powerpoint/2010/main" val="7309991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sfsdfds</a:t>
            </a:r>
            <a:endParaRPr lang="en-US"/>
          </a:p>
        </p:txBody>
      </p:sp>
    </p:spTree>
    <p:extLst>
      <p:ext uri="{BB962C8B-B14F-4D97-AF65-F5344CB8AC3E}">
        <p14:creationId xmlns:p14="http://schemas.microsoft.com/office/powerpoint/2010/main" val="730999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sfsdfds</a:t>
            </a:r>
            <a:endParaRPr lang="en-US"/>
          </a:p>
        </p:txBody>
      </p:sp>
    </p:spTree>
    <p:extLst>
      <p:ext uri="{BB962C8B-B14F-4D97-AF65-F5344CB8AC3E}">
        <p14:creationId xmlns:p14="http://schemas.microsoft.com/office/powerpoint/2010/main" val="7309991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sfsdfds</a:t>
            </a:r>
            <a:endParaRPr lang="en-US"/>
          </a:p>
        </p:txBody>
      </p:sp>
    </p:spTree>
    <p:extLst>
      <p:ext uri="{BB962C8B-B14F-4D97-AF65-F5344CB8AC3E}">
        <p14:creationId xmlns:p14="http://schemas.microsoft.com/office/powerpoint/2010/main" val="7309991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sfsdfds</a:t>
            </a:r>
            <a:endParaRPr lang="en-US"/>
          </a:p>
        </p:txBody>
      </p:sp>
    </p:spTree>
    <p:extLst>
      <p:ext uri="{BB962C8B-B14F-4D97-AF65-F5344CB8AC3E}">
        <p14:creationId xmlns:p14="http://schemas.microsoft.com/office/powerpoint/2010/main" val="730999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sfsdfds</a:t>
            </a:r>
            <a:endParaRPr lang="en-US"/>
          </a:p>
        </p:txBody>
      </p:sp>
    </p:spTree>
    <p:extLst>
      <p:ext uri="{BB962C8B-B14F-4D97-AF65-F5344CB8AC3E}">
        <p14:creationId xmlns:p14="http://schemas.microsoft.com/office/powerpoint/2010/main" val="730999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sfsdfds</a:t>
            </a:r>
            <a:endParaRPr lang="en-US"/>
          </a:p>
        </p:txBody>
      </p:sp>
    </p:spTree>
    <p:extLst>
      <p:ext uri="{BB962C8B-B14F-4D97-AF65-F5344CB8AC3E}">
        <p14:creationId xmlns:p14="http://schemas.microsoft.com/office/powerpoint/2010/main" val="730999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sfsdfds</a:t>
            </a:r>
            <a:endParaRPr lang="en-US"/>
          </a:p>
        </p:txBody>
      </p:sp>
    </p:spTree>
    <p:extLst>
      <p:ext uri="{BB962C8B-B14F-4D97-AF65-F5344CB8AC3E}">
        <p14:creationId xmlns:p14="http://schemas.microsoft.com/office/powerpoint/2010/main" val="730999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sfsdfds</a:t>
            </a:r>
            <a:endParaRPr lang="en-US"/>
          </a:p>
        </p:txBody>
      </p:sp>
    </p:spTree>
    <p:extLst>
      <p:ext uri="{BB962C8B-B14F-4D97-AF65-F5344CB8AC3E}">
        <p14:creationId xmlns:p14="http://schemas.microsoft.com/office/powerpoint/2010/main" val="730999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sfsdfds</a:t>
            </a:r>
            <a:endParaRPr lang="en-US"/>
          </a:p>
        </p:txBody>
      </p:sp>
    </p:spTree>
    <p:extLst>
      <p:ext uri="{BB962C8B-B14F-4D97-AF65-F5344CB8AC3E}">
        <p14:creationId xmlns:p14="http://schemas.microsoft.com/office/powerpoint/2010/main" val="730999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sfsdfds</a:t>
            </a:r>
            <a:endParaRPr lang="en-US"/>
          </a:p>
        </p:txBody>
      </p:sp>
    </p:spTree>
    <p:extLst>
      <p:ext uri="{BB962C8B-B14F-4D97-AF65-F5344CB8AC3E}">
        <p14:creationId xmlns:p14="http://schemas.microsoft.com/office/powerpoint/2010/main" val="730999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sfsdfds</a:t>
            </a:r>
            <a:endParaRPr lang="en-US"/>
          </a:p>
        </p:txBody>
      </p:sp>
    </p:spTree>
    <p:extLst>
      <p:ext uri="{BB962C8B-B14F-4D97-AF65-F5344CB8AC3E}">
        <p14:creationId xmlns:p14="http://schemas.microsoft.com/office/powerpoint/2010/main" val="730999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sfsdfds</a:t>
            </a:r>
            <a:endParaRPr lang="en-US"/>
          </a:p>
        </p:txBody>
      </p:sp>
    </p:spTree>
    <p:extLst>
      <p:ext uri="{BB962C8B-B14F-4D97-AF65-F5344CB8AC3E}">
        <p14:creationId xmlns:p14="http://schemas.microsoft.com/office/powerpoint/2010/main" val="730999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sfsdfds</a:t>
            </a:r>
            <a:endParaRPr lang="en-US"/>
          </a:p>
        </p:txBody>
      </p:sp>
    </p:spTree>
    <p:extLst>
      <p:ext uri="{BB962C8B-B14F-4D97-AF65-F5344CB8AC3E}">
        <p14:creationId xmlns:p14="http://schemas.microsoft.com/office/powerpoint/2010/main" val="7309991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mailto:corporate@datalogic.com" TargetMode="External"/><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367161" y="2444362"/>
            <a:ext cx="7190913" cy="537471"/>
          </a:xfrm>
        </p:spPr>
        <p:txBody>
          <a:bodyPr/>
          <a:lstStyle>
            <a:lvl1pPr algn="ctr">
              <a:defRPr sz="4000" baseline="0">
                <a:solidFill>
                  <a:schemeClr val="bg1"/>
                </a:solidFill>
                <a:latin typeface="Lucida Sans"/>
                <a:cs typeface="Lucida Sans"/>
              </a:defRPr>
            </a:lvl1pPr>
          </a:lstStyle>
          <a:p>
            <a:r>
              <a:rPr lang="en-US" dirty="0" smtClean="0"/>
              <a:t>Click to insert title</a:t>
            </a:r>
            <a:endParaRPr lang="en-US" dirty="0"/>
          </a:p>
        </p:txBody>
      </p:sp>
      <p:sp>
        <p:nvSpPr>
          <p:cNvPr id="11" name="Text Placeholder 10"/>
          <p:cNvSpPr>
            <a:spLocks noGrp="1"/>
          </p:cNvSpPr>
          <p:nvPr>
            <p:ph type="body" sz="quarter" idx="14" hasCustomPrompt="1"/>
          </p:nvPr>
        </p:nvSpPr>
        <p:spPr>
          <a:xfrm>
            <a:off x="2469351" y="6023124"/>
            <a:ext cx="4811713" cy="356109"/>
          </a:xfrm>
        </p:spPr>
        <p:txBody>
          <a:bodyPr>
            <a:normAutofit/>
          </a:bodyPr>
          <a:lstStyle>
            <a:lvl1pPr marL="0" indent="0" algn="ctr">
              <a:buNone/>
              <a:defRPr sz="1600">
                <a:solidFill>
                  <a:schemeClr val="bg1"/>
                </a:solidFill>
              </a:defRPr>
            </a:lvl1pPr>
          </a:lstStyle>
          <a:p>
            <a:pPr lvl="0"/>
            <a:r>
              <a:rPr lang="en-US" dirty="0" smtClean="0"/>
              <a:t>Place, Month 2014</a:t>
            </a:r>
            <a:endParaRPr lang="en-US" dirty="0"/>
          </a:p>
        </p:txBody>
      </p:sp>
      <p:pic>
        <p:nvPicPr>
          <p:cNvPr id="6" name="Immagine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182600" y="807543"/>
            <a:ext cx="3633835" cy="644424"/>
          </a:xfrm>
          <a:prstGeom prst="rect">
            <a:avLst/>
          </a:prstGeom>
        </p:spPr>
      </p:pic>
    </p:spTree>
    <p:extLst>
      <p:ext uri="{BB962C8B-B14F-4D97-AF65-F5344CB8AC3E}">
        <p14:creationId xmlns:p14="http://schemas.microsoft.com/office/powerpoint/2010/main" val="2991081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hasCustomPrompt="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72C2BF82-A7EA-419E-A6D8-59190EA55268}" type="slidenum">
              <a:rPr lang="en-US" smtClean="0"/>
              <a:t>‹#›</a:t>
            </a:fld>
            <a:endParaRPr lang="en-US"/>
          </a:p>
        </p:txBody>
      </p:sp>
    </p:spTree>
    <p:extLst>
      <p:ext uri="{BB962C8B-B14F-4D97-AF65-F5344CB8AC3E}">
        <p14:creationId xmlns:p14="http://schemas.microsoft.com/office/powerpoint/2010/main" val="84239955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estazione sezion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29915" y="2889608"/>
            <a:ext cx="7821121" cy="1362075"/>
          </a:xfrm>
        </p:spPr>
        <p:txBody>
          <a:bodyPr anchor="t"/>
          <a:lstStyle>
            <a:lvl1pPr algn="l">
              <a:defRPr sz="3200" b="0" cap="none" baseline="0">
                <a:solidFill>
                  <a:srgbClr val="002596"/>
                </a:solidFill>
              </a:defRPr>
            </a:lvl1pPr>
          </a:lstStyle>
          <a:p>
            <a:r>
              <a:rPr lang="en-US" dirty="0" smtClean="0"/>
              <a:t>Section Break Title</a:t>
            </a:r>
            <a:endParaRPr lang="en-US" dirty="0"/>
          </a:p>
        </p:txBody>
      </p:sp>
      <p:sp>
        <p:nvSpPr>
          <p:cNvPr id="6" name="Slide Number Placeholder 5"/>
          <p:cNvSpPr>
            <a:spLocks noGrp="1"/>
          </p:cNvSpPr>
          <p:nvPr>
            <p:ph type="sldNum" sz="quarter" idx="12"/>
          </p:nvPr>
        </p:nvSpPr>
        <p:spPr/>
        <p:txBody>
          <a:bodyPr/>
          <a:lstStyle/>
          <a:p>
            <a:fld id="{72C2BF82-A7EA-419E-A6D8-59190EA55268}" type="slidenum">
              <a:rPr lang="en-US" smtClean="0"/>
              <a:t>‹#›</a:t>
            </a:fld>
            <a:endParaRPr lang="en-US"/>
          </a:p>
        </p:txBody>
      </p:sp>
    </p:spTree>
    <p:extLst>
      <p:ext uri="{BB962C8B-B14F-4D97-AF65-F5344CB8AC3E}">
        <p14:creationId xmlns:p14="http://schemas.microsoft.com/office/powerpoint/2010/main" val="3798416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e contenuti">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4" name="Content Placeholder 3"/>
          <p:cNvSpPr>
            <a:spLocks noGrp="1"/>
          </p:cNvSpPr>
          <p:nvPr>
            <p:ph sz="half" idx="2" hasCustomPrompt="1"/>
          </p:nvPr>
        </p:nvSpPr>
        <p:spPr>
          <a:xfrm>
            <a:off x="4323425" y="1600200"/>
            <a:ext cx="4202752" cy="4578658"/>
          </a:xfrm>
        </p:spPr>
        <p:txBody>
          <a:bodyPr/>
          <a:lstStyle>
            <a:lvl1pPr>
              <a:defRPr sz="1600"/>
            </a:lvl1pPr>
            <a:lvl2pPr>
              <a:defRPr sz="14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2"/>
          </p:nvPr>
        </p:nvSpPr>
        <p:spPr/>
        <p:txBody>
          <a:bodyPr/>
          <a:lstStyle/>
          <a:p>
            <a:fld id="{72C2BF82-A7EA-419E-A6D8-59190EA55268}" type="slidenum">
              <a:rPr lang="en-US" smtClean="0"/>
              <a:t>‹#›</a:t>
            </a:fld>
            <a:endParaRPr lang="en-US"/>
          </a:p>
        </p:txBody>
      </p:sp>
      <p:sp>
        <p:nvSpPr>
          <p:cNvPr id="8" name="Segnaposto immagine 2"/>
          <p:cNvSpPr>
            <a:spLocks noGrp="1"/>
          </p:cNvSpPr>
          <p:nvPr>
            <p:ph type="pic" idx="13" hasCustomPrompt="1"/>
          </p:nvPr>
        </p:nvSpPr>
        <p:spPr>
          <a:xfrm>
            <a:off x="1075764" y="1600200"/>
            <a:ext cx="3136195" cy="4546848"/>
          </a:xfrm>
          <a:prstGeom prst="rect">
            <a:avLst/>
          </a:prstGeo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Tree>
    <p:extLst>
      <p:ext uri="{BB962C8B-B14F-4D97-AF65-F5344CB8AC3E}">
        <p14:creationId xmlns:p14="http://schemas.microsoft.com/office/powerpoint/2010/main" val="2446107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losing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olo 1"/>
          <p:cNvSpPr>
            <a:spLocks noGrp="1"/>
          </p:cNvSpPr>
          <p:nvPr>
            <p:ph type="title" hasCustomPrompt="1"/>
          </p:nvPr>
        </p:nvSpPr>
        <p:spPr>
          <a:xfrm>
            <a:off x="1092062" y="1589197"/>
            <a:ext cx="7426024" cy="894289"/>
          </a:xfrm>
        </p:spPr>
        <p:txBody>
          <a:bodyPr/>
          <a:lstStyle>
            <a:lvl1pPr algn="ctr">
              <a:defRPr sz="4400"/>
            </a:lvl1pPr>
          </a:lstStyle>
          <a:p>
            <a:r>
              <a:rPr lang="it-IT" dirty="0" err="1" smtClean="0"/>
              <a:t>Thank</a:t>
            </a:r>
            <a:r>
              <a:rPr lang="it-IT" dirty="0" smtClean="0"/>
              <a:t> </a:t>
            </a:r>
            <a:r>
              <a:rPr lang="it-IT" dirty="0" err="1" smtClean="0"/>
              <a:t>You</a:t>
            </a:r>
            <a:r>
              <a:rPr lang="it-IT" dirty="0" smtClean="0"/>
              <a:t>!</a:t>
            </a:r>
            <a:endParaRPr lang="it-IT" dirty="0"/>
          </a:p>
        </p:txBody>
      </p:sp>
      <p:sp>
        <p:nvSpPr>
          <p:cNvPr id="3" name="Segnaposto numero diapositiva 2"/>
          <p:cNvSpPr>
            <a:spLocks noGrp="1"/>
          </p:cNvSpPr>
          <p:nvPr>
            <p:ph type="sldNum" sz="quarter" idx="10"/>
          </p:nvPr>
        </p:nvSpPr>
        <p:spPr/>
        <p:txBody>
          <a:bodyPr/>
          <a:lstStyle/>
          <a:p>
            <a:fld id="{72C2BF82-A7EA-419E-A6D8-59190EA55268}" type="slidenum">
              <a:rPr lang="en-US" smtClean="0"/>
              <a:pPr/>
              <a:t>‹#›</a:t>
            </a:fld>
            <a:endParaRPr lang="en-US" dirty="0"/>
          </a:p>
        </p:txBody>
      </p:sp>
      <p:sp>
        <p:nvSpPr>
          <p:cNvPr id="8" name="Text Box 3"/>
          <p:cNvSpPr txBox="1">
            <a:spLocks noChangeArrowheads="1"/>
          </p:cNvSpPr>
          <p:nvPr userDrawn="1"/>
        </p:nvSpPr>
        <p:spPr bwMode="auto">
          <a:xfrm>
            <a:off x="1090706" y="3211287"/>
            <a:ext cx="7470588" cy="1569660"/>
          </a:xfrm>
          <a:prstGeom prst="rect">
            <a:avLst/>
          </a:prstGeom>
          <a:noFill/>
          <a:ln w="9525">
            <a:noFill/>
            <a:miter lim="800000"/>
            <a:headEnd/>
            <a:tailEnd/>
          </a:ln>
        </p:spPr>
        <p:txBody>
          <a:bodyPr wrap="square">
            <a:spAutoFit/>
          </a:bodyPr>
          <a:lstStyle/>
          <a:p>
            <a:pPr algn="just">
              <a:lnSpc>
                <a:spcPct val="150000"/>
              </a:lnSpc>
              <a:buClr>
                <a:schemeClr val="bg1"/>
              </a:buClr>
              <a:tabLst>
                <a:tab pos="0" algn="l"/>
              </a:tabLst>
            </a:pPr>
            <a:r>
              <a:rPr lang="en-US" sz="800" dirty="0">
                <a:solidFill>
                  <a:schemeClr val="tx1">
                    <a:lumMod val="65000"/>
                    <a:lumOff val="35000"/>
                  </a:schemeClr>
                </a:solidFill>
                <a:latin typeface="Lucida Sans"/>
                <a:ea typeface="Arial Unicode MS" pitchFamily="34" charset="-128"/>
                <a:cs typeface="Arial Unicode MS" pitchFamily="34" charset="-128"/>
              </a:rPr>
              <a:t>This presentation contains statements that are neither reported financial results nor other historical information. These statements are forward-looking statements. These forward-looking statements rely on a number of assumptions and are subject to a number of risks and uncertainties, many of which are outside the control of Datalogic </a:t>
            </a:r>
            <a:r>
              <a:rPr lang="en-US" sz="800" dirty="0" err="1">
                <a:solidFill>
                  <a:schemeClr val="tx1">
                    <a:lumMod val="65000"/>
                    <a:lumOff val="35000"/>
                  </a:schemeClr>
                </a:solidFill>
                <a:latin typeface="Lucida Sans"/>
                <a:ea typeface="Arial Unicode MS" pitchFamily="34" charset="-128"/>
                <a:cs typeface="Arial Unicode MS" pitchFamily="34" charset="-128"/>
              </a:rPr>
              <a:t>S.p.A</a:t>
            </a:r>
            <a:r>
              <a:rPr lang="en-US" sz="800" dirty="0">
                <a:solidFill>
                  <a:schemeClr val="tx1">
                    <a:lumMod val="65000"/>
                    <a:lumOff val="35000"/>
                  </a:schemeClr>
                </a:solidFill>
                <a:latin typeface="Lucida Sans"/>
                <a:ea typeface="Arial Unicode MS" pitchFamily="34" charset="-128"/>
                <a:cs typeface="Arial Unicode MS" pitchFamily="34" charset="-128"/>
              </a:rPr>
              <a:t>., that could cause actual results to differ materially from those expressed in or implied by such statements, such as future market conditions, currency fluctuations, the behavior of other market participants and the actions of governmental and state regulators</a:t>
            </a:r>
          </a:p>
          <a:p>
            <a:pPr algn="just">
              <a:lnSpc>
                <a:spcPct val="150000"/>
              </a:lnSpc>
              <a:buClr>
                <a:schemeClr val="bg1"/>
              </a:buClr>
              <a:buFont typeface="Wingdings" pitchFamily="2" charset="2"/>
              <a:buNone/>
              <a:tabLst>
                <a:tab pos="0" algn="l"/>
              </a:tabLst>
            </a:pPr>
            <a:endParaRPr lang="en-US" sz="800" dirty="0">
              <a:solidFill>
                <a:schemeClr val="tx1">
                  <a:lumMod val="65000"/>
                  <a:lumOff val="35000"/>
                </a:schemeClr>
              </a:solidFill>
              <a:latin typeface="Lucida Sans"/>
              <a:ea typeface="Arial Unicode MS" pitchFamily="34" charset="-128"/>
              <a:cs typeface="Arial Unicode MS" pitchFamily="34" charset="-128"/>
            </a:endParaRPr>
          </a:p>
          <a:p>
            <a:pPr algn="just">
              <a:lnSpc>
                <a:spcPct val="150000"/>
              </a:lnSpc>
              <a:buClr>
                <a:schemeClr val="bg1"/>
              </a:buClr>
              <a:buFont typeface="Wingdings" pitchFamily="2" charset="2"/>
              <a:buNone/>
              <a:tabLst>
                <a:tab pos="0" algn="l"/>
              </a:tabLst>
            </a:pPr>
            <a:r>
              <a:rPr lang="en-US" sz="800" dirty="0">
                <a:solidFill>
                  <a:schemeClr val="tx1">
                    <a:lumMod val="65000"/>
                    <a:lumOff val="35000"/>
                  </a:schemeClr>
                </a:solidFill>
                <a:latin typeface="Lucida Sans"/>
                <a:ea typeface="Arial Unicode MS" pitchFamily="34" charset="-128"/>
                <a:cs typeface="Arial Unicode MS" pitchFamily="34" charset="-128"/>
              </a:rPr>
              <a:t>© </a:t>
            </a:r>
            <a:r>
              <a:rPr lang="en-US" sz="800" dirty="0" smtClean="0">
                <a:solidFill>
                  <a:schemeClr val="tx1">
                    <a:lumMod val="65000"/>
                    <a:lumOff val="35000"/>
                  </a:schemeClr>
                </a:solidFill>
                <a:latin typeface="Lucida Sans"/>
                <a:ea typeface="Arial Unicode MS" pitchFamily="34" charset="-128"/>
                <a:cs typeface="Arial Unicode MS" pitchFamily="34" charset="-128"/>
              </a:rPr>
              <a:t>2014 </a:t>
            </a:r>
            <a:r>
              <a:rPr lang="en-US" sz="800" dirty="0">
                <a:solidFill>
                  <a:schemeClr val="tx1">
                    <a:lumMod val="65000"/>
                    <a:lumOff val="35000"/>
                  </a:schemeClr>
                </a:solidFill>
                <a:latin typeface="Lucida Sans"/>
                <a:ea typeface="Arial Unicode MS" pitchFamily="34" charset="-128"/>
                <a:cs typeface="Arial Unicode MS" pitchFamily="34" charset="-128"/>
              </a:rPr>
              <a:t>Datalogic </a:t>
            </a:r>
            <a:r>
              <a:rPr lang="en-US" sz="800" dirty="0" err="1">
                <a:solidFill>
                  <a:schemeClr val="tx1">
                    <a:lumMod val="65000"/>
                    <a:lumOff val="35000"/>
                  </a:schemeClr>
                </a:solidFill>
                <a:latin typeface="Lucida Sans"/>
                <a:ea typeface="Arial Unicode MS" pitchFamily="34" charset="-128"/>
                <a:cs typeface="Arial Unicode MS" pitchFamily="34" charset="-128"/>
              </a:rPr>
              <a:t>S.p.A</a:t>
            </a:r>
            <a:r>
              <a:rPr lang="en-US" sz="800" dirty="0">
                <a:solidFill>
                  <a:schemeClr val="tx1">
                    <a:lumMod val="65000"/>
                    <a:lumOff val="35000"/>
                  </a:schemeClr>
                </a:solidFill>
                <a:latin typeface="Lucida Sans"/>
                <a:ea typeface="Arial Unicode MS" pitchFamily="34" charset="-128"/>
                <a:cs typeface="Arial Unicode MS" pitchFamily="34" charset="-128"/>
              </a:rPr>
              <a:t>. - All rights reserved. • Protected to the fullest extent under U.S. and international laws. • Copying, or altering of this document is prohibited without express written consent from Datalogic </a:t>
            </a:r>
            <a:r>
              <a:rPr lang="en-US" sz="800" dirty="0" err="1">
                <a:solidFill>
                  <a:schemeClr val="tx1">
                    <a:lumMod val="65000"/>
                    <a:lumOff val="35000"/>
                  </a:schemeClr>
                </a:solidFill>
                <a:latin typeface="Lucida Sans"/>
                <a:ea typeface="Arial Unicode MS" pitchFamily="34" charset="-128"/>
                <a:cs typeface="Arial Unicode MS" pitchFamily="34" charset="-128"/>
              </a:rPr>
              <a:t>S.p.A</a:t>
            </a:r>
            <a:r>
              <a:rPr lang="en-US" sz="800" dirty="0">
                <a:solidFill>
                  <a:schemeClr val="tx1">
                    <a:lumMod val="65000"/>
                    <a:lumOff val="35000"/>
                  </a:schemeClr>
                </a:solidFill>
                <a:latin typeface="Lucida Sans"/>
                <a:ea typeface="Arial Unicode MS" pitchFamily="34" charset="-128"/>
                <a:cs typeface="Arial Unicode MS" pitchFamily="34" charset="-128"/>
              </a:rPr>
              <a:t>. Datalogic and the Datalogic logo are registered trademarks of Datalogic </a:t>
            </a:r>
            <a:r>
              <a:rPr lang="en-US" sz="800" dirty="0" err="1">
                <a:solidFill>
                  <a:schemeClr val="tx1">
                    <a:lumMod val="65000"/>
                    <a:lumOff val="35000"/>
                  </a:schemeClr>
                </a:solidFill>
                <a:latin typeface="Lucida Sans"/>
                <a:ea typeface="Arial Unicode MS" pitchFamily="34" charset="-128"/>
                <a:cs typeface="Arial Unicode MS" pitchFamily="34" charset="-128"/>
              </a:rPr>
              <a:t>S.p.A</a:t>
            </a:r>
            <a:r>
              <a:rPr lang="en-US" sz="800" dirty="0">
                <a:solidFill>
                  <a:schemeClr val="tx1">
                    <a:lumMod val="65000"/>
                    <a:lumOff val="35000"/>
                  </a:schemeClr>
                </a:solidFill>
                <a:latin typeface="Lucida Sans"/>
                <a:ea typeface="Arial Unicode MS" pitchFamily="34" charset="-128"/>
                <a:cs typeface="Arial Unicode MS" pitchFamily="34" charset="-128"/>
              </a:rPr>
              <a:t>. in many countries, including the U.S.A. and the E.U. All other brand and product names may be trademarks of their respective owners. </a:t>
            </a:r>
            <a:endParaRPr lang="en-GB" sz="800" dirty="0">
              <a:solidFill>
                <a:schemeClr val="tx1">
                  <a:lumMod val="65000"/>
                  <a:lumOff val="35000"/>
                </a:schemeClr>
              </a:solidFill>
              <a:latin typeface="Lucida Sans"/>
              <a:ea typeface="Arial Unicode MS" pitchFamily="34" charset="-128"/>
              <a:cs typeface="Arial Unicode MS" pitchFamily="34" charset="-128"/>
            </a:endParaRPr>
          </a:p>
        </p:txBody>
      </p:sp>
      <p:sp>
        <p:nvSpPr>
          <p:cNvPr id="13" name="Segnaposto testo 12"/>
          <p:cNvSpPr>
            <a:spLocks noGrp="1"/>
          </p:cNvSpPr>
          <p:nvPr>
            <p:ph type="body" sz="quarter" idx="12" hasCustomPrompt="1"/>
          </p:nvPr>
        </p:nvSpPr>
        <p:spPr>
          <a:xfrm>
            <a:off x="5819681" y="4959246"/>
            <a:ext cx="2741613" cy="1175224"/>
          </a:xfrm>
        </p:spPr>
        <p:txBody>
          <a:bodyPr wrap="square"/>
          <a:lstStyle>
            <a:lvl1pPr marL="0" indent="0" algn="l" defTabSz="457200" rtl="0" eaLnBrk="1" latinLnBrk="0" hangingPunct="1">
              <a:lnSpc>
                <a:spcPct val="80000"/>
              </a:lnSpc>
              <a:buNone/>
              <a:defRPr sz="1600">
                <a:solidFill>
                  <a:schemeClr val="tx2"/>
                </a:solidFill>
              </a:defRPr>
            </a:lvl1pPr>
          </a:lstStyle>
          <a:p>
            <a:r>
              <a:rPr lang="it-IT" sz="1000" b="1" dirty="0" smtClean="0">
                <a:solidFill>
                  <a:schemeClr val="tx1">
                    <a:lumMod val="65000"/>
                    <a:lumOff val="35000"/>
                  </a:schemeClr>
                </a:solidFill>
                <a:latin typeface="Lucida Sans"/>
                <a:ea typeface="Arial Unicode MS" pitchFamily="34" charset="-128"/>
                <a:cs typeface="Arial Unicode MS" pitchFamily="34" charset="-128"/>
              </a:rPr>
              <a:t>Datalogic S.p.A.</a:t>
            </a:r>
          </a:p>
          <a:p>
            <a:r>
              <a:rPr lang="it-IT" sz="1000" dirty="0" smtClean="0">
                <a:solidFill>
                  <a:schemeClr val="tx1">
                    <a:lumMod val="65000"/>
                    <a:lumOff val="35000"/>
                  </a:schemeClr>
                </a:solidFill>
                <a:latin typeface="Lucida Sans"/>
                <a:ea typeface="Arial Unicode MS" pitchFamily="34" charset="-128"/>
                <a:cs typeface="Arial Unicode MS" pitchFamily="34" charset="-128"/>
              </a:rPr>
              <a:t>Via </a:t>
            </a:r>
            <a:r>
              <a:rPr lang="it-IT" sz="1000" dirty="0" err="1" smtClean="0">
                <a:solidFill>
                  <a:schemeClr val="tx1">
                    <a:lumMod val="65000"/>
                    <a:lumOff val="35000"/>
                  </a:schemeClr>
                </a:solidFill>
                <a:latin typeface="Lucida Sans"/>
                <a:ea typeface="Arial Unicode MS" pitchFamily="34" charset="-128"/>
                <a:cs typeface="Arial Unicode MS" pitchFamily="34" charset="-128"/>
              </a:rPr>
              <a:t>Candini</a:t>
            </a:r>
            <a:r>
              <a:rPr lang="it-IT" sz="1000" dirty="0" smtClean="0">
                <a:solidFill>
                  <a:schemeClr val="tx1">
                    <a:lumMod val="65000"/>
                    <a:lumOff val="35000"/>
                  </a:schemeClr>
                </a:solidFill>
                <a:latin typeface="Lucida Sans"/>
                <a:ea typeface="Arial Unicode MS" pitchFamily="34" charset="-128"/>
                <a:cs typeface="Arial Unicode MS" pitchFamily="34" charset="-128"/>
              </a:rPr>
              <a:t>, 2</a:t>
            </a:r>
          </a:p>
          <a:p>
            <a:r>
              <a:rPr lang="it-IT" sz="1000" dirty="0" smtClean="0">
                <a:solidFill>
                  <a:schemeClr val="tx1">
                    <a:lumMod val="65000"/>
                    <a:lumOff val="35000"/>
                  </a:schemeClr>
                </a:solidFill>
                <a:latin typeface="Lucida Sans"/>
                <a:ea typeface="Arial Unicode MS" pitchFamily="34" charset="-128"/>
                <a:cs typeface="Arial Unicode MS" pitchFamily="34" charset="-128"/>
              </a:rPr>
              <a:t>40012 Lippo di Calderara di Reno</a:t>
            </a:r>
          </a:p>
          <a:p>
            <a:r>
              <a:rPr lang="it-IT" sz="1000" dirty="0" smtClean="0">
                <a:solidFill>
                  <a:schemeClr val="tx1">
                    <a:lumMod val="65000"/>
                    <a:lumOff val="35000"/>
                  </a:schemeClr>
                </a:solidFill>
                <a:latin typeface="Lucida Sans"/>
                <a:ea typeface="Arial Unicode MS" pitchFamily="34" charset="-128"/>
                <a:cs typeface="Arial Unicode MS" pitchFamily="34" charset="-128"/>
              </a:rPr>
              <a:t>Bologna – </a:t>
            </a:r>
            <a:r>
              <a:rPr lang="it-IT" sz="1000" dirty="0" err="1" smtClean="0">
                <a:solidFill>
                  <a:schemeClr val="tx1">
                    <a:lumMod val="65000"/>
                    <a:lumOff val="35000"/>
                  </a:schemeClr>
                </a:solidFill>
                <a:latin typeface="Lucida Sans"/>
                <a:ea typeface="Arial Unicode MS" pitchFamily="34" charset="-128"/>
                <a:cs typeface="Arial Unicode MS" pitchFamily="34" charset="-128"/>
              </a:rPr>
              <a:t>Italy</a:t>
            </a:r>
            <a:endParaRPr lang="it-IT" sz="1000" dirty="0" smtClean="0">
              <a:solidFill>
                <a:schemeClr val="tx1">
                  <a:lumMod val="65000"/>
                  <a:lumOff val="35000"/>
                </a:schemeClr>
              </a:solidFill>
              <a:latin typeface="Lucida Sans"/>
              <a:ea typeface="Arial Unicode MS" pitchFamily="34" charset="-128"/>
              <a:cs typeface="Arial Unicode MS" pitchFamily="34" charset="-128"/>
            </a:endParaRPr>
          </a:p>
          <a:p>
            <a:r>
              <a:rPr lang="it-IT" sz="1000" dirty="0" smtClean="0">
                <a:solidFill>
                  <a:schemeClr val="tx1">
                    <a:lumMod val="65000"/>
                    <a:lumOff val="35000"/>
                  </a:schemeClr>
                </a:solidFill>
                <a:latin typeface="Lucida Sans"/>
                <a:ea typeface="Arial Unicode MS" pitchFamily="34" charset="-128"/>
                <a:cs typeface="Arial Unicode MS" pitchFamily="34" charset="-128"/>
              </a:rPr>
              <a:t>Tel. +39 051 3147011</a:t>
            </a:r>
          </a:p>
          <a:p>
            <a:pPr marL="0" algn="l" defTabSz="457200" rtl="0" eaLnBrk="1" latinLnBrk="0" hangingPunct="1"/>
            <a:r>
              <a:rPr lang="it-IT" sz="1000" kern="1200" dirty="0" smtClean="0">
                <a:solidFill>
                  <a:schemeClr val="tx1">
                    <a:lumMod val="65000"/>
                    <a:lumOff val="35000"/>
                  </a:schemeClr>
                </a:solidFill>
                <a:latin typeface="Lucida Sans"/>
                <a:ea typeface="Arial Unicode MS" pitchFamily="34" charset="-128"/>
                <a:cs typeface="Arial Unicode MS" pitchFamily="34" charset="-128"/>
              </a:rPr>
              <a:t>Fax +39 051 3147205</a:t>
            </a:r>
          </a:p>
          <a:p>
            <a:pPr marL="0" algn="l" defTabSz="457200" rtl="0" eaLnBrk="1" latinLnBrk="0" hangingPunct="1"/>
            <a:r>
              <a:rPr lang="it-IT" sz="1000" kern="1200" dirty="0" smtClean="0">
                <a:solidFill>
                  <a:schemeClr val="tx1">
                    <a:lumMod val="65000"/>
                    <a:lumOff val="35000"/>
                  </a:schemeClr>
                </a:solidFill>
                <a:latin typeface="Lucida Sans"/>
                <a:ea typeface="Arial Unicode MS" pitchFamily="34" charset="-128"/>
                <a:cs typeface="Arial Unicode MS" pitchFamily="34" charset="-128"/>
              </a:rPr>
              <a:t>E-mail </a:t>
            </a:r>
            <a:r>
              <a:rPr lang="en-US" sz="1000" kern="1200" dirty="0" smtClean="0">
                <a:solidFill>
                  <a:schemeClr val="tx1">
                    <a:lumMod val="65000"/>
                    <a:lumOff val="35000"/>
                  </a:schemeClr>
                </a:solidFill>
                <a:latin typeface="Lucida Sans"/>
                <a:ea typeface="Arial Unicode MS" pitchFamily="34" charset="-128"/>
                <a:cs typeface="Arial Unicode MS" pitchFamily="34" charset="-128"/>
                <a:hlinkClick r:id="rId3"/>
              </a:rPr>
              <a:t>corporate@datalogic.com</a:t>
            </a:r>
            <a:endParaRPr lang="en-US" sz="1000" kern="1200" dirty="0">
              <a:solidFill>
                <a:schemeClr val="tx1">
                  <a:lumMod val="65000"/>
                  <a:lumOff val="35000"/>
                </a:schemeClr>
              </a:solidFill>
              <a:latin typeface="Lucida Sans"/>
              <a:ea typeface="Arial Unicode MS" pitchFamily="34" charset="-128"/>
              <a:cs typeface="Arial Unicode MS" pitchFamily="34" charset="-128"/>
            </a:endParaRPr>
          </a:p>
        </p:txBody>
      </p:sp>
      <p:pic>
        <p:nvPicPr>
          <p:cNvPr id="10" name="Immagine 9"/>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207165" y="5079249"/>
            <a:ext cx="3403099" cy="603505"/>
          </a:xfrm>
          <a:prstGeom prst="rect">
            <a:avLst/>
          </a:prstGeom>
        </p:spPr>
      </p:pic>
    </p:spTree>
    <p:extLst>
      <p:ext uri="{BB962C8B-B14F-4D97-AF65-F5344CB8AC3E}">
        <p14:creationId xmlns:p14="http://schemas.microsoft.com/office/powerpoint/2010/main" val="3031640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2062" y="537579"/>
            <a:ext cx="7426024" cy="894289"/>
          </a:xfrm>
          <a:prstGeom prst="rect">
            <a:avLst/>
          </a:prstGeom>
        </p:spPr>
        <p:txBody>
          <a:bodyPr vert="horz" lIns="91440" tIns="45720" rIns="91440" bIns="45720" rtlCol="0" anchor="t">
            <a:no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1092061" y="1600200"/>
            <a:ext cx="7426023"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6" name="Slide Number Placeholder 5"/>
          <p:cNvSpPr>
            <a:spLocks noGrp="1"/>
          </p:cNvSpPr>
          <p:nvPr>
            <p:ph type="sldNum" sz="quarter" idx="4"/>
          </p:nvPr>
        </p:nvSpPr>
        <p:spPr>
          <a:xfrm>
            <a:off x="4255296" y="6428462"/>
            <a:ext cx="390889" cy="328649"/>
          </a:xfrm>
          <a:prstGeom prst="rect">
            <a:avLst/>
          </a:prstGeom>
        </p:spPr>
        <p:txBody>
          <a:bodyPr vert="horz" lIns="91440" tIns="45720" rIns="91440" bIns="45720" rtlCol="0" anchor="ctr"/>
          <a:lstStyle>
            <a:lvl1pPr algn="l">
              <a:defRPr sz="1000" b="0">
                <a:solidFill>
                  <a:srgbClr val="002596"/>
                </a:solidFill>
                <a:latin typeface="LucidaSans Roman"/>
                <a:cs typeface="LucidaSans Roman"/>
              </a:defRPr>
            </a:lvl1pPr>
          </a:lstStyle>
          <a:p>
            <a:fld id="{72C2BF82-A7EA-419E-A6D8-59190EA55268}" type="slidenum">
              <a:rPr lang="en-US" smtClean="0"/>
              <a:pPr/>
              <a:t>‹#›</a:t>
            </a:fld>
            <a:endParaRPr lang="en-US" dirty="0"/>
          </a:p>
        </p:txBody>
      </p:sp>
    </p:spTree>
    <p:extLst>
      <p:ext uri="{BB962C8B-B14F-4D97-AF65-F5344CB8AC3E}">
        <p14:creationId xmlns:p14="http://schemas.microsoft.com/office/powerpoint/2010/main" val="1745163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1" r:id="rId5"/>
  </p:sldLayoutIdLst>
  <p:timing>
    <p:tnLst>
      <p:par>
        <p:cTn id="1" dur="indefinite" restart="never" nodeType="tmRoot"/>
      </p:par>
    </p:tnLst>
  </p:timing>
  <p:hf hdr="0" dt="0"/>
  <p:txStyles>
    <p:titleStyle>
      <a:lvl1pPr algn="l" defTabSz="914400" rtl="0" eaLnBrk="1" latinLnBrk="0" hangingPunct="1">
        <a:spcBef>
          <a:spcPct val="0"/>
        </a:spcBef>
        <a:buNone/>
        <a:defRPr sz="3200" b="0" kern="1200">
          <a:solidFill>
            <a:srgbClr val="002596"/>
          </a:solidFill>
          <a:latin typeface="Lucida Sans"/>
          <a:ea typeface="+mj-ea"/>
          <a:cs typeface="Lucida Sans"/>
        </a:defRPr>
      </a:lvl1pPr>
    </p:titleStyle>
    <p:bodyStyle>
      <a:lvl1pPr marL="342900" indent="-342900" algn="l" defTabSz="914400" rtl="0" eaLnBrk="1" latinLnBrk="0" hangingPunct="1">
        <a:spcBef>
          <a:spcPct val="20000"/>
        </a:spcBef>
        <a:buFont typeface="Wingdings" pitchFamily="2" charset="2"/>
        <a:buChar char="§"/>
        <a:defRPr sz="1600" kern="1200">
          <a:solidFill>
            <a:srgbClr val="595959"/>
          </a:solidFill>
          <a:latin typeface="Lucida Sans"/>
          <a:ea typeface="+mn-ea"/>
          <a:cs typeface="Lucida Sans"/>
        </a:defRPr>
      </a:lvl1pPr>
      <a:lvl2pPr marL="742950" indent="-285750" algn="l" defTabSz="914400" rtl="0" eaLnBrk="1" latinLnBrk="0" hangingPunct="1">
        <a:spcBef>
          <a:spcPct val="20000"/>
        </a:spcBef>
        <a:buFont typeface="Wingdings" pitchFamily="2" charset="2"/>
        <a:buChar char="§"/>
        <a:defRPr sz="1400" kern="1200">
          <a:solidFill>
            <a:srgbClr val="595959"/>
          </a:solidFill>
          <a:latin typeface="Lucida Sans"/>
          <a:ea typeface="+mn-ea"/>
          <a:cs typeface="Lucida Sans"/>
        </a:defRPr>
      </a:lvl2pPr>
      <a:lvl3pPr marL="1143000" indent="-228600" algn="l" defTabSz="914400" rtl="0" eaLnBrk="1" latinLnBrk="0" hangingPunct="1">
        <a:spcBef>
          <a:spcPct val="20000"/>
        </a:spcBef>
        <a:buFont typeface="Wingdings" pitchFamily="2" charset="2"/>
        <a:buChar char="§"/>
        <a:defRPr sz="1200" kern="1200">
          <a:solidFill>
            <a:srgbClr val="595959"/>
          </a:solidFill>
          <a:latin typeface="Lucida Sans"/>
          <a:ea typeface="+mn-ea"/>
          <a:cs typeface="Lucida Sans"/>
        </a:defRPr>
      </a:lvl3pPr>
      <a:lvl4pPr marL="1600200" indent="-228600" algn="l" defTabSz="914400" rtl="0" eaLnBrk="1" latinLnBrk="0" hangingPunct="1">
        <a:spcBef>
          <a:spcPct val="20000"/>
        </a:spcBef>
        <a:buFont typeface="Wingdings" pitchFamily="2" charset="2"/>
        <a:buChar char="§"/>
        <a:defRPr sz="1200" kern="1200">
          <a:solidFill>
            <a:srgbClr val="595959"/>
          </a:solidFill>
          <a:latin typeface="Lucida Sans"/>
          <a:ea typeface="+mn-ea"/>
          <a:cs typeface="Lucida Sans"/>
        </a:defRPr>
      </a:lvl4pPr>
      <a:lvl5pPr marL="2057400" indent="-228600" algn="l" defTabSz="914400" rtl="0" eaLnBrk="1" latinLnBrk="0" hangingPunct="1">
        <a:spcBef>
          <a:spcPct val="20000"/>
        </a:spcBef>
        <a:buFont typeface="Wingdings" pitchFamily="2" charset="2"/>
        <a:buChar char="§"/>
        <a:defRPr sz="1200" kern="1200">
          <a:solidFill>
            <a:srgbClr val="595959"/>
          </a:solidFill>
          <a:latin typeface="Lucida Sans"/>
          <a:ea typeface="+mn-ea"/>
          <a:cs typeface="Lucida San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32.png"/><Relationship Id="rId4" Type="http://schemas.openxmlformats.org/officeDocument/2006/relationships/image" Target="../media/image30.tmp"/></Relationships>
</file>

<file path=ppt/slides/_rels/slide11.xml.rels><?xml version="1.0" encoding="UTF-8" standalone="yes"?>
<Relationships xmlns="http://schemas.openxmlformats.org/package/2006/relationships"><Relationship Id="rId8" Type="http://schemas.openxmlformats.org/officeDocument/2006/relationships/image" Target="../media/image37.jpeg"/><Relationship Id="rId3" Type="http://schemas.openxmlformats.org/officeDocument/2006/relationships/image" Target="../media/image33.tmp"/><Relationship Id="rId7" Type="http://schemas.openxmlformats.org/officeDocument/2006/relationships/image" Target="../media/image36.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5.jpeg"/><Relationship Id="rId5" Type="http://schemas.openxmlformats.org/officeDocument/2006/relationships/image" Target="../media/image21.png"/><Relationship Id="rId4" Type="http://schemas.openxmlformats.org/officeDocument/2006/relationships/image" Target="../media/image34.png"/><Relationship Id="rId9" Type="http://schemas.openxmlformats.org/officeDocument/2006/relationships/image" Target="../media/image38.tmp"/></Relationships>
</file>

<file path=ppt/slides/_rels/slide1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40.tmp"/><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1.tmp"/></Relationships>
</file>

<file path=ppt/slides/_rels/slide14.xml.rels><?xml version="1.0" encoding="UTF-8" standalone="yes"?>
<Relationships xmlns="http://schemas.openxmlformats.org/package/2006/relationships"><Relationship Id="rId3" Type="http://schemas.openxmlformats.org/officeDocument/2006/relationships/image" Target="../media/image40.tmp"/><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1.tmp"/></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tmp"/><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7.png"/><Relationship Id="rId7" Type="http://schemas.openxmlformats.org/officeDocument/2006/relationships/image" Target="../media/image31.tmp"/><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0.tmp"/><Relationship Id="rId5" Type="http://schemas.openxmlformats.org/officeDocument/2006/relationships/image" Target="../media/image29.tmp"/><Relationship Id="rId4" Type="http://schemas.openxmlformats.org/officeDocument/2006/relationships/image" Target="../media/image28.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206501" y="2736462"/>
            <a:ext cx="7289800" cy="1860938"/>
          </a:xfrm>
        </p:spPr>
        <p:txBody>
          <a:bodyPr/>
          <a:lstStyle/>
          <a:p>
            <a:pPr algn="l"/>
            <a:r>
              <a:rPr lang="it-IT" b="1" smtClean="0">
                <a:latin typeface="Times New Roman" panose="02020603050405020304" pitchFamily="18" charset="0"/>
                <a:cs typeface="Times New Roman" panose="02020603050405020304" pitchFamily="18" charset="0"/>
              </a:rPr>
              <a:t>KITTING PROGRAM			    &amp; </a:t>
            </a:r>
            <a:br>
              <a:rPr lang="it-IT" b="1" smtClean="0">
                <a:latin typeface="Times New Roman" panose="02020603050405020304" pitchFamily="18" charset="0"/>
                <a:cs typeface="Times New Roman" panose="02020603050405020304" pitchFamily="18" charset="0"/>
              </a:rPr>
            </a:br>
            <a:r>
              <a:rPr lang="it-IT" b="1" smtClean="0">
                <a:latin typeface="Times New Roman" panose="02020603050405020304" pitchFamily="18" charset="0"/>
                <a:cs typeface="Times New Roman" panose="02020603050405020304" pitchFamily="18" charset="0"/>
              </a:rPr>
              <a:t>		PROCESS CONTROL</a:t>
            </a:r>
            <a:endParaRPr lang="it-IT" b="1" dirty="0">
              <a:latin typeface="Times New Roman" panose="02020603050405020304" pitchFamily="18" charset="0"/>
              <a:cs typeface="Times New Roman" panose="02020603050405020304" pitchFamily="18" charset="0"/>
            </a:endParaRPr>
          </a:p>
        </p:txBody>
      </p:sp>
      <p:sp>
        <p:nvSpPr>
          <p:cNvPr id="3" name="Segnaposto testo 2"/>
          <p:cNvSpPr>
            <a:spLocks noGrp="1"/>
          </p:cNvSpPr>
          <p:nvPr>
            <p:ph type="body" sz="quarter" idx="14"/>
          </p:nvPr>
        </p:nvSpPr>
        <p:spPr/>
        <p:txBody>
          <a:bodyPr/>
          <a:lstStyle/>
          <a:p>
            <a:r>
              <a:rPr lang="it-IT" b="1" dirty="0">
                <a:latin typeface="Times New Roman" panose="02020603050405020304" pitchFamily="18" charset="0"/>
                <a:cs typeface="Times New Roman" panose="02020603050405020304" pitchFamily="18" charset="0"/>
              </a:rPr>
              <a:t>HCM</a:t>
            </a:r>
            <a:r>
              <a:rPr lang="it-IT" b="1">
                <a:latin typeface="Times New Roman" panose="02020603050405020304" pitchFamily="18" charset="0"/>
                <a:cs typeface="Times New Roman" panose="02020603050405020304" pitchFamily="18" charset="0"/>
              </a:rPr>
              <a:t>, </a:t>
            </a:r>
            <a:r>
              <a:rPr lang="it-IT" b="1" smtClean="0">
                <a:latin typeface="Times New Roman" panose="02020603050405020304" pitchFamily="18" charset="0"/>
                <a:cs typeface="Times New Roman" panose="02020603050405020304" pitchFamily="18" charset="0"/>
              </a:rPr>
              <a:t>Oct 2015</a:t>
            </a:r>
            <a:endParaRPr lang="it-IT" b="1" dirty="0">
              <a:latin typeface="Times New Roman" panose="02020603050405020304" pitchFamily="18" charset="0"/>
              <a:cs typeface="Times New Roman" panose="02020603050405020304" pitchFamily="18" charset="0"/>
            </a:endParaRPr>
          </a:p>
          <a:p>
            <a:endParaRPr lang="it-IT"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13556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txBox="1">
            <a:spLocks/>
          </p:cNvSpPr>
          <p:nvPr/>
        </p:nvSpPr>
        <p:spPr>
          <a:xfrm>
            <a:off x="0" y="6400800"/>
            <a:ext cx="3048000" cy="457200"/>
          </a:xfrm>
          <a:prstGeom prst="rect">
            <a:avLst/>
          </a:prstGeom>
        </p:spPr>
        <p:txBody>
          <a:bodyPr vert="horz" lIns="91440" tIns="45720" rIns="91440" bIns="45720" rtlCol="0" anchor="ctr"/>
          <a:lstStyle>
            <a:defPPr>
              <a:defRPr lang="en-US"/>
            </a:defPPr>
            <a:lvl1pPr marL="0" algn="l" defTabSz="914400" rtl="0" eaLnBrk="1" fontAlgn="auto" latinLnBrk="0" hangingPunct="1">
              <a:spcBef>
                <a:spcPts val="0"/>
              </a:spcBef>
              <a:spcAft>
                <a:spcPts val="0"/>
              </a:spcAft>
              <a:defRPr sz="900" b="1" kern="1200" dirty="0">
                <a:solidFill>
                  <a:srgbClr val="FF0000"/>
                </a:solidFill>
                <a:latin typeface="Arial Narrow"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smtClean="0">
                <a:solidFill>
                  <a:schemeClr val="bg1"/>
                </a:solidFill>
                <a:latin typeface="Arial" pitchFamily="34" charset="0"/>
                <a:cs typeface="Arial" pitchFamily="34" charset="0"/>
              </a:rPr>
              <a:t>Do It First, Make It Perfect Later</a:t>
            </a:r>
            <a:endParaRPr lang="en-US" sz="1200">
              <a:solidFill>
                <a:schemeClr val="bg1"/>
              </a:solidFill>
              <a:latin typeface="Arial" pitchFamily="34" charset="0"/>
              <a:cs typeface="Arial" pitchFamily="34" charset="0"/>
            </a:endParaRPr>
          </a:p>
        </p:txBody>
      </p:sp>
      <p:sp>
        <p:nvSpPr>
          <p:cNvPr id="13" name="Title 1"/>
          <p:cNvSpPr txBox="1">
            <a:spLocks/>
          </p:cNvSpPr>
          <p:nvPr/>
        </p:nvSpPr>
        <p:spPr bwMode="auto">
          <a:xfrm>
            <a:off x="698500" y="914400"/>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kern="1200">
                <a:solidFill>
                  <a:schemeClr val="tx1"/>
                </a:solidFill>
                <a:latin typeface="Arial Narrow" pitchFamily="34" charset="0"/>
                <a:ea typeface="+mj-ea"/>
                <a:cs typeface="+mj-cs"/>
              </a:defRPr>
            </a:lvl1pPr>
            <a:lvl2pPr algn="ctr" rtl="0" eaLnBrk="1" fontAlgn="base" hangingPunct="1">
              <a:spcBef>
                <a:spcPct val="0"/>
              </a:spcBef>
              <a:spcAft>
                <a:spcPct val="0"/>
              </a:spcAft>
              <a:defRPr sz="3200" b="1">
                <a:solidFill>
                  <a:schemeClr val="tx1"/>
                </a:solidFill>
                <a:latin typeface="Arial Narrow" pitchFamily="34" charset="0"/>
              </a:defRPr>
            </a:lvl2pPr>
            <a:lvl3pPr algn="ctr" rtl="0" eaLnBrk="1" fontAlgn="base" hangingPunct="1">
              <a:spcBef>
                <a:spcPct val="0"/>
              </a:spcBef>
              <a:spcAft>
                <a:spcPct val="0"/>
              </a:spcAft>
              <a:defRPr sz="3200" b="1">
                <a:solidFill>
                  <a:schemeClr val="tx1"/>
                </a:solidFill>
                <a:latin typeface="Arial Narrow" pitchFamily="34" charset="0"/>
              </a:defRPr>
            </a:lvl3pPr>
            <a:lvl4pPr algn="ctr" rtl="0" eaLnBrk="1" fontAlgn="base" hangingPunct="1">
              <a:spcBef>
                <a:spcPct val="0"/>
              </a:spcBef>
              <a:spcAft>
                <a:spcPct val="0"/>
              </a:spcAft>
              <a:defRPr sz="3200" b="1">
                <a:solidFill>
                  <a:schemeClr val="tx1"/>
                </a:solidFill>
                <a:latin typeface="Arial Narrow" pitchFamily="34" charset="0"/>
              </a:defRPr>
            </a:lvl4pPr>
            <a:lvl5pPr algn="ctr" rtl="0" eaLnBrk="1" fontAlgn="base" hangingPunct="1">
              <a:spcBef>
                <a:spcPct val="0"/>
              </a:spcBef>
              <a:spcAft>
                <a:spcPct val="0"/>
              </a:spcAft>
              <a:defRPr sz="3200" b="1">
                <a:solidFill>
                  <a:schemeClr val="tx1"/>
                </a:solidFill>
                <a:latin typeface="Arial Narrow" pitchFamily="34" charset="0"/>
              </a:defRPr>
            </a:lvl5pPr>
            <a:lvl6pPr marL="457200" algn="ctr" rtl="0" eaLnBrk="1" fontAlgn="base" hangingPunct="1">
              <a:spcBef>
                <a:spcPct val="0"/>
              </a:spcBef>
              <a:spcAft>
                <a:spcPct val="0"/>
              </a:spcAft>
              <a:defRPr sz="3200" b="1">
                <a:solidFill>
                  <a:schemeClr val="tx1"/>
                </a:solidFill>
                <a:latin typeface="Arial Narrow" pitchFamily="34" charset="0"/>
              </a:defRPr>
            </a:lvl6pPr>
            <a:lvl7pPr marL="914400" algn="ctr" rtl="0" eaLnBrk="1" fontAlgn="base" hangingPunct="1">
              <a:spcBef>
                <a:spcPct val="0"/>
              </a:spcBef>
              <a:spcAft>
                <a:spcPct val="0"/>
              </a:spcAft>
              <a:defRPr sz="3200" b="1">
                <a:solidFill>
                  <a:schemeClr val="tx1"/>
                </a:solidFill>
                <a:latin typeface="Arial Narrow" pitchFamily="34" charset="0"/>
              </a:defRPr>
            </a:lvl7pPr>
            <a:lvl8pPr marL="1371600" algn="ctr" rtl="0" eaLnBrk="1" fontAlgn="base" hangingPunct="1">
              <a:spcBef>
                <a:spcPct val="0"/>
              </a:spcBef>
              <a:spcAft>
                <a:spcPct val="0"/>
              </a:spcAft>
              <a:defRPr sz="3200" b="1">
                <a:solidFill>
                  <a:schemeClr val="tx1"/>
                </a:solidFill>
                <a:latin typeface="Arial Narrow" pitchFamily="34" charset="0"/>
              </a:defRPr>
            </a:lvl8pPr>
            <a:lvl9pPr marL="1828800" algn="ctr" rtl="0" eaLnBrk="1" fontAlgn="base" hangingPunct="1">
              <a:spcBef>
                <a:spcPct val="0"/>
              </a:spcBef>
              <a:spcAft>
                <a:spcPct val="0"/>
              </a:spcAft>
              <a:defRPr sz="3200" b="1">
                <a:solidFill>
                  <a:schemeClr val="tx1"/>
                </a:solidFill>
                <a:latin typeface="Arial Narrow" pitchFamily="34" charset="0"/>
              </a:defRPr>
            </a:lvl9pPr>
          </a:lstStyle>
          <a:p>
            <a:pPr algn="l">
              <a:tabLst>
                <a:tab pos="3200400" algn="ctr"/>
              </a:tabLst>
            </a:pPr>
            <a:r>
              <a:rPr lang="en-US" sz="3600" smtClean="0">
                <a:solidFill>
                  <a:srgbClr val="002596"/>
                </a:solidFill>
                <a:latin typeface="Times New Roman" pitchFamily="18" charset="0"/>
                <a:cs typeface="Times New Roman" pitchFamily="18" charset="0"/>
              </a:rPr>
              <a:t>PRESENTATION – VISUAL CONTROL</a:t>
            </a:r>
            <a:endParaRPr lang="en-US" sz="3600" b="0" dirty="0">
              <a:solidFill>
                <a:srgbClr val="002596"/>
              </a:solidFill>
            </a:endParaRPr>
          </a:p>
        </p:txBody>
      </p:sp>
      <p:sp>
        <p:nvSpPr>
          <p:cNvPr id="27" name="Title 1"/>
          <p:cNvSpPr txBox="1">
            <a:spLocks/>
          </p:cNvSpPr>
          <p:nvPr/>
        </p:nvSpPr>
        <p:spPr bwMode="auto">
          <a:xfrm>
            <a:off x="711200" y="1524000"/>
            <a:ext cx="91313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kern="1200">
                <a:solidFill>
                  <a:schemeClr val="tx1"/>
                </a:solidFill>
                <a:latin typeface="Arial Narrow" pitchFamily="34" charset="0"/>
                <a:ea typeface="+mj-ea"/>
                <a:cs typeface="+mj-cs"/>
              </a:defRPr>
            </a:lvl1pPr>
            <a:lvl2pPr algn="ctr" rtl="0" eaLnBrk="1" fontAlgn="base" hangingPunct="1">
              <a:spcBef>
                <a:spcPct val="0"/>
              </a:spcBef>
              <a:spcAft>
                <a:spcPct val="0"/>
              </a:spcAft>
              <a:defRPr sz="3200" b="1">
                <a:solidFill>
                  <a:schemeClr val="tx1"/>
                </a:solidFill>
                <a:latin typeface="Arial Narrow" pitchFamily="34" charset="0"/>
              </a:defRPr>
            </a:lvl2pPr>
            <a:lvl3pPr algn="ctr" rtl="0" eaLnBrk="1" fontAlgn="base" hangingPunct="1">
              <a:spcBef>
                <a:spcPct val="0"/>
              </a:spcBef>
              <a:spcAft>
                <a:spcPct val="0"/>
              </a:spcAft>
              <a:defRPr sz="3200" b="1">
                <a:solidFill>
                  <a:schemeClr val="tx1"/>
                </a:solidFill>
                <a:latin typeface="Arial Narrow" pitchFamily="34" charset="0"/>
              </a:defRPr>
            </a:lvl3pPr>
            <a:lvl4pPr algn="ctr" rtl="0" eaLnBrk="1" fontAlgn="base" hangingPunct="1">
              <a:spcBef>
                <a:spcPct val="0"/>
              </a:spcBef>
              <a:spcAft>
                <a:spcPct val="0"/>
              </a:spcAft>
              <a:defRPr sz="3200" b="1">
                <a:solidFill>
                  <a:schemeClr val="tx1"/>
                </a:solidFill>
                <a:latin typeface="Arial Narrow" pitchFamily="34" charset="0"/>
              </a:defRPr>
            </a:lvl4pPr>
            <a:lvl5pPr algn="ctr" rtl="0" eaLnBrk="1" fontAlgn="base" hangingPunct="1">
              <a:spcBef>
                <a:spcPct val="0"/>
              </a:spcBef>
              <a:spcAft>
                <a:spcPct val="0"/>
              </a:spcAft>
              <a:defRPr sz="3200" b="1">
                <a:solidFill>
                  <a:schemeClr val="tx1"/>
                </a:solidFill>
                <a:latin typeface="Arial Narrow" pitchFamily="34" charset="0"/>
              </a:defRPr>
            </a:lvl5pPr>
            <a:lvl6pPr marL="457200" algn="ctr" rtl="0" eaLnBrk="1" fontAlgn="base" hangingPunct="1">
              <a:spcBef>
                <a:spcPct val="0"/>
              </a:spcBef>
              <a:spcAft>
                <a:spcPct val="0"/>
              </a:spcAft>
              <a:defRPr sz="3200" b="1">
                <a:solidFill>
                  <a:schemeClr val="tx1"/>
                </a:solidFill>
                <a:latin typeface="Arial Narrow" pitchFamily="34" charset="0"/>
              </a:defRPr>
            </a:lvl6pPr>
            <a:lvl7pPr marL="914400" algn="ctr" rtl="0" eaLnBrk="1" fontAlgn="base" hangingPunct="1">
              <a:spcBef>
                <a:spcPct val="0"/>
              </a:spcBef>
              <a:spcAft>
                <a:spcPct val="0"/>
              </a:spcAft>
              <a:defRPr sz="3200" b="1">
                <a:solidFill>
                  <a:schemeClr val="tx1"/>
                </a:solidFill>
                <a:latin typeface="Arial Narrow" pitchFamily="34" charset="0"/>
              </a:defRPr>
            </a:lvl7pPr>
            <a:lvl8pPr marL="1371600" algn="ctr" rtl="0" eaLnBrk="1" fontAlgn="base" hangingPunct="1">
              <a:spcBef>
                <a:spcPct val="0"/>
              </a:spcBef>
              <a:spcAft>
                <a:spcPct val="0"/>
              </a:spcAft>
              <a:defRPr sz="3200" b="1">
                <a:solidFill>
                  <a:schemeClr val="tx1"/>
                </a:solidFill>
                <a:latin typeface="Arial Narrow" pitchFamily="34" charset="0"/>
              </a:defRPr>
            </a:lvl8pPr>
            <a:lvl9pPr marL="1828800" algn="ctr" rtl="0" eaLnBrk="1" fontAlgn="base" hangingPunct="1">
              <a:spcBef>
                <a:spcPct val="0"/>
              </a:spcBef>
              <a:spcAft>
                <a:spcPct val="0"/>
              </a:spcAft>
              <a:defRPr sz="3200" b="1">
                <a:solidFill>
                  <a:schemeClr val="tx1"/>
                </a:solidFill>
                <a:latin typeface="Arial Narrow" pitchFamily="34" charset="0"/>
              </a:defRPr>
            </a:lvl9pPr>
          </a:lstStyle>
          <a:p>
            <a:pPr algn="l">
              <a:tabLst>
                <a:tab pos="3200400" algn="ctr"/>
              </a:tabLst>
            </a:pPr>
            <a:r>
              <a:rPr lang="en-US" sz="2400" dirty="0" smtClean="0">
                <a:solidFill>
                  <a:srgbClr val="002596"/>
                </a:solidFill>
                <a:latin typeface="Times New Roman" pitchFamily="18" charset="0"/>
                <a:cs typeface="Times New Roman" pitchFamily="18" charset="0"/>
              </a:rPr>
              <a:t>MATERIALS PULL LIST FORMAT</a:t>
            </a:r>
            <a:endParaRPr lang="en-US" sz="2400" b="0" dirty="0">
              <a:solidFill>
                <a:srgbClr val="002596"/>
              </a:solidFill>
            </a:endParaRPr>
          </a:p>
        </p:txBody>
      </p:sp>
      <p:pic>
        <p:nvPicPr>
          <p:cNvPr id="4" name="Picture 3"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5748" y="2523149"/>
            <a:ext cx="944987" cy="1350351"/>
          </a:xfrm>
          <a:prstGeom prst="rect">
            <a:avLst/>
          </a:prstGeom>
        </p:spPr>
      </p:pic>
      <p:pic>
        <p:nvPicPr>
          <p:cNvPr id="5" name="Picture 4" descr="Screen Clippi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6688" y="3102030"/>
            <a:ext cx="878571" cy="1254070"/>
          </a:xfrm>
          <a:prstGeom prst="rect">
            <a:avLst/>
          </a:prstGeom>
        </p:spPr>
      </p:pic>
      <p:pic>
        <p:nvPicPr>
          <p:cNvPr id="6" name="Picture 5" descr="Screen Clippi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85974" y="3873501"/>
            <a:ext cx="583166" cy="825500"/>
          </a:xfrm>
          <a:prstGeom prst="rect">
            <a:avLst/>
          </a:prstGeom>
        </p:spPr>
      </p:pic>
      <p:sp>
        <p:nvSpPr>
          <p:cNvPr id="7" name="TextBox 6"/>
          <p:cNvSpPr txBox="1"/>
          <p:nvPr/>
        </p:nvSpPr>
        <p:spPr>
          <a:xfrm>
            <a:off x="2413000" y="2174584"/>
            <a:ext cx="6604000" cy="4247317"/>
          </a:xfrm>
          <a:prstGeom prst="rect">
            <a:avLst/>
          </a:prstGeom>
          <a:noFill/>
        </p:spPr>
        <p:txBody>
          <a:bodyPr wrap="square" rtlCol="0">
            <a:spAutoFit/>
          </a:bodyPr>
          <a:lstStyle/>
          <a:p>
            <a:r>
              <a:rPr lang="en-US" b="1" smtClean="0">
                <a:solidFill>
                  <a:srgbClr val="002596"/>
                </a:solidFill>
                <a:latin typeface="Times New Roman" pitchFamily="18" charset="0"/>
                <a:cs typeface="Times New Roman" pitchFamily="18" charset="0"/>
              </a:rPr>
              <a:t>OUTPUT PULL LIST OF MATERIALS INCLUDING FOLLOWING INFORMATION:</a:t>
            </a:r>
            <a:endParaRPr lang="en-US" b="1" dirty="0" smtClean="0">
              <a:solidFill>
                <a:srgbClr val="002596"/>
              </a:solidFill>
              <a:latin typeface="Times New Roman" pitchFamily="18" charset="0"/>
              <a:cs typeface="Times New Roman" pitchFamily="18" charset="0"/>
            </a:endParaRPr>
          </a:p>
          <a:p>
            <a:pPr marL="285750" indent="-285750">
              <a:buFontTx/>
              <a:buChar char="-"/>
            </a:pPr>
            <a:r>
              <a:rPr lang="en-US" dirty="0">
                <a:solidFill>
                  <a:srgbClr val="002596"/>
                </a:solidFill>
                <a:latin typeface="Times New Roman" pitchFamily="18" charset="0"/>
                <a:cs typeface="Times New Roman" pitchFamily="18" charset="0"/>
              </a:rPr>
              <a:t>Pull List Of Common Materials For All </a:t>
            </a:r>
            <a:r>
              <a:rPr lang="en-US" dirty="0" smtClean="0">
                <a:solidFill>
                  <a:srgbClr val="002596"/>
                </a:solidFill>
                <a:latin typeface="Times New Roman" pitchFamily="18" charset="0"/>
                <a:cs typeface="Times New Roman" pitchFamily="18" charset="0"/>
              </a:rPr>
              <a:t>PO: Materials Which Used By All Production Order Will Be Sum In Total Into One Group.</a:t>
            </a:r>
            <a:endParaRPr lang="en-US" dirty="0">
              <a:solidFill>
                <a:srgbClr val="002596"/>
              </a:solidFill>
              <a:latin typeface="Times New Roman" pitchFamily="18" charset="0"/>
              <a:cs typeface="Times New Roman" pitchFamily="18" charset="0"/>
            </a:endParaRPr>
          </a:p>
          <a:p>
            <a:pPr marL="285750" indent="-285750">
              <a:buFontTx/>
              <a:buChar char="-"/>
            </a:pPr>
            <a:r>
              <a:rPr lang="en-US" dirty="0" smtClean="0">
                <a:solidFill>
                  <a:srgbClr val="002596"/>
                </a:solidFill>
                <a:latin typeface="Times New Roman" pitchFamily="18" charset="0"/>
                <a:cs typeface="Times New Roman" pitchFamily="18" charset="0"/>
              </a:rPr>
              <a:t>Pull List Materials Of Individual PO.</a:t>
            </a:r>
          </a:p>
          <a:p>
            <a:pPr marL="285750" indent="-285750">
              <a:buFontTx/>
              <a:buChar char="-"/>
            </a:pPr>
            <a:r>
              <a:rPr lang="en-US" dirty="0" smtClean="0">
                <a:solidFill>
                  <a:srgbClr val="002596"/>
                </a:solidFill>
                <a:latin typeface="Times New Roman" pitchFamily="18" charset="0"/>
                <a:cs typeface="Times New Roman" pitchFamily="18" charset="0"/>
              </a:rPr>
              <a:t>Real time </a:t>
            </a:r>
            <a:r>
              <a:rPr lang="en-US" dirty="0">
                <a:solidFill>
                  <a:srgbClr val="002596"/>
                </a:solidFill>
                <a:latin typeface="Times New Roman" pitchFamily="18" charset="0"/>
                <a:cs typeface="Times New Roman" pitchFamily="18" charset="0"/>
              </a:rPr>
              <a:t>Notice From </a:t>
            </a:r>
            <a:r>
              <a:rPr lang="en-US" dirty="0" smtClean="0">
                <a:solidFill>
                  <a:srgbClr val="002596"/>
                </a:solidFill>
                <a:latin typeface="Times New Roman" pitchFamily="18" charset="0"/>
                <a:cs typeface="Times New Roman" pitchFamily="18" charset="0"/>
              </a:rPr>
              <a:t>Planners.</a:t>
            </a:r>
          </a:p>
          <a:p>
            <a:pPr marL="285750" indent="-285750">
              <a:buFontTx/>
              <a:buChar char="-"/>
            </a:pPr>
            <a:endParaRPr lang="en-US" dirty="0">
              <a:solidFill>
                <a:srgbClr val="002596"/>
              </a:solidFill>
              <a:latin typeface="Times New Roman" pitchFamily="18" charset="0"/>
              <a:cs typeface="Times New Roman" pitchFamily="18" charset="0"/>
            </a:endParaRPr>
          </a:p>
          <a:p>
            <a:r>
              <a:rPr lang="en-US" b="1" smtClean="0">
                <a:solidFill>
                  <a:srgbClr val="002596"/>
                </a:solidFill>
                <a:latin typeface="Times New Roman" pitchFamily="18" charset="0"/>
                <a:cs typeface="Times New Roman" pitchFamily="18" charset="0"/>
              </a:rPr>
              <a:t>REAL TIME &amp; CONSOLIDATED SHOWN ON PULL LIST:</a:t>
            </a:r>
          </a:p>
          <a:p>
            <a:pPr marL="285750" indent="-285750">
              <a:buFontTx/>
              <a:buChar char="-"/>
            </a:pPr>
            <a:r>
              <a:rPr lang="en-US" smtClean="0">
                <a:solidFill>
                  <a:srgbClr val="002596"/>
                </a:solidFill>
                <a:latin typeface="Times New Roman" pitchFamily="18" charset="0"/>
                <a:cs typeface="Times New Roman" pitchFamily="18" charset="0"/>
              </a:rPr>
              <a:t>Production </a:t>
            </a:r>
            <a:r>
              <a:rPr lang="en-US" dirty="0" smtClean="0">
                <a:solidFill>
                  <a:srgbClr val="002596"/>
                </a:solidFill>
                <a:latin typeface="Times New Roman" pitchFamily="18" charset="0"/>
                <a:cs typeface="Times New Roman" pitchFamily="18" charset="0"/>
              </a:rPr>
              <a:t>Order &amp; Model Number</a:t>
            </a:r>
          </a:p>
          <a:p>
            <a:pPr marL="285750" indent="-285750">
              <a:buFontTx/>
              <a:buChar char="-"/>
            </a:pPr>
            <a:r>
              <a:rPr lang="en-US" dirty="0">
                <a:solidFill>
                  <a:srgbClr val="002596"/>
                </a:solidFill>
                <a:latin typeface="Times New Roman" pitchFamily="18" charset="0"/>
                <a:cs typeface="Times New Roman" pitchFamily="18" charset="0"/>
              </a:rPr>
              <a:t>Materials Part Number</a:t>
            </a:r>
          </a:p>
          <a:p>
            <a:pPr marL="285750" indent="-285750">
              <a:buFontTx/>
              <a:buChar char="-"/>
            </a:pPr>
            <a:r>
              <a:rPr lang="en-US" dirty="0">
                <a:solidFill>
                  <a:srgbClr val="002596"/>
                </a:solidFill>
                <a:latin typeface="Times New Roman" pitchFamily="18" charset="0"/>
                <a:cs typeface="Times New Roman" pitchFamily="18" charset="0"/>
              </a:rPr>
              <a:t>Quantity In Sum.</a:t>
            </a:r>
          </a:p>
          <a:p>
            <a:pPr marL="285750" indent="-285750">
              <a:buFontTx/>
              <a:buChar char="-"/>
            </a:pPr>
            <a:r>
              <a:rPr lang="en-US" dirty="0" smtClean="0">
                <a:solidFill>
                  <a:srgbClr val="002596"/>
                </a:solidFill>
                <a:latin typeface="Times New Roman" pitchFamily="18" charset="0"/>
                <a:cs typeface="Times New Roman" pitchFamily="18" charset="0"/>
              </a:rPr>
              <a:t>MRO &amp; Packaging Materials.</a:t>
            </a:r>
          </a:p>
          <a:p>
            <a:pPr marL="285750" indent="-285750">
              <a:buFontTx/>
              <a:buChar char="-"/>
            </a:pPr>
            <a:r>
              <a:rPr lang="en-US" dirty="0" smtClean="0">
                <a:solidFill>
                  <a:srgbClr val="002596"/>
                </a:solidFill>
                <a:latin typeface="Times New Roman" pitchFamily="18" charset="0"/>
                <a:cs typeface="Times New Roman" pitchFamily="18" charset="0"/>
              </a:rPr>
              <a:t>PCBA Packaging In Stock (</a:t>
            </a:r>
            <a:r>
              <a:rPr lang="en-US" dirty="0" err="1" smtClean="0">
                <a:solidFill>
                  <a:srgbClr val="002596"/>
                </a:solidFill>
                <a:latin typeface="Times New Roman" pitchFamily="18" charset="0"/>
                <a:cs typeface="Times New Roman" pitchFamily="18" charset="0"/>
              </a:rPr>
              <a:t>BoxID</a:t>
            </a:r>
            <a:r>
              <a:rPr lang="en-US" dirty="0" smtClean="0">
                <a:solidFill>
                  <a:srgbClr val="002596"/>
                </a:solidFill>
                <a:latin typeface="Times New Roman" pitchFamily="18" charset="0"/>
                <a:cs typeface="Times New Roman" pitchFamily="18" charset="0"/>
              </a:rPr>
              <a:t>, </a:t>
            </a:r>
            <a:r>
              <a:rPr lang="en-US" dirty="0" err="1" smtClean="0">
                <a:solidFill>
                  <a:srgbClr val="002596"/>
                </a:solidFill>
                <a:latin typeface="Times New Roman" pitchFamily="18" charset="0"/>
                <a:cs typeface="Times New Roman" pitchFamily="18" charset="0"/>
              </a:rPr>
              <a:t>Stastus</a:t>
            </a:r>
            <a:r>
              <a:rPr lang="en-US" dirty="0" smtClean="0">
                <a:solidFill>
                  <a:srgbClr val="002596"/>
                </a:solidFill>
                <a:latin typeface="Times New Roman" pitchFamily="18" charset="0"/>
                <a:cs typeface="Times New Roman" pitchFamily="18" charset="0"/>
              </a:rPr>
              <a:t>,..)</a:t>
            </a:r>
          </a:p>
          <a:p>
            <a:pPr marL="285750" indent="-285750">
              <a:buFontTx/>
              <a:buChar char="-"/>
            </a:pPr>
            <a:r>
              <a:rPr lang="en-US" dirty="0" smtClean="0">
                <a:solidFill>
                  <a:srgbClr val="002596"/>
                </a:solidFill>
                <a:latin typeface="Times New Roman" pitchFamily="18" charset="0"/>
                <a:cs typeface="Times New Roman" pitchFamily="18" charset="0"/>
              </a:rPr>
              <a:t>Destination Of Materials On Line.</a:t>
            </a:r>
          </a:p>
        </p:txBody>
      </p:sp>
      <p:pic>
        <p:nvPicPr>
          <p:cNvPr id="11"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88205" y="456308"/>
            <a:ext cx="770935" cy="458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Straight Connector 11"/>
          <p:cNvCxnSpPr/>
          <p:nvPr/>
        </p:nvCxnSpPr>
        <p:spPr>
          <a:xfrm>
            <a:off x="723900" y="1524000"/>
            <a:ext cx="8407400" cy="0"/>
          </a:xfrm>
          <a:prstGeom prst="line">
            <a:avLst/>
          </a:prstGeom>
          <a:ln w="57150">
            <a:solidFill>
              <a:srgbClr val="00259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45497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txBox="1">
            <a:spLocks/>
          </p:cNvSpPr>
          <p:nvPr/>
        </p:nvSpPr>
        <p:spPr>
          <a:xfrm>
            <a:off x="0" y="6400800"/>
            <a:ext cx="3048000" cy="457200"/>
          </a:xfrm>
          <a:prstGeom prst="rect">
            <a:avLst/>
          </a:prstGeom>
        </p:spPr>
        <p:txBody>
          <a:bodyPr vert="horz" lIns="91440" tIns="45720" rIns="91440" bIns="45720" rtlCol="0" anchor="ctr"/>
          <a:lstStyle>
            <a:defPPr>
              <a:defRPr lang="en-US"/>
            </a:defPPr>
            <a:lvl1pPr marL="0" algn="l" defTabSz="914400" rtl="0" eaLnBrk="1" fontAlgn="auto" latinLnBrk="0" hangingPunct="1">
              <a:spcBef>
                <a:spcPts val="0"/>
              </a:spcBef>
              <a:spcAft>
                <a:spcPts val="0"/>
              </a:spcAft>
              <a:defRPr sz="900" b="1" kern="1200" dirty="0">
                <a:solidFill>
                  <a:srgbClr val="FF0000"/>
                </a:solidFill>
                <a:latin typeface="Arial Narrow"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smtClean="0">
                <a:solidFill>
                  <a:schemeClr val="bg1"/>
                </a:solidFill>
                <a:latin typeface="Arial" pitchFamily="34" charset="0"/>
                <a:cs typeface="Arial" pitchFamily="34" charset="0"/>
              </a:rPr>
              <a:t>Do It First, Make It Perfect Later</a:t>
            </a:r>
            <a:endParaRPr lang="en-US" sz="1200">
              <a:solidFill>
                <a:schemeClr val="bg1"/>
              </a:solidFill>
              <a:latin typeface="Arial" pitchFamily="34" charset="0"/>
              <a:cs typeface="Arial" pitchFamily="34" charset="0"/>
            </a:endParaRPr>
          </a:p>
        </p:txBody>
      </p:sp>
      <p:sp>
        <p:nvSpPr>
          <p:cNvPr id="13" name="Title 1"/>
          <p:cNvSpPr txBox="1">
            <a:spLocks/>
          </p:cNvSpPr>
          <p:nvPr/>
        </p:nvSpPr>
        <p:spPr bwMode="auto">
          <a:xfrm>
            <a:off x="711200" y="914400"/>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kern="1200">
                <a:solidFill>
                  <a:schemeClr val="tx1"/>
                </a:solidFill>
                <a:latin typeface="Arial Narrow" pitchFamily="34" charset="0"/>
                <a:ea typeface="+mj-ea"/>
                <a:cs typeface="+mj-cs"/>
              </a:defRPr>
            </a:lvl1pPr>
            <a:lvl2pPr algn="ctr" rtl="0" eaLnBrk="1" fontAlgn="base" hangingPunct="1">
              <a:spcBef>
                <a:spcPct val="0"/>
              </a:spcBef>
              <a:spcAft>
                <a:spcPct val="0"/>
              </a:spcAft>
              <a:defRPr sz="3200" b="1">
                <a:solidFill>
                  <a:schemeClr val="tx1"/>
                </a:solidFill>
                <a:latin typeface="Arial Narrow" pitchFamily="34" charset="0"/>
              </a:defRPr>
            </a:lvl2pPr>
            <a:lvl3pPr algn="ctr" rtl="0" eaLnBrk="1" fontAlgn="base" hangingPunct="1">
              <a:spcBef>
                <a:spcPct val="0"/>
              </a:spcBef>
              <a:spcAft>
                <a:spcPct val="0"/>
              </a:spcAft>
              <a:defRPr sz="3200" b="1">
                <a:solidFill>
                  <a:schemeClr val="tx1"/>
                </a:solidFill>
                <a:latin typeface="Arial Narrow" pitchFamily="34" charset="0"/>
              </a:defRPr>
            </a:lvl3pPr>
            <a:lvl4pPr algn="ctr" rtl="0" eaLnBrk="1" fontAlgn="base" hangingPunct="1">
              <a:spcBef>
                <a:spcPct val="0"/>
              </a:spcBef>
              <a:spcAft>
                <a:spcPct val="0"/>
              </a:spcAft>
              <a:defRPr sz="3200" b="1">
                <a:solidFill>
                  <a:schemeClr val="tx1"/>
                </a:solidFill>
                <a:latin typeface="Arial Narrow" pitchFamily="34" charset="0"/>
              </a:defRPr>
            </a:lvl4pPr>
            <a:lvl5pPr algn="ctr" rtl="0" eaLnBrk="1" fontAlgn="base" hangingPunct="1">
              <a:spcBef>
                <a:spcPct val="0"/>
              </a:spcBef>
              <a:spcAft>
                <a:spcPct val="0"/>
              </a:spcAft>
              <a:defRPr sz="3200" b="1">
                <a:solidFill>
                  <a:schemeClr val="tx1"/>
                </a:solidFill>
                <a:latin typeface="Arial Narrow" pitchFamily="34" charset="0"/>
              </a:defRPr>
            </a:lvl5pPr>
            <a:lvl6pPr marL="457200" algn="ctr" rtl="0" eaLnBrk="1" fontAlgn="base" hangingPunct="1">
              <a:spcBef>
                <a:spcPct val="0"/>
              </a:spcBef>
              <a:spcAft>
                <a:spcPct val="0"/>
              </a:spcAft>
              <a:defRPr sz="3200" b="1">
                <a:solidFill>
                  <a:schemeClr val="tx1"/>
                </a:solidFill>
                <a:latin typeface="Arial Narrow" pitchFamily="34" charset="0"/>
              </a:defRPr>
            </a:lvl6pPr>
            <a:lvl7pPr marL="914400" algn="ctr" rtl="0" eaLnBrk="1" fontAlgn="base" hangingPunct="1">
              <a:spcBef>
                <a:spcPct val="0"/>
              </a:spcBef>
              <a:spcAft>
                <a:spcPct val="0"/>
              </a:spcAft>
              <a:defRPr sz="3200" b="1">
                <a:solidFill>
                  <a:schemeClr val="tx1"/>
                </a:solidFill>
                <a:latin typeface="Arial Narrow" pitchFamily="34" charset="0"/>
              </a:defRPr>
            </a:lvl7pPr>
            <a:lvl8pPr marL="1371600" algn="ctr" rtl="0" eaLnBrk="1" fontAlgn="base" hangingPunct="1">
              <a:spcBef>
                <a:spcPct val="0"/>
              </a:spcBef>
              <a:spcAft>
                <a:spcPct val="0"/>
              </a:spcAft>
              <a:defRPr sz="3200" b="1">
                <a:solidFill>
                  <a:schemeClr val="tx1"/>
                </a:solidFill>
                <a:latin typeface="Arial Narrow" pitchFamily="34" charset="0"/>
              </a:defRPr>
            </a:lvl8pPr>
            <a:lvl9pPr marL="1828800" algn="ctr" rtl="0" eaLnBrk="1" fontAlgn="base" hangingPunct="1">
              <a:spcBef>
                <a:spcPct val="0"/>
              </a:spcBef>
              <a:spcAft>
                <a:spcPct val="0"/>
              </a:spcAft>
              <a:defRPr sz="3200" b="1">
                <a:solidFill>
                  <a:schemeClr val="tx1"/>
                </a:solidFill>
                <a:latin typeface="Arial Narrow" pitchFamily="34" charset="0"/>
              </a:defRPr>
            </a:lvl9pPr>
          </a:lstStyle>
          <a:p>
            <a:pPr algn="l">
              <a:tabLst>
                <a:tab pos="3200400" algn="ctr"/>
              </a:tabLst>
            </a:pPr>
            <a:r>
              <a:rPr lang="en-US" sz="3600">
                <a:solidFill>
                  <a:srgbClr val="002596"/>
                </a:solidFill>
                <a:latin typeface="Times New Roman" pitchFamily="18" charset="0"/>
                <a:cs typeface="Times New Roman" pitchFamily="18" charset="0"/>
              </a:rPr>
              <a:t>PRESENTATION </a:t>
            </a:r>
            <a:r>
              <a:rPr lang="en-US" sz="3600" smtClean="0">
                <a:solidFill>
                  <a:srgbClr val="002596"/>
                </a:solidFill>
                <a:latin typeface="Times New Roman" pitchFamily="18" charset="0"/>
                <a:cs typeface="Times New Roman" pitchFamily="18" charset="0"/>
              </a:rPr>
              <a:t>– VISUAL CONTROL</a:t>
            </a:r>
            <a:endParaRPr lang="en-US" sz="3600" dirty="0">
              <a:solidFill>
                <a:srgbClr val="002596"/>
              </a:solidFill>
              <a:latin typeface="Times New Roman" pitchFamily="18" charset="0"/>
              <a:cs typeface="Times New Roman" pitchFamily="18" charset="0"/>
            </a:endParaRPr>
          </a:p>
        </p:txBody>
      </p:sp>
      <p:sp>
        <p:nvSpPr>
          <p:cNvPr id="27" name="Title 1"/>
          <p:cNvSpPr txBox="1">
            <a:spLocks/>
          </p:cNvSpPr>
          <p:nvPr/>
        </p:nvSpPr>
        <p:spPr bwMode="auto">
          <a:xfrm>
            <a:off x="723900" y="1524000"/>
            <a:ext cx="91313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kern="1200">
                <a:solidFill>
                  <a:schemeClr val="tx1"/>
                </a:solidFill>
                <a:latin typeface="Arial Narrow" pitchFamily="34" charset="0"/>
                <a:ea typeface="+mj-ea"/>
                <a:cs typeface="+mj-cs"/>
              </a:defRPr>
            </a:lvl1pPr>
            <a:lvl2pPr algn="ctr" rtl="0" eaLnBrk="1" fontAlgn="base" hangingPunct="1">
              <a:spcBef>
                <a:spcPct val="0"/>
              </a:spcBef>
              <a:spcAft>
                <a:spcPct val="0"/>
              </a:spcAft>
              <a:defRPr sz="3200" b="1">
                <a:solidFill>
                  <a:schemeClr val="tx1"/>
                </a:solidFill>
                <a:latin typeface="Arial Narrow" pitchFamily="34" charset="0"/>
              </a:defRPr>
            </a:lvl2pPr>
            <a:lvl3pPr algn="ctr" rtl="0" eaLnBrk="1" fontAlgn="base" hangingPunct="1">
              <a:spcBef>
                <a:spcPct val="0"/>
              </a:spcBef>
              <a:spcAft>
                <a:spcPct val="0"/>
              </a:spcAft>
              <a:defRPr sz="3200" b="1">
                <a:solidFill>
                  <a:schemeClr val="tx1"/>
                </a:solidFill>
                <a:latin typeface="Arial Narrow" pitchFamily="34" charset="0"/>
              </a:defRPr>
            </a:lvl3pPr>
            <a:lvl4pPr algn="ctr" rtl="0" eaLnBrk="1" fontAlgn="base" hangingPunct="1">
              <a:spcBef>
                <a:spcPct val="0"/>
              </a:spcBef>
              <a:spcAft>
                <a:spcPct val="0"/>
              </a:spcAft>
              <a:defRPr sz="3200" b="1">
                <a:solidFill>
                  <a:schemeClr val="tx1"/>
                </a:solidFill>
                <a:latin typeface="Arial Narrow" pitchFamily="34" charset="0"/>
              </a:defRPr>
            </a:lvl4pPr>
            <a:lvl5pPr algn="ctr" rtl="0" eaLnBrk="1" fontAlgn="base" hangingPunct="1">
              <a:spcBef>
                <a:spcPct val="0"/>
              </a:spcBef>
              <a:spcAft>
                <a:spcPct val="0"/>
              </a:spcAft>
              <a:defRPr sz="3200" b="1">
                <a:solidFill>
                  <a:schemeClr val="tx1"/>
                </a:solidFill>
                <a:latin typeface="Arial Narrow" pitchFamily="34" charset="0"/>
              </a:defRPr>
            </a:lvl5pPr>
            <a:lvl6pPr marL="457200" algn="ctr" rtl="0" eaLnBrk="1" fontAlgn="base" hangingPunct="1">
              <a:spcBef>
                <a:spcPct val="0"/>
              </a:spcBef>
              <a:spcAft>
                <a:spcPct val="0"/>
              </a:spcAft>
              <a:defRPr sz="3200" b="1">
                <a:solidFill>
                  <a:schemeClr val="tx1"/>
                </a:solidFill>
                <a:latin typeface="Arial Narrow" pitchFamily="34" charset="0"/>
              </a:defRPr>
            </a:lvl6pPr>
            <a:lvl7pPr marL="914400" algn="ctr" rtl="0" eaLnBrk="1" fontAlgn="base" hangingPunct="1">
              <a:spcBef>
                <a:spcPct val="0"/>
              </a:spcBef>
              <a:spcAft>
                <a:spcPct val="0"/>
              </a:spcAft>
              <a:defRPr sz="3200" b="1">
                <a:solidFill>
                  <a:schemeClr val="tx1"/>
                </a:solidFill>
                <a:latin typeface="Arial Narrow" pitchFamily="34" charset="0"/>
              </a:defRPr>
            </a:lvl7pPr>
            <a:lvl8pPr marL="1371600" algn="ctr" rtl="0" eaLnBrk="1" fontAlgn="base" hangingPunct="1">
              <a:spcBef>
                <a:spcPct val="0"/>
              </a:spcBef>
              <a:spcAft>
                <a:spcPct val="0"/>
              </a:spcAft>
              <a:defRPr sz="3200" b="1">
                <a:solidFill>
                  <a:schemeClr val="tx1"/>
                </a:solidFill>
                <a:latin typeface="Arial Narrow" pitchFamily="34" charset="0"/>
              </a:defRPr>
            </a:lvl8pPr>
            <a:lvl9pPr marL="1828800" algn="ctr" rtl="0" eaLnBrk="1" fontAlgn="base" hangingPunct="1">
              <a:spcBef>
                <a:spcPct val="0"/>
              </a:spcBef>
              <a:spcAft>
                <a:spcPct val="0"/>
              </a:spcAft>
              <a:defRPr sz="3200" b="1">
                <a:solidFill>
                  <a:schemeClr val="tx1"/>
                </a:solidFill>
                <a:latin typeface="Arial Narrow" pitchFamily="34" charset="0"/>
              </a:defRPr>
            </a:lvl9pPr>
          </a:lstStyle>
          <a:p>
            <a:pPr algn="l">
              <a:tabLst>
                <a:tab pos="3200400" algn="ctr"/>
              </a:tabLst>
            </a:pPr>
            <a:r>
              <a:rPr lang="en-US" sz="2400" dirty="0" smtClean="0">
                <a:solidFill>
                  <a:srgbClr val="002596"/>
                </a:solidFill>
                <a:latin typeface="Times New Roman" pitchFamily="18" charset="0"/>
                <a:cs typeface="Times New Roman" pitchFamily="18" charset="0"/>
              </a:rPr>
              <a:t>MATERIALS KANBAN CARD</a:t>
            </a:r>
            <a:endParaRPr lang="en-US" sz="2400" b="0" dirty="0">
              <a:solidFill>
                <a:srgbClr val="002596"/>
              </a:solidFill>
            </a:endParaRPr>
          </a:p>
        </p:txBody>
      </p:sp>
      <p:grpSp>
        <p:nvGrpSpPr>
          <p:cNvPr id="3" name="Group 2"/>
          <p:cNvGrpSpPr/>
          <p:nvPr/>
        </p:nvGrpSpPr>
        <p:grpSpPr>
          <a:xfrm>
            <a:off x="2608848" y="2087961"/>
            <a:ext cx="2680702" cy="2400746"/>
            <a:chOff x="92213" y="2209800"/>
            <a:chExt cx="3451638" cy="3009899"/>
          </a:xfrm>
        </p:grpSpPr>
        <p:pic>
          <p:nvPicPr>
            <p:cNvPr id="2" name="Picture 1" descr="Screen Clipping"/>
            <p:cNvPicPr>
              <a:picLocks noChangeAspect="1"/>
            </p:cNvPicPr>
            <p:nvPr/>
          </p:nvPicPr>
          <p:blipFill rotWithShape="1">
            <a:blip r:embed="rId3" cstate="print">
              <a:extLst>
                <a:ext uri="{28A0092B-C50C-407E-A947-70E740481C1C}">
                  <a14:useLocalDpi xmlns:a14="http://schemas.microsoft.com/office/drawing/2010/main" val="0"/>
                </a:ext>
              </a:extLst>
            </a:blip>
            <a:srcRect r="67720"/>
            <a:stretch/>
          </p:blipFill>
          <p:spPr>
            <a:xfrm>
              <a:off x="152400" y="2209800"/>
              <a:ext cx="1955800" cy="2933700"/>
            </a:xfrm>
            <a:prstGeom prst="rect">
              <a:avLst/>
            </a:prstGeom>
          </p:spPr>
        </p:pic>
        <p:pic>
          <p:nvPicPr>
            <p:cNvPr id="1331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39296" t="53993" r="24731" b="18229"/>
            <a:stretch/>
          </p:blipFill>
          <p:spPr bwMode="auto">
            <a:xfrm rot="16200000">
              <a:off x="1384576" y="3060424"/>
              <a:ext cx="3009899" cy="1308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3" descr="Screen Clipping"/>
            <p:cNvPicPr>
              <a:picLocks noChangeAspect="1"/>
            </p:cNvPicPr>
            <p:nvPr/>
          </p:nvPicPr>
          <p:blipFill rotWithShape="1">
            <a:blip r:embed="rId3" cstate="print">
              <a:extLst>
                <a:ext uri="{28A0092B-C50C-407E-A947-70E740481C1C}">
                  <a14:useLocalDpi xmlns:a14="http://schemas.microsoft.com/office/drawing/2010/main" val="0"/>
                </a:ext>
              </a:extLst>
            </a:blip>
            <a:srcRect l="32754" t="12122" r="33972"/>
            <a:stretch/>
          </p:blipFill>
          <p:spPr>
            <a:xfrm>
              <a:off x="92213" y="2641599"/>
              <a:ext cx="2015987" cy="2578100"/>
            </a:xfrm>
            <a:prstGeom prst="rect">
              <a:avLst/>
            </a:prstGeom>
          </p:spPr>
        </p:pic>
      </p:grpSp>
      <p:pic>
        <p:nvPicPr>
          <p:cNvPr id="11"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8205" y="456308"/>
            <a:ext cx="770935" cy="458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C:\Users\tngo\Desktop\DSC01293.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08448" y="2920778"/>
            <a:ext cx="1182319" cy="68624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tngo\Desktop\DSC01294.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08448" y="3746500"/>
            <a:ext cx="136755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tngo\Desktop\DSC01295.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08448" y="2095055"/>
            <a:ext cx="934329" cy="68624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Screen Clippi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655592" y="5113056"/>
            <a:ext cx="2437108" cy="1226996"/>
          </a:xfrm>
          <a:prstGeom prst="rect">
            <a:avLst/>
          </a:prstGeom>
          <a:ln>
            <a:solidFill>
              <a:schemeClr val="tx1"/>
            </a:solidFill>
          </a:ln>
        </p:spPr>
      </p:pic>
      <p:sp>
        <p:nvSpPr>
          <p:cNvPr id="16" name="Title 1"/>
          <p:cNvSpPr txBox="1">
            <a:spLocks/>
          </p:cNvSpPr>
          <p:nvPr/>
        </p:nvSpPr>
        <p:spPr bwMode="auto">
          <a:xfrm>
            <a:off x="704850" y="4577607"/>
            <a:ext cx="91313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kern="1200">
                <a:solidFill>
                  <a:schemeClr val="tx1"/>
                </a:solidFill>
                <a:latin typeface="Arial Narrow" pitchFamily="34" charset="0"/>
                <a:ea typeface="+mj-ea"/>
                <a:cs typeface="+mj-cs"/>
              </a:defRPr>
            </a:lvl1pPr>
            <a:lvl2pPr algn="ctr" rtl="0" eaLnBrk="1" fontAlgn="base" hangingPunct="1">
              <a:spcBef>
                <a:spcPct val="0"/>
              </a:spcBef>
              <a:spcAft>
                <a:spcPct val="0"/>
              </a:spcAft>
              <a:defRPr sz="3200" b="1">
                <a:solidFill>
                  <a:schemeClr val="tx1"/>
                </a:solidFill>
                <a:latin typeface="Arial Narrow" pitchFamily="34" charset="0"/>
              </a:defRPr>
            </a:lvl2pPr>
            <a:lvl3pPr algn="ctr" rtl="0" eaLnBrk="1" fontAlgn="base" hangingPunct="1">
              <a:spcBef>
                <a:spcPct val="0"/>
              </a:spcBef>
              <a:spcAft>
                <a:spcPct val="0"/>
              </a:spcAft>
              <a:defRPr sz="3200" b="1">
                <a:solidFill>
                  <a:schemeClr val="tx1"/>
                </a:solidFill>
                <a:latin typeface="Arial Narrow" pitchFamily="34" charset="0"/>
              </a:defRPr>
            </a:lvl3pPr>
            <a:lvl4pPr algn="ctr" rtl="0" eaLnBrk="1" fontAlgn="base" hangingPunct="1">
              <a:spcBef>
                <a:spcPct val="0"/>
              </a:spcBef>
              <a:spcAft>
                <a:spcPct val="0"/>
              </a:spcAft>
              <a:defRPr sz="3200" b="1">
                <a:solidFill>
                  <a:schemeClr val="tx1"/>
                </a:solidFill>
                <a:latin typeface="Arial Narrow" pitchFamily="34" charset="0"/>
              </a:defRPr>
            </a:lvl4pPr>
            <a:lvl5pPr algn="ctr" rtl="0" eaLnBrk="1" fontAlgn="base" hangingPunct="1">
              <a:spcBef>
                <a:spcPct val="0"/>
              </a:spcBef>
              <a:spcAft>
                <a:spcPct val="0"/>
              </a:spcAft>
              <a:defRPr sz="3200" b="1">
                <a:solidFill>
                  <a:schemeClr val="tx1"/>
                </a:solidFill>
                <a:latin typeface="Arial Narrow" pitchFamily="34" charset="0"/>
              </a:defRPr>
            </a:lvl5pPr>
            <a:lvl6pPr marL="457200" algn="ctr" rtl="0" eaLnBrk="1" fontAlgn="base" hangingPunct="1">
              <a:spcBef>
                <a:spcPct val="0"/>
              </a:spcBef>
              <a:spcAft>
                <a:spcPct val="0"/>
              </a:spcAft>
              <a:defRPr sz="3200" b="1">
                <a:solidFill>
                  <a:schemeClr val="tx1"/>
                </a:solidFill>
                <a:latin typeface="Arial Narrow" pitchFamily="34" charset="0"/>
              </a:defRPr>
            </a:lvl6pPr>
            <a:lvl7pPr marL="914400" algn="ctr" rtl="0" eaLnBrk="1" fontAlgn="base" hangingPunct="1">
              <a:spcBef>
                <a:spcPct val="0"/>
              </a:spcBef>
              <a:spcAft>
                <a:spcPct val="0"/>
              </a:spcAft>
              <a:defRPr sz="3200" b="1">
                <a:solidFill>
                  <a:schemeClr val="tx1"/>
                </a:solidFill>
                <a:latin typeface="Arial Narrow" pitchFamily="34" charset="0"/>
              </a:defRPr>
            </a:lvl7pPr>
            <a:lvl8pPr marL="1371600" algn="ctr" rtl="0" eaLnBrk="1" fontAlgn="base" hangingPunct="1">
              <a:spcBef>
                <a:spcPct val="0"/>
              </a:spcBef>
              <a:spcAft>
                <a:spcPct val="0"/>
              </a:spcAft>
              <a:defRPr sz="3200" b="1">
                <a:solidFill>
                  <a:schemeClr val="tx1"/>
                </a:solidFill>
                <a:latin typeface="Arial Narrow" pitchFamily="34" charset="0"/>
              </a:defRPr>
            </a:lvl8pPr>
            <a:lvl9pPr marL="1828800" algn="ctr" rtl="0" eaLnBrk="1" fontAlgn="base" hangingPunct="1">
              <a:spcBef>
                <a:spcPct val="0"/>
              </a:spcBef>
              <a:spcAft>
                <a:spcPct val="0"/>
              </a:spcAft>
              <a:defRPr sz="3200" b="1">
                <a:solidFill>
                  <a:schemeClr val="tx1"/>
                </a:solidFill>
                <a:latin typeface="Arial Narrow" pitchFamily="34" charset="0"/>
              </a:defRPr>
            </a:lvl9pPr>
          </a:lstStyle>
          <a:p>
            <a:pPr algn="l">
              <a:tabLst>
                <a:tab pos="3200400" algn="ctr"/>
              </a:tabLst>
            </a:pPr>
            <a:r>
              <a:rPr lang="en-US" sz="2400" smtClean="0">
                <a:solidFill>
                  <a:srgbClr val="002596"/>
                </a:solidFill>
                <a:latin typeface="Times New Roman" pitchFamily="18" charset="0"/>
                <a:cs typeface="Times New Roman" pitchFamily="18" charset="0"/>
              </a:rPr>
              <a:t>PCBA KANBAN </a:t>
            </a:r>
            <a:r>
              <a:rPr lang="en-US" sz="2400" dirty="0" smtClean="0">
                <a:solidFill>
                  <a:srgbClr val="002596"/>
                </a:solidFill>
                <a:latin typeface="Times New Roman" pitchFamily="18" charset="0"/>
                <a:cs typeface="Times New Roman" pitchFamily="18" charset="0"/>
              </a:rPr>
              <a:t>CARD</a:t>
            </a:r>
            <a:endParaRPr lang="en-US" sz="2400" b="0" dirty="0">
              <a:solidFill>
                <a:srgbClr val="002596"/>
              </a:solidFill>
            </a:endParaRPr>
          </a:p>
        </p:txBody>
      </p:sp>
      <p:cxnSp>
        <p:nvCxnSpPr>
          <p:cNvPr id="17" name="Straight Connector 16"/>
          <p:cNvCxnSpPr/>
          <p:nvPr/>
        </p:nvCxnSpPr>
        <p:spPr>
          <a:xfrm>
            <a:off x="723900" y="1524000"/>
            <a:ext cx="8407400" cy="0"/>
          </a:xfrm>
          <a:prstGeom prst="line">
            <a:avLst/>
          </a:prstGeom>
          <a:ln w="57150">
            <a:solidFill>
              <a:srgbClr val="002596"/>
            </a:solidFill>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p:nvSpPr>
        <p:spPr bwMode="auto">
          <a:xfrm>
            <a:off x="5781248" y="2171477"/>
            <a:ext cx="14859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kern="1200">
                <a:solidFill>
                  <a:schemeClr val="tx1"/>
                </a:solidFill>
                <a:latin typeface="Arial Narrow" pitchFamily="34" charset="0"/>
                <a:ea typeface="+mj-ea"/>
                <a:cs typeface="+mj-cs"/>
              </a:defRPr>
            </a:lvl1pPr>
            <a:lvl2pPr algn="ctr" rtl="0" eaLnBrk="1" fontAlgn="base" hangingPunct="1">
              <a:spcBef>
                <a:spcPct val="0"/>
              </a:spcBef>
              <a:spcAft>
                <a:spcPct val="0"/>
              </a:spcAft>
              <a:defRPr sz="3200" b="1">
                <a:solidFill>
                  <a:schemeClr val="tx1"/>
                </a:solidFill>
                <a:latin typeface="Arial Narrow" pitchFamily="34" charset="0"/>
              </a:defRPr>
            </a:lvl2pPr>
            <a:lvl3pPr algn="ctr" rtl="0" eaLnBrk="1" fontAlgn="base" hangingPunct="1">
              <a:spcBef>
                <a:spcPct val="0"/>
              </a:spcBef>
              <a:spcAft>
                <a:spcPct val="0"/>
              </a:spcAft>
              <a:defRPr sz="3200" b="1">
                <a:solidFill>
                  <a:schemeClr val="tx1"/>
                </a:solidFill>
                <a:latin typeface="Arial Narrow" pitchFamily="34" charset="0"/>
              </a:defRPr>
            </a:lvl3pPr>
            <a:lvl4pPr algn="ctr" rtl="0" eaLnBrk="1" fontAlgn="base" hangingPunct="1">
              <a:spcBef>
                <a:spcPct val="0"/>
              </a:spcBef>
              <a:spcAft>
                <a:spcPct val="0"/>
              </a:spcAft>
              <a:defRPr sz="3200" b="1">
                <a:solidFill>
                  <a:schemeClr val="tx1"/>
                </a:solidFill>
                <a:latin typeface="Arial Narrow" pitchFamily="34" charset="0"/>
              </a:defRPr>
            </a:lvl4pPr>
            <a:lvl5pPr algn="ctr" rtl="0" eaLnBrk="1" fontAlgn="base" hangingPunct="1">
              <a:spcBef>
                <a:spcPct val="0"/>
              </a:spcBef>
              <a:spcAft>
                <a:spcPct val="0"/>
              </a:spcAft>
              <a:defRPr sz="3200" b="1">
                <a:solidFill>
                  <a:schemeClr val="tx1"/>
                </a:solidFill>
                <a:latin typeface="Arial Narrow" pitchFamily="34" charset="0"/>
              </a:defRPr>
            </a:lvl5pPr>
            <a:lvl6pPr marL="457200" algn="ctr" rtl="0" eaLnBrk="1" fontAlgn="base" hangingPunct="1">
              <a:spcBef>
                <a:spcPct val="0"/>
              </a:spcBef>
              <a:spcAft>
                <a:spcPct val="0"/>
              </a:spcAft>
              <a:defRPr sz="3200" b="1">
                <a:solidFill>
                  <a:schemeClr val="tx1"/>
                </a:solidFill>
                <a:latin typeface="Arial Narrow" pitchFamily="34" charset="0"/>
              </a:defRPr>
            </a:lvl6pPr>
            <a:lvl7pPr marL="914400" algn="ctr" rtl="0" eaLnBrk="1" fontAlgn="base" hangingPunct="1">
              <a:spcBef>
                <a:spcPct val="0"/>
              </a:spcBef>
              <a:spcAft>
                <a:spcPct val="0"/>
              </a:spcAft>
              <a:defRPr sz="3200" b="1">
                <a:solidFill>
                  <a:schemeClr val="tx1"/>
                </a:solidFill>
                <a:latin typeface="Arial Narrow" pitchFamily="34" charset="0"/>
              </a:defRPr>
            </a:lvl7pPr>
            <a:lvl8pPr marL="1371600" algn="ctr" rtl="0" eaLnBrk="1" fontAlgn="base" hangingPunct="1">
              <a:spcBef>
                <a:spcPct val="0"/>
              </a:spcBef>
              <a:spcAft>
                <a:spcPct val="0"/>
              </a:spcAft>
              <a:defRPr sz="3200" b="1">
                <a:solidFill>
                  <a:schemeClr val="tx1"/>
                </a:solidFill>
                <a:latin typeface="Arial Narrow" pitchFamily="34" charset="0"/>
              </a:defRPr>
            </a:lvl8pPr>
            <a:lvl9pPr marL="1828800" algn="ctr" rtl="0" eaLnBrk="1" fontAlgn="base" hangingPunct="1">
              <a:spcBef>
                <a:spcPct val="0"/>
              </a:spcBef>
              <a:spcAft>
                <a:spcPct val="0"/>
              </a:spcAft>
              <a:defRPr sz="3200" b="1">
                <a:solidFill>
                  <a:schemeClr val="tx1"/>
                </a:solidFill>
                <a:latin typeface="Arial Narrow" pitchFamily="34" charset="0"/>
              </a:defRPr>
            </a:lvl9pPr>
          </a:lstStyle>
          <a:p>
            <a:pPr algn="l">
              <a:tabLst>
                <a:tab pos="3200400" algn="ctr"/>
              </a:tabLst>
            </a:pPr>
            <a:r>
              <a:rPr lang="en-US" sz="1600" smtClean="0">
                <a:solidFill>
                  <a:srgbClr val="002596"/>
                </a:solidFill>
                <a:latin typeface="Times New Roman" pitchFamily="18" charset="0"/>
                <a:cs typeface="Times New Roman" pitchFamily="18" charset="0"/>
              </a:rPr>
              <a:t>SMALL BOX</a:t>
            </a:r>
            <a:endParaRPr lang="en-US" sz="1600" b="0" dirty="0">
              <a:solidFill>
                <a:srgbClr val="002596"/>
              </a:solidFill>
            </a:endParaRPr>
          </a:p>
        </p:txBody>
      </p:sp>
      <p:sp>
        <p:nvSpPr>
          <p:cNvPr id="19" name="Title 1"/>
          <p:cNvSpPr txBox="1">
            <a:spLocks/>
          </p:cNvSpPr>
          <p:nvPr/>
        </p:nvSpPr>
        <p:spPr bwMode="auto">
          <a:xfrm>
            <a:off x="5781248" y="3021633"/>
            <a:ext cx="162285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kern="1200">
                <a:solidFill>
                  <a:schemeClr val="tx1"/>
                </a:solidFill>
                <a:latin typeface="Arial Narrow" pitchFamily="34" charset="0"/>
                <a:ea typeface="+mj-ea"/>
                <a:cs typeface="+mj-cs"/>
              </a:defRPr>
            </a:lvl1pPr>
            <a:lvl2pPr algn="ctr" rtl="0" eaLnBrk="1" fontAlgn="base" hangingPunct="1">
              <a:spcBef>
                <a:spcPct val="0"/>
              </a:spcBef>
              <a:spcAft>
                <a:spcPct val="0"/>
              </a:spcAft>
              <a:defRPr sz="3200" b="1">
                <a:solidFill>
                  <a:schemeClr val="tx1"/>
                </a:solidFill>
                <a:latin typeface="Arial Narrow" pitchFamily="34" charset="0"/>
              </a:defRPr>
            </a:lvl2pPr>
            <a:lvl3pPr algn="ctr" rtl="0" eaLnBrk="1" fontAlgn="base" hangingPunct="1">
              <a:spcBef>
                <a:spcPct val="0"/>
              </a:spcBef>
              <a:spcAft>
                <a:spcPct val="0"/>
              </a:spcAft>
              <a:defRPr sz="3200" b="1">
                <a:solidFill>
                  <a:schemeClr val="tx1"/>
                </a:solidFill>
                <a:latin typeface="Arial Narrow" pitchFamily="34" charset="0"/>
              </a:defRPr>
            </a:lvl3pPr>
            <a:lvl4pPr algn="ctr" rtl="0" eaLnBrk="1" fontAlgn="base" hangingPunct="1">
              <a:spcBef>
                <a:spcPct val="0"/>
              </a:spcBef>
              <a:spcAft>
                <a:spcPct val="0"/>
              </a:spcAft>
              <a:defRPr sz="3200" b="1">
                <a:solidFill>
                  <a:schemeClr val="tx1"/>
                </a:solidFill>
                <a:latin typeface="Arial Narrow" pitchFamily="34" charset="0"/>
              </a:defRPr>
            </a:lvl4pPr>
            <a:lvl5pPr algn="ctr" rtl="0" eaLnBrk="1" fontAlgn="base" hangingPunct="1">
              <a:spcBef>
                <a:spcPct val="0"/>
              </a:spcBef>
              <a:spcAft>
                <a:spcPct val="0"/>
              </a:spcAft>
              <a:defRPr sz="3200" b="1">
                <a:solidFill>
                  <a:schemeClr val="tx1"/>
                </a:solidFill>
                <a:latin typeface="Arial Narrow" pitchFamily="34" charset="0"/>
              </a:defRPr>
            </a:lvl5pPr>
            <a:lvl6pPr marL="457200" algn="ctr" rtl="0" eaLnBrk="1" fontAlgn="base" hangingPunct="1">
              <a:spcBef>
                <a:spcPct val="0"/>
              </a:spcBef>
              <a:spcAft>
                <a:spcPct val="0"/>
              </a:spcAft>
              <a:defRPr sz="3200" b="1">
                <a:solidFill>
                  <a:schemeClr val="tx1"/>
                </a:solidFill>
                <a:latin typeface="Arial Narrow" pitchFamily="34" charset="0"/>
              </a:defRPr>
            </a:lvl6pPr>
            <a:lvl7pPr marL="914400" algn="ctr" rtl="0" eaLnBrk="1" fontAlgn="base" hangingPunct="1">
              <a:spcBef>
                <a:spcPct val="0"/>
              </a:spcBef>
              <a:spcAft>
                <a:spcPct val="0"/>
              </a:spcAft>
              <a:defRPr sz="3200" b="1">
                <a:solidFill>
                  <a:schemeClr val="tx1"/>
                </a:solidFill>
                <a:latin typeface="Arial Narrow" pitchFamily="34" charset="0"/>
              </a:defRPr>
            </a:lvl7pPr>
            <a:lvl8pPr marL="1371600" algn="ctr" rtl="0" eaLnBrk="1" fontAlgn="base" hangingPunct="1">
              <a:spcBef>
                <a:spcPct val="0"/>
              </a:spcBef>
              <a:spcAft>
                <a:spcPct val="0"/>
              </a:spcAft>
              <a:defRPr sz="3200" b="1">
                <a:solidFill>
                  <a:schemeClr val="tx1"/>
                </a:solidFill>
                <a:latin typeface="Arial Narrow" pitchFamily="34" charset="0"/>
              </a:defRPr>
            </a:lvl8pPr>
            <a:lvl9pPr marL="1828800" algn="ctr" rtl="0" eaLnBrk="1" fontAlgn="base" hangingPunct="1">
              <a:spcBef>
                <a:spcPct val="0"/>
              </a:spcBef>
              <a:spcAft>
                <a:spcPct val="0"/>
              </a:spcAft>
              <a:defRPr sz="3200" b="1">
                <a:solidFill>
                  <a:schemeClr val="tx1"/>
                </a:solidFill>
                <a:latin typeface="Arial Narrow" pitchFamily="34" charset="0"/>
              </a:defRPr>
            </a:lvl9pPr>
          </a:lstStyle>
          <a:p>
            <a:pPr algn="l">
              <a:tabLst>
                <a:tab pos="3200400" algn="ctr"/>
              </a:tabLst>
            </a:pPr>
            <a:r>
              <a:rPr lang="en-US" sz="1600" smtClean="0">
                <a:solidFill>
                  <a:srgbClr val="002596"/>
                </a:solidFill>
                <a:latin typeface="Times New Roman" pitchFamily="18" charset="0"/>
                <a:cs typeface="Times New Roman" pitchFamily="18" charset="0"/>
              </a:rPr>
              <a:t>MEDIUM BOX</a:t>
            </a:r>
            <a:endParaRPr lang="en-US" sz="1600" b="0" dirty="0">
              <a:solidFill>
                <a:srgbClr val="002596"/>
              </a:solidFill>
            </a:endParaRPr>
          </a:p>
        </p:txBody>
      </p:sp>
      <p:sp>
        <p:nvSpPr>
          <p:cNvPr id="20" name="Title 1"/>
          <p:cNvSpPr txBox="1">
            <a:spLocks/>
          </p:cNvSpPr>
          <p:nvPr/>
        </p:nvSpPr>
        <p:spPr bwMode="auto">
          <a:xfrm>
            <a:off x="5781248" y="3841750"/>
            <a:ext cx="14859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kern="1200">
                <a:solidFill>
                  <a:schemeClr val="tx1"/>
                </a:solidFill>
                <a:latin typeface="Arial Narrow" pitchFamily="34" charset="0"/>
                <a:ea typeface="+mj-ea"/>
                <a:cs typeface="+mj-cs"/>
              </a:defRPr>
            </a:lvl1pPr>
            <a:lvl2pPr algn="ctr" rtl="0" eaLnBrk="1" fontAlgn="base" hangingPunct="1">
              <a:spcBef>
                <a:spcPct val="0"/>
              </a:spcBef>
              <a:spcAft>
                <a:spcPct val="0"/>
              </a:spcAft>
              <a:defRPr sz="3200" b="1">
                <a:solidFill>
                  <a:schemeClr val="tx1"/>
                </a:solidFill>
                <a:latin typeface="Arial Narrow" pitchFamily="34" charset="0"/>
              </a:defRPr>
            </a:lvl2pPr>
            <a:lvl3pPr algn="ctr" rtl="0" eaLnBrk="1" fontAlgn="base" hangingPunct="1">
              <a:spcBef>
                <a:spcPct val="0"/>
              </a:spcBef>
              <a:spcAft>
                <a:spcPct val="0"/>
              </a:spcAft>
              <a:defRPr sz="3200" b="1">
                <a:solidFill>
                  <a:schemeClr val="tx1"/>
                </a:solidFill>
                <a:latin typeface="Arial Narrow" pitchFamily="34" charset="0"/>
              </a:defRPr>
            </a:lvl3pPr>
            <a:lvl4pPr algn="ctr" rtl="0" eaLnBrk="1" fontAlgn="base" hangingPunct="1">
              <a:spcBef>
                <a:spcPct val="0"/>
              </a:spcBef>
              <a:spcAft>
                <a:spcPct val="0"/>
              </a:spcAft>
              <a:defRPr sz="3200" b="1">
                <a:solidFill>
                  <a:schemeClr val="tx1"/>
                </a:solidFill>
                <a:latin typeface="Arial Narrow" pitchFamily="34" charset="0"/>
              </a:defRPr>
            </a:lvl4pPr>
            <a:lvl5pPr algn="ctr" rtl="0" eaLnBrk="1" fontAlgn="base" hangingPunct="1">
              <a:spcBef>
                <a:spcPct val="0"/>
              </a:spcBef>
              <a:spcAft>
                <a:spcPct val="0"/>
              </a:spcAft>
              <a:defRPr sz="3200" b="1">
                <a:solidFill>
                  <a:schemeClr val="tx1"/>
                </a:solidFill>
                <a:latin typeface="Arial Narrow" pitchFamily="34" charset="0"/>
              </a:defRPr>
            </a:lvl5pPr>
            <a:lvl6pPr marL="457200" algn="ctr" rtl="0" eaLnBrk="1" fontAlgn="base" hangingPunct="1">
              <a:spcBef>
                <a:spcPct val="0"/>
              </a:spcBef>
              <a:spcAft>
                <a:spcPct val="0"/>
              </a:spcAft>
              <a:defRPr sz="3200" b="1">
                <a:solidFill>
                  <a:schemeClr val="tx1"/>
                </a:solidFill>
                <a:latin typeface="Arial Narrow" pitchFamily="34" charset="0"/>
              </a:defRPr>
            </a:lvl6pPr>
            <a:lvl7pPr marL="914400" algn="ctr" rtl="0" eaLnBrk="1" fontAlgn="base" hangingPunct="1">
              <a:spcBef>
                <a:spcPct val="0"/>
              </a:spcBef>
              <a:spcAft>
                <a:spcPct val="0"/>
              </a:spcAft>
              <a:defRPr sz="3200" b="1">
                <a:solidFill>
                  <a:schemeClr val="tx1"/>
                </a:solidFill>
                <a:latin typeface="Arial Narrow" pitchFamily="34" charset="0"/>
              </a:defRPr>
            </a:lvl7pPr>
            <a:lvl8pPr marL="1371600" algn="ctr" rtl="0" eaLnBrk="1" fontAlgn="base" hangingPunct="1">
              <a:spcBef>
                <a:spcPct val="0"/>
              </a:spcBef>
              <a:spcAft>
                <a:spcPct val="0"/>
              </a:spcAft>
              <a:defRPr sz="3200" b="1">
                <a:solidFill>
                  <a:schemeClr val="tx1"/>
                </a:solidFill>
                <a:latin typeface="Arial Narrow" pitchFamily="34" charset="0"/>
              </a:defRPr>
            </a:lvl8pPr>
            <a:lvl9pPr marL="1828800" algn="ctr" rtl="0" eaLnBrk="1" fontAlgn="base" hangingPunct="1">
              <a:spcBef>
                <a:spcPct val="0"/>
              </a:spcBef>
              <a:spcAft>
                <a:spcPct val="0"/>
              </a:spcAft>
              <a:defRPr sz="3200" b="1">
                <a:solidFill>
                  <a:schemeClr val="tx1"/>
                </a:solidFill>
                <a:latin typeface="Arial Narrow" pitchFamily="34" charset="0"/>
              </a:defRPr>
            </a:lvl9pPr>
          </a:lstStyle>
          <a:p>
            <a:pPr algn="l">
              <a:tabLst>
                <a:tab pos="3200400" algn="ctr"/>
              </a:tabLst>
            </a:pPr>
            <a:r>
              <a:rPr lang="en-US" sz="1600" smtClean="0">
                <a:solidFill>
                  <a:srgbClr val="002596"/>
                </a:solidFill>
                <a:latin typeface="Times New Roman" pitchFamily="18" charset="0"/>
                <a:cs typeface="Times New Roman" pitchFamily="18" charset="0"/>
              </a:rPr>
              <a:t>BIG BOX</a:t>
            </a:r>
            <a:endParaRPr lang="en-US" sz="1600" b="0" dirty="0">
              <a:solidFill>
                <a:srgbClr val="002596"/>
              </a:solidFill>
            </a:endParaRPr>
          </a:p>
        </p:txBody>
      </p:sp>
    </p:spTree>
    <p:extLst>
      <p:ext uri="{BB962C8B-B14F-4D97-AF65-F5344CB8AC3E}">
        <p14:creationId xmlns:p14="http://schemas.microsoft.com/office/powerpoint/2010/main" val="4154389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20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1000"/>
                                        <p:tgtEl>
                                          <p:spTgt spid="18"/>
                                        </p:tgtEl>
                                      </p:cBhvr>
                                    </p:animEffect>
                                  </p:childTnLst>
                                </p:cTn>
                              </p:par>
                              <p:par>
                                <p:cTn id="17" presetID="10" presetClass="entr" presetSubtype="0" fill="hold" nodeType="withEffect">
                                  <p:stCondLst>
                                    <p:cond delay="0"/>
                                  </p:stCondLst>
                                  <p:childTnLst>
                                    <p:set>
                                      <p:cBhvr>
                                        <p:cTn id="18" dur="1" fill="hold">
                                          <p:stCondLst>
                                            <p:cond delay="0"/>
                                          </p:stCondLst>
                                        </p:cTn>
                                        <p:tgtEl>
                                          <p:spTgt spid="1028"/>
                                        </p:tgtEl>
                                        <p:attrNameLst>
                                          <p:attrName>style.visibility</p:attrName>
                                        </p:attrNameLst>
                                      </p:cBhvr>
                                      <p:to>
                                        <p:strVal val="visible"/>
                                      </p:to>
                                    </p:set>
                                    <p:animEffect transition="in" filter="fade">
                                      <p:cBhvr>
                                        <p:cTn id="19" dur="1000"/>
                                        <p:tgtEl>
                                          <p:spTgt spid="1028"/>
                                        </p:tgtEl>
                                      </p:cBhvr>
                                    </p:animEffect>
                                  </p:childTnLst>
                                </p:cTn>
                              </p:par>
                              <p:par>
                                <p:cTn id="20" presetID="10" presetClass="entr" presetSubtype="0" fill="hold" nodeType="with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fade">
                                      <p:cBhvr>
                                        <p:cTn id="22" dur="1000"/>
                                        <p:tgtEl>
                                          <p:spTgt spid="1026"/>
                                        </p:tgtEl>
                                      </p:cBhvr>
                                    </p:animEffect>
                                  </p:childTnLst>
                                </p:cTn>
                              </p:par>
                              <p:par>
                                <p:cTn id="23" presetID="10" presetClass="entr" presetSubtype="0" fill="hold" nodeType="withEffect">
                                  <p:stCondLst>
                                    <p:cond delay="0"/>
                                  </p:stCondLst>
                                  <p:childTnLst>
                                    <p:set>
                                      <p:cBhvr>
                                        <p:cTn id="24" dur="1" fill="hold">
                                          <p:stCondLst>
                                            <p:cond delay="0"/>
                                          </p:stCondLst>
                                        </p:cTn>
                                        <p:tgtEl>
                                          <p:spTgt spid="1027"/>
                                        </p:tgtEl>
                                        <p:attrNameLst>
                                          <p:attrName>style.visibility</p:attrName>
                                        </p:attrNameLst>
                                      </p:cBhvr>
                                      <p:to>
                                        <p:strVal val="visible"/>
                                      </p:to>
                                    </p:set>
                                    <p:animEffect transition="in" filter="fade">
                                      <p:cBhvr>
                                        <p:cTn id="25" dur="1000"/>
                                        <p:tgtEl>
                                          <p:spTgt spid="102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1000"/>
                                        <p:tgtEl>
                                          <p:spTgt spid="2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10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1000"/>
                                        <p:tgtEl>
                                          <p:spTgt spid="16"/>
                                        </p:tgtEl>
                                      </p:cBhvr>
                                    </p:animEffect>
                                  </p:childTnLst>
                                </p:cTn>
                              </p:par>
                            </p:childTnLst>
                          </p:cTn>
                        </p:par>
                        <p:par>
                          <p:cTn id="37" fill="hold">
                            <p:stCondLst>
                              <p:cond delay="1000"/>
                            </p:stCondLst>
                            <p:childTnLst>
                              <p:par>
                                <p:cTn id="38" presetID="10" presetClass="entr" presetSubtype="0"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6" grpId="0"/>
      <p:bldP spid="18" grpId="0"/>
      <p:bldP spid="19"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txBox="1">
            <a:spLocks/>
          </p:cNvSpPr>
          <p:nvPr/>
        </p:nvSpPr>
        <p:spPr>
          <a:xfrm>
            <a:off x="0" y="6400800"/>
            <a:ext cx="3048000" cy="457200"/>
          </a:xfrm>
          <a:prstGeom prst="rect">
            <a:avLst/>
          </a:prstGeom>
        </p:spPr>
        <p:txBody>
          <a:bodyPr vert="horz" lIns="91440" tIns="45720" rIns="91440" bIns="45720" rtlCol="0" anchor="ctr"/>
          <a:lstStyle>
            <a:defPPr>
              <a:defRPr lang="en-US"/>
            </a:defPPr>
            <a:lvl1pPr marL="0" algn="l" defTabSz="914400" rtl="0" eaLnBrk="1" fontAlgn="auto" latinLnBrk="0" hangingPunct="1">
              <a:spcBef>
                <a:spcPts val="0"/>
              </a:spcBef>
              <a:spcAft>
                <a:spcPts val="0"/>
              </a:spcAft>
              <a:defRPr sz="900" b="1" kern="1200" dirty="0">
                <a:solidFill>
                  <a:srgbClr val="FF0000"/>
                </a:solidFill>
                <a:latin typeface="Arial Narrow"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smtClean="0">
                <a:solidFill>
                  <a:schemeClr val="bg1"/>
                </a:solidFill>
                <a:latin typeface="Arial" pitchFamily="34" charset="0"/>
                <a:cs typeface="Arial" pitchFamily="34" charset="0"/>
              </a:rPr>
              <a:t>Do It First, Make It Perfect Later</a:t>
            </a:r>
            <a:endParaRPr lang="en-US" sz="1200">
              <a:solidFill>
                <a:schemeClr val="bg1"/>
              </a:solidFill>
              <a:latin typeface="Arial" pitchFamily="34" charset="0"/>
              <a:cs typeface="Arial" pitchFamily="34" charset="0"/>
            </a:endParaRPr>
          </a:p>
        </p:txBody>
      </p:sp>
      <p:sp>
        <p:nvSpPr>
          <p:cNvPr id="13" name="Title 1"/>
          <p:cNvSpPr txBox="1">
            <a:spLocks/>
          </p:cNvSpPr>
          <p:nvPr/>
        </p:nvSpPr>
        <p:spPr bwMode="auto">
          <a:xfrm>
            <a:off x="723900" y="914400"/>
            <a:ext cx="80391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kern="1200">
                <a:solidFill>
                  <a:schemeClr val="tx1"/>
                </a:solidFill>
                <a:latin typeface="Arial Narrow" pitchFamily="34" charset="0"/>
                <a:ea typeface="+mj-ea"/>
                <a:cs typeface="+mj-cs"/>
              </a:defRPr>
            </a:lvl1pPr>
            <a:lvl2pPr algn="ctr" rtl="0" eaLnBrk="1" fontAlgn="base" hangingPunct="1">
              <a:spcBef>
                <a:spcPct val="0"/>
              </a:spcBef>
              <a:spcAft>
                <a:spcPct val="0"/>
              </a:spcAft>
              <a:defRPr sz="3200" b="1">
                <a:solidFill>
                  <a:schemeClr val="tx1"/>
                </a:solidFill>
                <a:latin typeface="Arial Narrow" pitchFamily="34" charset="0"/>
              </a:defRPr>
            </a:lvl2pPr>
            <a:lvl3pPr algn="ctr" rtl="0" eaLnBrk="1" fontAlgn="base" hangingPunct="1">
              <a:spcBef>
                <a:spcPct val="0"/>
              </a:spcBef>
              <a:spcAft>
                <a:spcPct val="0"/>
              </a:spcAft>
              <a:defRPr sz="3200" b="1">
                <a:solidFill>
                  <a:schemeClr val="tx1"/>
                </a:solidFill>
                <a:latin typeface="Arial Narrow" pitchFamily="34" charset="0"/>
              </a:defRPr>
            </a:lvl3pPr>
            <a:lvl4pPr algn="ctr" rtl="0" eaLnBrk="1" fontAlgn="base" hangingPunct="1">
              <a:spcBef>
                <a:spcPct val="0"/>
              </a:spcBef>
              <a:spcAft>
                <a:spcPct val="0"/>
              </a:spcAft>
              <a:defRPr sz="3200" b="1">
                <a:solidFill>
                  <a:schemeClr val="tx1"/>
                </a:solidFill>
                <a:latin typeface="Arial Narrow" pitchFamily="34" charset="0"/>
              </a:defRPr>
            </a:lvl4pPr>
            <a:lvl5pPr algn="ctr" rtl="0" eaLnBrk="1" fontAlgn="base" hangingPunct="1">
              <a:spcBef>
                <a:spcPct val="0"/>
              </a:spcBef>
              <a:spcAft>
                <a:spcPct val="0"/>
              </a:spcAft>
              <a:defRPr sz="3200" b="1">
                <a:solidFill>
                  <a:schemeClr val="tx1"/>
                </a:solidFill>
                <a:latin typeface="Arial Narrow" pitchFamily="34" charset="0"/>
              </a:defRPr>
            </a:lvl5pPr>
            <a:lvl6pPr marL="457200" algn="ctr" rtl="0" eaLnBrk="1" fontAlgn="base" hangingPunct="1">
              <a:spcBef>
                <a:spcPct val="0"/>
              </a:spcBef>
              <a:spcAft>
                <a:spcPct val="0"/>
              </a:spcAft>
              <a:defRPr sz="3200" b="1">
                <a:solidFill>
                  <a:schemeClr val="tx1"/>
                </a:solidFill>
                <a:latin typeface="Arial Narrow" pitchFamily="34" charset="0"/>
              </a:defRPr>
            </a:lvl6pPr>
            <a:lvl7pPr marL="914400" algn="ctr" rtl="0" eaLnBrk="1" fontAlgn="base" hangingPunct="1">
              <a:spcBef>
                <a:spcPct val="0"/>
              </a:spcBef>
              <a:spcAft>
                <a:spcPct val="0"/>
              </a:spcAft>
              <a:defRPr sz="3200" b="1">
                <a:solidFill>
                  <a:schemeClr val="tx1"/>
                </a:solidFill>
                <a:latin typeface="Arial Narrow" pitchFamily="34" charset="0"/>
              </a:defRPr>
            </a:lvl7pPr>
            <a:lvl8pPr marL="1371600" algn="ctr" rtl="0" eaLnBrk="1" fontAlgn="base" hangingPunct="1">
              <a:spcBef>
                <a:spcPct val="0"/>
              </a:spcBef>
              <a:spcAft>
                <a:spcPct val="0"/>
              </a:spcAft>
              <a:defRPr sz="3200" b="1">
                <a:solidFill>
                  <a:schemeClr val="tx1"/>
                </a:solidFill>
                <a:latin typeface="Arial Narrow" pitchFamily="34" charset="0"/>
              </a:defRPr>
            </a:lvl8pPr>
            <a:lvl9pPr marL="1828800" algn="ctr" rtl="0" eaLnBrk="1" fontAlgn="base" hangingPunct="1">
              <a:spcBef>
                <a:spcPct val="0"/>
              </a:spcBef>
              <a:spcAft>
                <a:spcPct val="0"/>
              </a:spcAft>
              <a:defRPr sz="3200" b="1">
                <a:solidFill>
                  <a:schemeClr val="tx1"/>
                </a:solidFill>
                <a:latin typeface="Arial Narrow" pitchFamily="34" charset="0"/>
              </a:defRPr>
            </a:lvl9pPr>
          </a:lstStyle>
          <a:p>
            <a:pPr algn="l">
              <a:tabLst>
                <a:tab pos="3200400" algn="ctr"/>
              </a:tabLst>
            </a:pPr>
            <a:r>
              <a:rPr lang="en-US" sz="3600" dirty="0" smtClean="0">
                <a:solidFill>
                  <a:srgbClr val="002596"/>
                </a:solidFill>
                <a:latin typeface="Times New Roman" pitchFamily="18" charset="0"/>
                <a:cs typeface="Times New Roman" pitchFamily="18" charset="0"/>
              </a:rPr>
              <a:t>DATA ACCESS LAYER</a:t>
            </a:r>
            <a:endParaRPr lang="en-US" sz="3600" b="0" dirty="0">
              <a:solidFill>
                <a:srgbClr val="002596"/>
              </a:solidFill>
            </a:endParaRPr>
          </a:p>
        </p:txBody>
      </p:sp>
      <p:sp>
        <p:nvSpPr>
          <p:cNvPr id="27" name="Title 1"/>
          <p:cNvSpPr txBox="1">
            <a:spLocks/>
          </p:cNvSpPr>
          <p:nvPr/>
        </p:nvSpPr>
        <p:spPr bwMode="auto">
          <a:xfrm>
            <a:off x="888205" y="1634856"/>
            <a:ext cx="809069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kern="1200">
                <a:solidFill>
                  <a:schemeClr val="tx1"/>
                </a:solidFill>
                <a:latin typeface="Arial Narrow" pitchFamily="34" charset="0"/>
                <a:ea typeface="+mj-ea"/>
                <a:cs typeface="+mj-cs"/>
              </a:defRPr>
            </a:lvl1pPr>
            <a:lvl2pPr algn="ctr" rtl="0" eaLnBrk="1" fontAlgn="base" hangingPunct="1">
              <a:spcBef>
                <a:spcPct val="0"/>
              </a:spcBef>
              <a:spcAft>
                <a:spcPct val="0"/>
              </a:spcAft>
              <a:defRPr sz="3200" b="1">
                <a:solidFill>
                  <a:schemeClr val="tx1"/>
                </a:solidFill>
                <a:latin typeface="Arial Narrow" pitchFamily="34" charset="0"/>
              </a:defRPr>
            </a:lvl2pPr>
            <a:lvl3pPr algn="ctr" rtl="0" eaLnBrk="1" fontAlgn="base" hangingPunct="1">
              <a:spcBef>
                <a:spcPct val="0"/>
              </a:spcBef>
              <a:spcAft>
                <a:spcPct val="0"/>
              </a:spcAft>
              <a:defRPr sz="3200" b="1">
                <a:solidFill>
                  <a:schemeClr val="tx1"/>
                </a:solidFill>
                <a:latin typeface="Arial Narrow" pitchFamily="34" charset="0"/>
              </a:defRPr>
            </a:lvl3pPr>
            <a:lvl4pPr algn="ctr" rtl="0" eaLnBrk="1" fontAlgn="base" hangingPunct="1">
              <a:spcBef>
                <a:spcPct val="0"/>
              </a:spcBef>
              <a:spcAft>
                <a:spcPct val="0"/>
              </a:spcAft>
              <a:defRPr sz="3200" b="1">
                <a:solidFill>
                  <a:schemeClr val="tx1"/>
                </a:solidFill>
                <a:latin typeface="Arial Narrow" pitchFamily="34" charset="0"/>
              </a:defRPr>
            </a:lvl4pPr>
            <a:lvl5pPr algn="ctr" rtl="0" eaLnBrk="1" fontAlgn="base" hangingPunct="1">
              <a:spcBef>
                <a:spcPct val="0"/>
              </a:spcBef>
              <a:spcAft>
                <a:spcPct val="0"/>
              </a:spcAft>
              <a:defRPr sz="3200" b="1">
                <a:solidFill>
                  <a:schemeClr val="tx1"/>
                </a:solidFill>
                <a:latin typeface="Arial Narrow" pitchFamily="34" charset="0"/>
              </a:defRPr>
            </a:lvl5pPr>
            <a:lvl6pPr marL="457200" algn="ctr" rtl="0" eaLnBrk="1" fontAlgn="base" hangingPunct="1">
              <a:spcBef>
                <a:spcPct val="0"/>
              </a:spcBef>
              <a:spcAft>
                <a:spcPct val="0"/>
              </a:spcAft>
              <a:defRPr sz="3200" b="1">
                <a:solidFill>
                  <a:schemeClr val="tx1"/>
                </a:solidFill>
                <a:latin typeface="Arial Narrow" pitchFamily="34" charset="0"/>
              </a:defRPr>
            </a:lvl6pPr>
            <a:lvl7pPr marL="914400" algn="ctr" rtl="0" eaLnBrk="1" fontAlgn="base" hangingPunct="1">
              <a:spcBef>
                <a:spcPct val="0"/>
              </a:spcBef>
              <a:spcAft>
                <a:spcPct val="0"/>
              </a:spcAft>
              <a:defRPr sz="3200" b="1">
                <a:solidFill>
                  <a:schemeClr val="tx1"/>
                </a:solidFill>
                <a:latin typeface="Arial Narrow" pitchFamily="34" charset="0"/>
              </a:defRPr>
            </a:lvl7pPr>
            <a:lvl8pPr marL="1371600" algn="ctr" rtl="0" eaLnBrk="1" fontAlgn="base" hangingPunct="1">
              <a:spcBef>
                <a:spcPct val="0"/>
              </a:spcBef>
              <a:spcAft>
                <a:spcPct val="0"/>
              </a:spcAft>
              <a:defRPr sz="3200" b="1">
                <a:solidFill>
                  <a:schemeClr val="tx1"/>
                </a:solidFill>
                <a:latin typeface="Arial Narrow" pitchFamily="34" charset="0"/>
              </a:defRPr>
            </a:lvl8pPr>
            <a:lvl9pPr marL="1828800" algn="ctr" rtl="0" eaLnBrk="1" fontAlgn="base" hangingPunct="1">
              <a:spcBef>
                <a:spcPct val="0"/>
              </a:spcBef>
              <a:spcAft>
                <a:spcPct val="0"/>
              </a:spcAft>
              <a:defRPr sz="3200" b="1">
                <a:solidFill>
                  <a:schemeClr val="tx1"/>
                </a:solidFill>
                <a:latin typeface="Arial Narrow" pitchFamily="34" charset="0"/>
              </a:defRPr>
            </a:lvl9pPr>
          </a:lstStyle>
          <a:p>
            <a:pPr algn="l">
              <a:tabLst>
                <a:tab pos="3200400" algn="ctr"/>
              </a:tabLst>
            </a:pPr>
            <a:r>
              <a:rPr lang="en-US" sz="1800" smtClean="0">
                <a:solidFill>
                  <a:srgbClr val="002596"/>
                </a:solidFill>
                <a:latin typeface="Times New Roman" pitchFamily="18" charset="0"/>
                <a:cs typeface="Times New Roman" pitchFamily="18" charset="0"/>
              </a:rPr>
              <a:t>1. Database Of Line v.s. Capacity: </a:t>
            </a:r>
            <a:r>
              <a:rPr lang="en-US" sz="1800" b="0" smtClean="0">
                <a:solidFill>
                  <a:srgbClr val="002596"/>
                </a:solidFill>
                <a:latin typeface="Times New Roman" pitchFamily="18" charset="0"/>
                <a:cs typeface="Times New Roman" pitchFamily="18" charset="0"/>
              </a:rPr>
              <a:t>for auto planning one PO added into Kitting Software basing capacity</a:t>
            </a:r>
            <a:endParaRPr lang="en-US" sz="1800" b="0" dirty="0">
              <a:solidFill>
                <a:srgbClr val="002596"/>
              </a:solidFill>
            </a:endParaRPr>
          </a:p>
        </p:txBody>
      </p:sp>
      <p:pic>
        <p:nvPicPr>
          <p:cNvPr id="11" name="Picture 12" descr="http://www.grace-fp7.eu/sites/default/files/imagecache/Article-popup/article-images/Database_iStock_000020783950XSmall_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3687" y="830128"/>
            <a:ext cx="673894" cy="67195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a:off x="723900" y="1524000"/>
            <a:ext cx="8407400" cy="0"/>
          </a:xfrm>
          <a:prstGeom prst="line">
            <a:avLst/>
          </a:prstGeom>
          <a:ln w="57150">
            <a:solidFill>
              <a:srgbClr val="002596"/>
            </a:solidFill>
          </a:ln>
        </p:spPr>
        <p:style>
          <a:lnRef idx="1">
            <a:schemeClr val="accent1"/>
          </a:lnRef>
          <a:fillRef idx="0">
            <a:schemeClr val="accent1"/>
          </a:fillRef>
          <a:effectRef idx="0">
            <a:schemeClr val="accent1"/>
          </a:effectRef>
          <a:fontRef idx="minor">
            <a:schemeClr val="tx1"/>
          </a:fontRef>
        </p:style>
      </p:cxnSp>
      <p:pic>
        <p:nvPicPr>
          <p:cNvPr id="12"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8205" y="456308"/>
            <a:ext cx="770935" cy="458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itle 1"/>
          <p:cNvSpPr txBox="1">
            <a:spLocks/>
          </p:cNvSpPr>
          <p:nvPr/>
        </p:nvSpPr>
        <p:spPr bwMode="auto">
          <a:xfrm>
            <a:off x="888205" y="2232414"/>
            <a:ext cx="8090695" cy="224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kern="1200">
                <a:solidFill>
                  <a:schemeClr val="tx1"/>
                </a:solidFill>
                <a:latin typeface="Arial Narrow" pitchFamily="34" charset="0"/>
                <a:ea typeface="+mj-ea"/>
                <a:cs typeface="+mj-cs"/>
              </a:defRPr>
            </a:lvl1pPr>
            <a:lvl2pPr algn="ctr" rtl="0" eaLnBrk="1" fontAlgn="base" hangingPunct="1">
              <a:spcBef>
                <a:spcPct val="0"/>
              </a:spcBef>
              <a:spcAft>
                <a:spcPct val="0"/>
              </a:spcAft>
              <a:defRPr sz="3200" b="1">
                <a:solidFill>
                  <a:schemeClr val="tx1"/>
                </a:solidFill>
                <a:latin typeface="Arial Narrow" pitchFamily="34" charset="0"/>
              </a:defRPr>
            </a:lvl2pPr>
            <a:lvl3pPr algn="ctr" rtl="0" eaLnBrk="1" fontAlgn="base" hangingPunct="1">
              <a:spcBef>
                <a:spcPct val="0"/>
              </a:spcBef>
              <a:spcAft>
                <a:spcPct val="0"/>
              </a:spcAft>
              <a:defRPr sz="3200" b="1">
                <a:solidFill>
                  <a:schemeClr val="tx1"/>
                </a:solidFill>
                <a:latin typeface="Arial Narrow" pitchFamily="34" charset="0"/>
              </a:defRPr>
            </a:lvl3pPr>
            <a:lvl4pPr algn="ctr" rtl="0" eaLnBrk="1" fontAlgn="base" hangingPunct="1">
              <a:spcBef>
                <a:spcPct val="0"/>
              </a:spcBef>
              <a:spcAft>
                <a:spcPct val="0"/>
              </a:spcAft>
              <a:defRPr sz="3200" b="1">
                <a:solidFill>
                  <a:schemeClr val="tx1"/>
                </a:solidFill>
                <a:latin typeface="Arial Narrow" pitchFamily="34" charset="0"/>
              </a:defRPr>
            </a:lvl4pPr>
            <a:lvl5pPr algn="ctr" rtl="0" eaLnBrk="1" fontAlgn="base" hangingPunct="1">
              <a:spcBef>
                <a:spcPct val="0"/>
              </a:spcBef>
              <a:spcAft>
                <a:spcPct val="0"/>
              </a:spcAft>
              <a:defRPr sz="3200" b="1">
                <a:solidFill>
                  <a:schemeClr val="tx1"/>
                </a:solidFill>
                <a:latin typeface="Arial Narrow" pitchFamily="34" charset="0"/>
              </a:defRPr>
            </a:lvl5pPr>
            <a:lvl6pPr marL="457200" algn="ctr" rtl="0" eaLnBrk="1" fontAlgn="base" hangingPunct="1">
              <a:spcBef>
                <a:spcPct val="0"/>
              </a:spcBef>
              <a:spcAft>
                <a:spcPct val="0"/>
              </a:spcAft>
              <a:defRPr sz="3200" b="1">
                <a:solidFill>
                  <a:schemeClr val="tx1"/>
                </a:solidFill>
                <a:latin typeface="Arial Narrow" pitchFamily="34" charset="0"/>
              </a:defRPr>
            </a:lvl6pPr>
            <a:lvl7pPr marL="914400" algn="ctr" rtl="0" eaLnBrk="1" fontAlgn="base" hangingPunct="1">
              <a:spcBef>
                <a:spcPct val="0"/>
              </a:spcBef>
              <a:spcAft>
                <a:spcPct val="0"/>
              </a:spcAft>
              <a:defRPr sz="3200" b="1">
                <a:solidFill>
                  <a:schemeClr val="tx1"/>
                </a:solidFill>
                <a:latin typeface="Arial Narrow" pitchFamily="34" charset="0"/>
              </a:defRPr>
            </a:lvl7pPr>
            <a:lvl8pPr marL="1371600" algn="ctr" rtl="0" eaLnBrk="1" fontAlgn="base" hangingPunct="1">
              <a:spcBef>
                <a:spcPct val="0"/>
              </a:spcBef>
              <a:spcAft>
                <a:spcPct val="0"/>
              </a:spcAft>
              <a:defRPr sz="3200" b="1">
                <a:solidFill>
                  <a:schemeClr val="tx1"/>
                </a:solidFill>
                <a:latin typeface="Arial Narrow" pitchFamily="34" charset="0"/>
              </a:defRPr>
            </a:lvl8pPr>
            <a:lvl9pPr marL="1828800" algn="ctr" rtl="0" eaLnBrk="1" fontAlgn="base" hangingPunct="1">
              <a:spcBef>
                <a:spcPct val="0"/>
              </a:spcBef>
              <a:spcAft>
                <a:spcPct val="0"/>
              </a:spcAft>
              <a:defRPr sz="3200" b="1">
                <a:solidFill>
                  <a:schemeClr val="tx1"/>
                </a:solidFill>
                <a:latin typeface="Arial Narrow" pitchFamily="34" charset="0"/>
              </a:defRPr>
            </a:lvl9pPr>
          </a:lstStyle>
          <a:p>
            <a:pPr algn="l">
              <a:tabLst>
                <a:tab pos="3200400" algn="ctr"/>
              </a:tabLst>
            </a:pPr>
            <a:r>
              <a:rPr lang="en-US" sz="1800" dirty="0" smtClean="0">
                <a:solidFill>
                  <a:srgbClr val="002596"/>
                </a:solidFill>
                <a:latin typeface="Times New Roman" pitchFamily="18" charset="0"/>
                <a:cs typeface="Times New Roman" pitchFamily="18" charset="0"/>
              </a:rPr>
              <a:t>2. Database Recording Planning Schedule:</a:t>
            </a:r>
          </a:p>
          <a:p>
            <a:pPr marL="285750" indent="-285750" algn="l">
              <a:buFontTx/>
              <a:buChar char="-"/>
              <a:tabLst>
                <a:tab pos="3200400" algn="ctr"/>
              </a:tabLst>
            </a:pPr>
            <a:r>
              <a:rPr lang="en-US" sz="1800" b="0" dirty="0" smtClean="0">
                <a:solidFill>
                  <a:srgbClr val="002596"/>
                </a:solidFill>
                <a:latin typeface="Times New Roman" pitchFamily="18" charset="0"/>
                <a:cs typeface="Times New Roman" pitchFamily="18" charset="0"/>
              </a:rPr>
              <a:t>Record current Planning Schedule.</a:t>
            </a:r>
          </a:p>
          <a:p>
            <a:pPr marL="285750" indent="-285750" algn="l">
              <a:buFontTx/>
              <a:buChar char="-"/>
              <a:tabLst>
                <a:tab pos="3200400" algn="ctr"/>
              </a:tabLst>
            </a:pPr>
            <a:r>
              <a:rPr lang="en-US" sz="1800" b="0" dirty="0" smtClean="0">
                <a:solidFill>
                  <a:srgbClr val="002596"/>
                </a:solidFill>
                <a:latin typeface="Times New Roman" pitchFamily="18" charset="0"/>
                <a:cs typeface="Times New Roman" pitchFamily="18" charset="0"/>
              </a:rPr>
              <a:t>Record all changes impact to Planning Schedule comes from:</a:t>
            </a:r>
          </a:p>
          <a:p>
            <a:pPr marL="742950" lvl="1" indent="-285750" algn="l">
              <a:buFont typeface="Wingdings" panose="05000000000000000000" pitchFamily="2" charset="2"/>
              <a:buChar char="§"/>
              <a:tabLst>
                <a:tab pos="3200400" algn="ctr"/>
              </a:tabLst>
            </a:pPr>
            <a:r>
              <a:rPr lang="en-US" sz="1800" b="0" dirty="0" smtClean="0">
                <a:solidFill>
                  <a:srgbClr val="002596"/>
                </a:solidFill>
                <a:latin typeface="Times New Roman" pitchFamily="18" charset="0"/>
                <a:cs typeface="Times New Roman" pitchFamily="18" charset="0"/>
              </a:rPr>
              <a:t>Planners: Change Priority, Delete PO,…</a:t>
            </a:r>
          </a:p>
          <a:p>
            <a:pPr marL="742950" lvl="1" indent="-285750" algn="l">
              <a:buFont typeface="Wingdings" panose="05000000000000000000" pitchFamily="2" charset="2"/>
              <a:buChar char="§"/>
              <a:tabLst>
                <a:tab pos="3200400" algn="ctr"/>
              </a:tabLst>
            </a:pPr>
            <a:r>
              <a:rPr lang="en-US" sz="1800" b="0" dirty="0" smtClean="0">
                <a:solidFill>
                  <a:srgbClr val="002596"/>
                </a:solidFill>
                <a:latin typeface="Times New Roman" pitchFamily="18" charset="0"/>
                <a:cs typeface="Times New Roman" pitchFamily="18" charset="0"/>
              </a:rPr>
              <a:t>Production: pending PO due to unplanned downtime, resume PO after downtime solved,…</a:t>
            </a:r>
          </a:p>
          <a:p>
            <a:pPr marL="742950" lvl="1" indent="-285750" algn="l">
              <a:buFont typeface="Wingdings" panose="05000000000000000000" pitchFamily="2" charset="2"/>
              <a:buChar char="§"/>
              <a:tabLst>
                <a:tab pos="3200400" algn="ctr"/>
              </a:tabLst>
            </a:pPr>
            <a:r>
              <a:rPr lang="en-US" sz="1800" b="0" dirty="0" smtClean="0">
                <a:solidFill>
                  <a:srgbClr val="002596"/>
                </a:solidFill>
                <a:latin typeface="Times New Roman" pitchFamily="18" charset="0"/>
                <a:cs typeface="Times New Roman" pitchFamily="18" charset="0"/>
              </a:rPr>
              <a:t>Warehouse: the status of materials preparation (kitting), pending PO due to shortage of materials,… </a:t>
            </a:r>
            <a:endParaRPr lang="en-US" sz="1800" b="0" dirty="0">
              <a:solidFill>
                <a:srgbClr val="002596"/>
              </a:solidFill>
            </a:endParaRPr>
          </a:p>
        </p:txBody>
      </p:sp>
      <p:sp>
        <p:nvSpPr>
          <p:cNvPr id="16" name="Title 1"/>
          <p:cNvSpPr txBox="1">
            <a:spLocks/>
          </p:cNvSpPr>
          <p:nvPr/>
        </p:nvSpPr>
        <p:spPr bwMode="auto">
          <a:xfrm>
            <a:off x="888205" y="4538660"/>
            <a:ext cx="8090695" cy="91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kern="1200">
                <a:solidFill>
                  <a:schemeClr val="tx1"/>
                </a:solidFill>
                <a:latin typeface="Arial Narrow" pitchFamily="34" charset="0"/>
                <a:ea typeface="+mj-ea"/>
                <a:cs typeface="+mj-cs"/>
              </a:defRPr>
            </a:lvl1pPr>
            <a:lvl2pPr algn="ctr" rtl="0" eaLnBrk="1" fontAlgn="base" hangingPunct="1">
              <a:spcBef>
                <a:spcPct val="0"/>
              </a:spcBef>
              <a:spcAft>
                <a:spcPct val="0"/>
              </a:spcAft>
              <a:defRPr sz="3200" b="1">
                <a:solidFill>
                  <a:schemeClr val="tx1"/>
                </a:solidFill>
                <a:latin typeface="Arial Narrow" pitchFamily="34" charset="0"/>
              </a:defRPr>
            </a:lvl2pPr>
            <a:lvl3pPr algn="ctr" rtl="0" eaLnBrk="1" fontAlgn="base" hangingPunct="1">
              <a:spcBef>
                <a:spcPct val="0"/>
              </a:spcBef>
              <a:spcAft>
                <a:spcPct val="0"/>
              </a:spcAft>
              <a:defRPr sz="3200" b="1">
                <a:solidFill>
                  <a:schemeClr val="tx1"/>
                </a:solidFill>
                <a:latin typeface="Arial Narrow" pitchFamily="34" charset="0"/>
              </a:defRPr>
            </a:lvl3pPr>
            <a:lvl4pPr algn="ctr" rtl="0" eaLnBrk="1" fontAlgn="base" hangingPunct="1">
              <a:spcBef>
                <a:spcPct val="0"/>
              </a:spcBef>
              <a:spcAft>
                <a:spcPct val="0"/>
              </a:spcAft>
              <a:defRPr sz="3200" b="1">
                <a:solidFill>
                  <a:schemeClr val="tx1"/>
                </a:solidFill>
                <a:latin typeface="Arial Narrow" pitchFamily="34" charset="0"/>
              </a:defRPr>
            </a:lvl4pPr>
            <a:lvl5pPr algn="ctr" rtl="0" eaLnBrk="1" fontAlgn="base" hangingPunct="1">
              <a:spcBef>
                <a:spcPct val="0"/>
              </a:spcBef>
              <a:spcAft>
                <a:spcPct val="0"/>
              </a:spcAft>
              <a:defRPr sz="3200" b="1">
                <a:solidFill>
                  <a:schemeClr val="tx1"/>
                </a:solidFill>
                <a:latin typeface="Arial Narrow" pitchFamily="34" charset="0"/>
              </a:defRPr>
            </a:lvl5pPr>
            <a:lvl6pPr marL="457200" algn="ctr" rtl="0" eaLnBrk="1" fontAlgn="base" hangingPunct="1">
              <a:spcBef>
                <a:spcPct val="0"/>
              </a:spcBef>
              <a:spcAft>
                <a:spcPct val="0"/>
              </a:spcAft>
              <a:defRPr sz="3200" b="1">
                <a:solidFill>
                  <a:schemeClr val="tx1"/>
                </a:solidFill>
                <a:latin typeface="Arial Narrow" pitchFamily="34" charset="0"/>
              </a:defRPr>
            </a:lvl6pPr>
            <a:lvl7pPr marL="914400" algn="ctr" rtl="0" eaLnBrk="1" fontAlgn="base" hangingPunct="1">
              <a:spcBef>
                <a:spcPct val="0"/>
              </a:spcBef>
              <a:spcAft>
                <a:spcPct val="0"/>
              </a:spcAft>
              <a:defRPr sz="3200" b="1">
                <a:solidFill>
                  <a:schemeClr val="tx1"/>
                </a:solidFill>
                <a:latin typeface="Arial Narrow" pitchFamily="34" charset="0"/>
              </a:defRPr>
            </a:lvl7pPr>
            <a:lvl8pPr marL="1371600" algn="ctr" rtl="0" eaLnBrk="1" fontAlgn="base" hangingPunct="1">
              <a:spcBef>
                <a:spcPct val="0"/>
              </a:spcBef>
              <a:spcAft>
                <a:spcPct val="0"/>
              </a:spcAft>
              <a:defRPr sz="3200" b="1">
                <a:solidFill>
                  <a:schemeClr val="tx1"/>
                </a:solidFill>
                <a:latin typeface="Arial Narrow" pitchFamily="34" charset="0"/>
              </a:defRPr>
            </a:lvl8pPr>
            <a:lvl9pPr marL="1828800" algn="ctr" rtl="0" eaLnBrk="1" fontAlgn="base" hangingPunct="1">
              <a:spcBef>
                <a:spcPct val="0"/>
              </a:spcBef>
              <a:spcAft>
                <a:spcPct val="0"/>
              </a:spcAft>
              <a:defRPr sz="3200" b="1">
                <a:solidFill>
                  <a:schemeClr val="tx1"/>
                </a:solidFill>
                <a:latin typeface="Arial Narrow" pitchFamily="34" charset="0"/>
              </a:defRPr>
            </a:lvl9pPr>
          </a:lstStyle>
          <a:p>
            <a:pPr algn="l">
              <a:tabLst>
                <a:tab pos="3200400" algn="ctr"/>
              </a:tabLst>
            </a:pPr>
            <a:r>
              <a:rPr lang="en-US" sz="1800">
                <a:solidFill>
                  <a:srgbClr val="002596"/>
                </a:solidFill>
                <a:latin typeface="Times New Roman" pitchFamily="18" charset="0"/>
                <a:cs typeface="Times New Roman" pitchFamily="18" charset="0"/>
              </a:rPr>
              <a:t>3</a:t>
            </a:r>
            <a:r>
              <a:rPr lang="en-US" sz="1800" smtClean="0">
                <a:solidFill>
                  <a:srgbClr val="002596"/>
                </a:solidFill>
                <a:latin typeface="Times New Roman" pitchFamily="18" charset="0"/>
                <a:cs typeface="Times New Roman" pitchFamily="18" charset="0"/>
              </a:rPr>
              <a:t>. Database Set-up For Kitting:</a:t>
            </a:r>
          </a:p>
          <a:p>
            <a:pPr marL="285750" indent="-285750" algn="l">
              <a:buFontTx/>
              <a:buChar char="-"/>
              <a:tabLst>
                <a:tab pos="3200400" algn="ctr"/>
              </a:tabLst>
            </a:pPr>
            <a:r>
              <a:rPr lang="en-US" sz="1800" b="0" smtClean="0">
                <a:solidFill>
                  <a:srgbClr val="002596"/>
                </a:solidFill>
                <a:latin typeface="Times New Roman" pitchFamily="18" charset="0"/>
                <a:cs typeface="Times New Roman" pitchFamily="18" charset="0"/>
              </a:rPr>
              <a:t>Locations of materials dedicated for feeding into line.</a:t>
            </a:r>
          </a:p>
          <a:p>
            <a:pPr marL="285750" indent="-285750" algn="l">
              <a:buFontTx/>
              <a:buChar char="-"/>
              <a:tabLst>
                <a:tab pos="3200400" algn="ctr"/>
              </a:tabLst>
            </a:pPr>
            <a:r>
              <a:rPr lang="en-US" sz="1800" b="0" smtClean="0">
                <a:solidFill>
                  <a:srgbClr val="002596"/>
                </a:solidFill>
                <a:latin typeface="Times New Roman" pitchFamily="18" charset="0"/>
                <a:cs typeface="Times New Roman" pitchFamily="18" charset="0"/>
              </a:rPr>
              <a:t>Parameters of Kanban Box (PSA, Part Number, Destination, Quantity,…) </a:t>
            </a:r>
            <a:endParaRPr lang="en-US" sz="1800" b="0" dirty="0">
              <a:solidFill>
                <a:srgbClr val="002596"/>
              </a:solidFill>
            </a:endParaRPr>
          </a:p>
        </p:txBody>
      </p:sp>
      <p:sp>
        <p:nvSpPr>
          <p:cNvPr id="17" name="Title 1"/>
          <p:cNvSpPr txBox="1">
            <a:spLocks/>
          </p:cNvSpPr>
          <p:nvPr/>
        </p:nvSpPr>
        <p:spPr bwMode="auto">
          <a:xfrm>
            <a:off x="888205" y="5513630"/>
            <a:ext cx="8090695" cy="785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kern="1200">
                <a:solidFill>
                  <a:schemeClr val="tx1"/>
                </a:solidFill>
                <a:latin typeface="Arial Narrow" pitchFamily="34" charset="0"/>
                <a:ea typeface="+mj-ea"/>
                <a:cs typeface="+mj-cs"/>
              </a:defRPr>
            </a:lvl1pPr>
            <a:lvl2pPr algn="ctr" rtl="0" eaLnBrk="1" fontAlgn="base" hangingPunct="1">
              <a:spcBef>
                <a:spcPct val="0"/>
              </a:spcBef>
              <a:spcAft>
                <a:spcPct val="0"/>
              </a:spcAft>
              <a:defRPr sz="3200" b="1">
                <a:solidFill>
                  <a:schemeClr val="tx1"/>
                </a:solidFill>
                <a:latin typeface="Arial Narrow" pitchFamily="34" charset="0"/>
              </a:defRPr>
            </a:lvl2pPr>
            <a:lvl3pPr algn="ctr" rtl="0" eaLnBrk="1" fontAlgn="base" hangingPunct="1">
              <a:spcBef>
                <a:spcPct val="0"/>
              </a:spcBef>
              <a:spcAft>
                <a:spcPct val="0"/>
              </a:spcAft>
              <a:defRPr sz="3200" b="1">
                <a:solidFill>
                  <a:schemeClr val="tx1"/>
                </a:solidFill>
                <a:latin typeface="Arial Narrow" pitchFamily="34" charset="0"/>
              </a:defRPr>
            </a:lvl3pPr>
            <a:lvl4pPr algn="ctr" rtl="0" eaLnBrk="1" fontAlgn="base" hangingPunct="1">
              <a:spcBef>
                <a:spcPct val="0"/>
              </a:spcBef>
              <a:spcAft>
                <a:spcPct val="0"/>
              </a:spcAft>
              <a:defRPr sz="3200" b="1">
                <a:solidFill>
                  <a:schemeClr val="tx1"/>
                </a:solidFill>
                <a:latin typeface="Arial Narrow" pitchFamily="34" charset="0"/>
              </a:defRPr>
            </a:lvl4pPr>
            <a:lvl5pPr algn="ctr" rtl="0" eaLnBrk="1" fontAlgn="base" hangingPunct="1">
              <a:spcBef>
                <a:spcPct val="0"/>
              </a:spcBef>
              <a:spcAft>
                <a:spcPct val="0"/>
              </a:spcAft>
              <a:defRPr sz="3200" b="1">
                <a:solidFill>
                  <a:schemeClr val="tx1"/>
                </a:solidFill>
                <a:latin typeface="Arial Narrow" pitchFamily="34" charset="0"/>
              </a:defRPr>
            </a:lvl5pPr>
            <a:lvl6pPr marL="457200" algn="ctr" rtl="0" eaLnBrk="1" fontAlgn="base" hangingPunct="1">
              <a:spcBef>
                <a:spcPct val="0"/>
              </a:spcBef>
              <a:spcAft>
                <a:spcPct val="0"/>
              </a:spcAft>
              <a:defRPr sz="3200" b="1">
                <a:solidFill>
                  <a:schemeClr val="tx1"/>
                </a:solidFill>
                <a:latin typeface="Arial Narrow" pitchFamily="34" charset="0"/>
              </a:defRPr>
            </a:lvl6pPr>
            <a:lvl7pPr marL="914400" algn="ctr" rtl="0" eaLnBrk="1" fontAlgn="base" hangingPunct="1">
              <a:spcBef>
                <a:spcPct val="0"/>
              </a:spcBef>
              <a:spcAft>
                <a:spcPct val="0"/>
              </a:spcAft>
              <a:defRPr sz="3200" b="1">
                <a:solidFill>
                  <a:schemeClr val="tx1"/>
                </a:solidFill>
                <a:latin typeface="Arial Narrow" pitchFamily="34" charset="0"/>
              </a:defRPr>
            </a:lvl7pPr>
            <a:lvl8pPr marL="1371600" algn="ctr" rtl="0" eaLnBrk="1" fontAlgn="base" hangingPunct="1">
              <a:spcBef>
                <a:spcPct val="0"/>
              </a:spcBef>
              <a:spcAft>
                <a:spcPct val="0"/>
              </a:spcAft>
              <a:defRPr sz="3200" b="1">
                <a:solidFill>
                  <a:schemeClr val="tx1"/>
                </a:solidFill>
                <a:latin typeface="Arial Narrow" pitchFamily="34" charset="0"/>
              </a:defRPr>
            </a:lvl8pPr>
            <a:lvl9pPr marL="1828800" algn="ctr" rtl="0" eaLnBrk="1" fontAlgn="base" hangingPunct="1">
              <a:spcBef>
                <a:spcPct val="0"/>
              </a:spcBef>
              <a:spcAft>
                <a:spcPct val="0"/>
              </a:spcAft>
              <a:defRPr sz="3200" b="1">
                <a:solidFill>
                  <a:schemeClr val="tx1"/>
                </a:solidFill>
                <a:latin typeface="Arial Narrow" pitchFamily="34" charset="0"/>
              </a:defRPr>
            </a:lvl9pPr>
          </a:lstStyle>
          <a:p>
            <a:pPr algn="l">
              <a:tabLst>
                <a:tab pos="3200400" algn="ctr"/>
              </a:tabLst>
            </a:pPr>
            <a:r>
              <a:rPr lang="en-US" sz="1800" smtClean="0">
                <a:solidFill>
                  <a:srgbClr val="002596"/>
                </a:solidFill>
                <a:latin typeface="Times New Roman" pitchFamily="18" charset="0"/>
                <a:cs typeface="Times New Roman" pitchFamily="18" charset="0"/>
              </a:rPr>
              <a:t>4. Database Recording Issues From Manufacturing To Calculate KPI:</a:t>
            </a:r>
          </a:p>
          <a:p>
            <a:pPr marL="285750" indent="-285750" algn="l">
              <a:buFontTx/>
              <a:buChar char="-"/>
              <a:tabLst>
                <a:tab pos="3200400" algn="ctr"/>
              </a:tabLst>
            </a:pPr>
            <a:r>
              <a:rPr lang="en-US" sz="1800" b="0" smtClean="0">
                <a:solidFill>
                  <a:srgbClr val="002596"/>
                </a:solidFill>
                <a:latin typeface="Times New Roman" pitchFamily="18" charset="0"/>
                <a:cs typeface="Times New Roman" pitchFamily="18" charset="0"/>
              </a:rPr>
              <a:t>The issues of refeeding materials.</a:t>
            </a:r>
          </a:p>
          <a:p>
            <a:pPr marL="285750" indent="-285750" algn="l">
              <a:buFontTx/>
              <a:buChar char="-"/>
              <a:tabLst>
                <a:tab pos="3200400" algn="ctr"/>
              </a:tabLst>
            </a:pPr>
            <a:r>
              <a:rPr lang="en-US" sz="1800" b="0" smtClean="0">
                <a:solidFill>
                  <a:srgbClr val="002596"/>
                </a:solidFill>
                <a:latin typeface="Times New Roman" pitchFamily="18" charset="0"/>
                <a:cs typeface="Times New Roman" pitchFamily="18" charset="0"/>
              </a:rPr>
              <a:t>Planned/Unplanned downtimes.</a:t>
            </a:r>
            <a:endParaRPr lang="en-US" sz="1800" b="0" dirty="0">
              <a:solidFill>
                <a:srgbClr val="002596"/>
              </a:solidFill>
            </a:endParaRPr>
          </a:p>
        </p:txBody>
      </p:sp>
    </p:spTree>
    <p:extLst>
      <p:ext uri="{BB962C8B-B14F-4D97-AF65-F5344CB8AC3E}">
        <p14:creationId xmlns:p14="http://schemas.microsoft.com/office/powerpoint/2010/main" val="13468941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txBox="1">
            <a:spLocks/>
          </p:cNvSpPr>
          <p:nvPr/>
        </p:nvSpPr>
        <p:spPr>
          <a:xfrm>
            <a:off x="0" y="6400800"/>
            <a:ext cx="3048000" cy="457200"/>
          </a:xfrm>
          <a:prstGeom prst="rect">
            <a:avLst/>
          </a:prstGeom>
        </p:spPr>
        <p:txBody>
          <a:bodyPr vert="horz" lIns="91440" tIns="45720" rIns="91440" bIns="45720" rtlCol="0" anchor="ctr"/>
          <a:lstStyle>
            <a:defPPr>
              <a:defRPr lang="en-US"/>
            </a:defPPr>
            <a:lvl1pPr marL="0" algn="l" defTabSz="914400" rtl="0" eaLnBrk="1" fontAlgn="auto" latinLnBrk="0" hangingPunct="1">
              <a:spcBef>
                <a:spcPts val="0"/>
              </a:spcBef>
              <a:spcAft>
                <a:spcPts val="0"/>
              </a:spcAft>
              <a:defRPr sz="900" b="1" kern="1200" dirty="0">
                <a:solidFill>
                  <a:srgbClr val="FF0000"/>
                </a:solidFill>
                <a:latin typeface="Arial Narrow"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smtClean="0">
                <a:solidFill>
                  <a:schemeClr val="bg1"/>
                </a:solidFill>
                <a:latin typeface="Arial" pitchFamily="34" charset="0"/>
                <a:cs typeface="Arial" pitchFamily="34" charset="0"/>
              </a:rPr>
              <a:t>Do It First, Make It Perfect Later</a:t>
            </a:r>
            <a:endParaRPr lang="en-US" sz="1200">
              <a:solidFill>
                <a:schemeClr val="bg1"/>
              </a:solidFill>
              <a:latin typeface="Arial" pitchFamily="34" charset="0"/>
              <a:cs typeface="Arial" pitchFamily="34" charset="0"/>
            </a:endParaRPr>
          </a:p>
        </p:txBody>
      </p:sp>
      <p:sp>
        <p:nvSpPr>
          <p:cNvPr id="13" name="Title 1"/>
          <p:cNvSpPr txBox="1">
            <a:spLocks/>
          </p:cNvSpPr>
          <p:nvPr/>
        </p:nvSpPr>
        <p:spPr bwMode="auto">
          <a:xfrm>
            <a:off x="723900" y="914400"/>
            <a:ext cx="80391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kern="1200">
                <a:solidFill>
                  <a:schemeClr val="tx1"/>
                </a:solidFill>
                <a:latin typeface="Arial Narrow" pitchFamily="34" charset="0"/>
                <a:ea typeface="+mj-ea"/>
                <a:cs typeface="+mj-cs"/>
              </a:defRPr>
            </a:lvl1pPr>
            <a:lvl2pPr algn="ctr" rtl="0" eaLnBrk="1" fontAlgn="base" hangingPunct="1">
              <a:spcBef>
                <a:spcPct val="0"/>
              </a:spcBef>
              <a:spcAft>
                <a:spcPct val="0"/>
              </a:spcAft>
              <a:defRPr sz="3200" b="1">
                <a:solidFill>
                  <a:schemeClr val="tx1"/>
                </a:solidFill>
                <a:latin typeface="Arial Narrow" pitchFamily="34" charset="0"/>
              </a:defRPr>
            </a:lvl2pPr>
            <a:lvl3pPr algn="ctr" rtl="0" eaLnBrk="1" fontAlgn="base" hangingPunct="1">
              <a:spcBef>
                <a:spcPct val="0"/>
              </a:spcBef>
              <a:spcAft>
                <a:spcPct val="0"/>
              </a:spcAft>
              <a:defRPr sz="3200" b="1">
                <a:solidFill>
                  <a:schemeClr val="tx1"/>
                </a:solidFill>
                <a:latin typeface="Arial Narrow" pitchFamily="34" charset="0"/>
              </a:defRPr>
            </a:lvl3pPr>
            <a:lvl4pPr algn="ctr" rtl="0" eaLnBrk="1" fontAlgn="base" hangingPunct="1">
              <a:spcBef>
                <a:spcPct val="0"/>
              </a:spcBef>
              <a:spcAft>
                <a:spcPct val="0"/>
              </a:spcAft>
              <a:defRPr sz="3200" b="1">
                <a:solidFill>
                  <a:schemeClr val="tx1"/>
                </a:solidFill>
                <a:latin typeface="Arial Narrow" pitchFamily="34" charset="0"/>
              </a:defRPr>
            </a:lvl4pPr>
            <a:lvl5pPr algn="ctr" rtl="0" eaLnBrk="1" fontAlgn="base" hangingPunct="1">
              <a:spcBef>
                <a:spcPct val="0"/>
              </a:spcBef>
              <a:spcAft>
                <a:spcPct val="0"/>
              </a:spcAft>
              <a:defRPr sz="3200" b="1">
                <a:solidFill>
                  <a:schemeClr val="tx1"/>
                </a:solidFill>
                <a:latin typeface="Arial Narrow" pitchFamily="34" charset="0"/>
              </a:defRPr>
            </a:lvl5pPr>
            <a:lvl6pPr marL="457200" algn="ctr" rtl="0" eaLnBrk="1" fontAlgn="base" hangingPunct="1">
              <a:spcBef>
                <a:spcPct val="0"/>
              </a:spcBef>
              <a:spcAft>
                <a:spcPct val="0"/>
              </a:spcAft>
              <a:defRPr sz="3200" b="1">
                <a:solidFill>
                  <a:schemeClr val="tx1"/>
                </a:solidFill>
                <a:latin typeface="Arial Narrow" pitchFamily="34" charset="0"/>
              </a:defRPr>
            </a:lvl6pPr>
            <a:lvl7pPr marL="914400" algn="ctr" rtl="0" eaLnBrk="1" fontAlgn="base" hangingPunct="1">
              <a:spcBef>
                <a:spcPct val="0"/>
              </a:spcBef>
              <a:spcAft>
                <a:spcPct val="0"/>
              </a:spcAft>
              <a:defRPr sz="3200" b="1">
                <a:solidFill>
                  <a:schemeClr val="tx1"/>
                </a:solidFill>
                <a:latin typeface="Arial Narrow" pitchFamily="34" charset="0"/>
              </a:defRPr>
            </a:lvl7pPr>
            <a:lvl8pPr marL="1371600" algn="ctr" rtl="0" eaLnBrk="1" fontAlgn="base" hangingPunct="1">
              <a:spcBef>
                <a:spcPct val="0"/>
              </a:spcBef>
              <a:spcAft>
                <a:spcPct val="0"/>
              </a:spcAft>
              <a:defRPr sz="3200" b="1">
                <a:solidFill>
                  <a:schemeClr val="tx1"/>
                </a:solidFill>
                <a:latin typeface="Arial Narrow" pitchFamily="34" charset="0"/>
              </a:defRPr>
            </a:lvl8pPr>
            <a:lvl9pPr marL="1828800" algn="ctr" rtl="0" eaLnBrk="1" fontAlgn="base" hangingPunct="1">
              <a:spcBef>
                <a:spcPct val="0"/>
              </a:spcBef>
              <a:spcAft>
                <a:spcPct val="0"/>
              </a:spcAft>
              <a:defRPr sz="3200" b="1">
                <a:solidFill>
                  <a:schemeClr val="tx1"/>
                </a:solidFill>
                <a:latin typeface="Arial Narrow" pitchFamily="34" charset="0"/>
              </a:defRPr>
            </a:lvl9pPr>
          </a:lstStyle>
          <a:p>
            <a:pPr algn="l">
              <a:tabLst>
                <a:tab pos="3200400" algn="ctr"/>
              </a:tabLst>
            </a:pPr>
            <a:r>
              <a:rPr lang="en-US" sz="3600" dirty="0" smtClean="0">
                <a:solidFill>
                  <a:srgbClr val="002596"/>
                </a:solidFill>
                <a:latin typeface="Times New Roman" pitchFamily="18" charset="0"/>
                <a:cs typeface="Times New Roman" pitchFamily="18" charset="0"/>
              </a:rPr>
              <a:t>PROCESS OVERVIEW</a:t>
            </a:r>
            <a:endParaRPr lang="en-US" sz="3600" b="0" dirty="0">
              <a:solidFill>
                <a:srgbClr val="002596"/>
              </a:solidFill>
            </a:endParaRPr>
          </a:p>
        </p:txBody>
      </p:sp>
      <p:cxnSp>
        <p:nvCxnSpPr>
          <p:cNvPr id="5" name="Straight Connector 4"/>
          <p:cNvCxnSpPr/>
          <p:nvPr/>
        </p:nvCxnSpPr>
        <p:spPr>
          <a:xfrm>
            <a:off x="723900" y="1524000"/>
            <a:ext cx="8407400" cy="0"/>
          </a:xfrm>
          <a:prstGeom prst="line">
            <a:avLst/>
          </a:prstGeom>
          <a:ln w="57150">
            <a:solidFill>
              <a:srgbClr val="002596"/>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876300" y="1685885"/>
            <a:ext cx="6489700" cy="4559300"/>
            <a:chOff x="781050" y="0"/>
            <a:chExt cx="8293100" cy="6282406"/>
          </a:xfrm>
        </p:grpSpPr>
        <p:pic>
          <p:nvPicPr>
            <p:cNvPr id="3" name="Picture 2" descr="Screen Clipping"/>
            <p:cNvPicPr>
              <a:picLocks noChangeAspect="1"/>
            </p:cNvPicPr>
            <p:nvPr/>
          </p:nvPicPr>
          <p:blipFill rotWithShape="1">
            <a:blip r:embed="rId3">
              <a:extLst>
                <a:ext uri="{28A0092B-C50C-407E-A947-70E740481C1C}">
                  <a14:useLocalDpi xmlns:a14="http://schemas.microsoft.com/office/drawing/2010/main" val="0"/>
                </a:ext>
              </a:extLst>
            </a:blip>
            <a:srcRect r="2172"/>
            <a:stretch/>
          </p:blipFill>
          <p:spPr>
            <a:xfrm>
              <a:off x="781050" y="1912679"/>
              <a:ext cx="8261350" cy="4369727"/>
            </a:xfrm>
            <a:prstGeom prst="rect">
              <a:avLst/>
            </a:prstGeom>
          </p:spPr>
        </p:pic>
        <p:pic>
          <p:nvPicPr>
            <p:cNvPr id="11" name="Picture 10" descr="Screen Clipping"/>
            <p:cNvPicPr>
              <a:picLocks noChangeAspect="1"/>
            </p:cNvPicPr>
            <p:nvPr/>
          </p:nvPicPr>
          <p:blipFill rotWithShape="1">
            <a:blip r:embed="rId4">
              <a:extLst>
                <a:ext uri="{28A0092B-C50C-407E-A947-70E740481C1C}">
                  <a14:useLocalDpi xmlns:a14="http://schemas.microsoft.com/office/drawing/2010/main" val="0"/>
                </a:ext>
              </a:extLst>
            </a:blip>
            <a:srcRect r="1875"/>
            <a:stretch/>
          </p:blipFill>
          <p:spPr>
            <a:xfrm>
              <a:off x="781050" y="0"/>
              <a:ext cx="8293100" cy="4401075"/>
            </a:xfrm>
            <a:prstGeom prst="rect">
              <a:avLst/>
            </a:prstGeom>
          </p:spPr>
        </p:pic>
      </p:grpSp>
    </p:spTree>
    <p:extLst>
      <p:ext uri="{BB962C8B-B14F-4D97-AF65-F5344CB8AC3E}">
        <p14:creationId xmlns:p14="http://schemas.microsoft.com/office/powerpoint/2010/main" val="35286065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txBox="1">
            <a:spLocks/>
          </p:cNvSpPr>
          <p:nvPr/>
        </p:nvSpPr>
        <p:spPr>
          <a:xfrm>
            <a:off x="0" y="6400800"/>
            <a:ext cx="3048000" cy="457200"/>
          </a:xfrm>
          <a:prstGeom prst="rect">
            <a:avLst/>
          </a:prstGeom>
        </p:spPr>
        <p:txBody>
          <a:bodyPr vert="horz" lIns="91440" tIns="45720" rIns="91440" bIns="45720" rtlCol="0" anchor="ctr"/>
          <a:lstStyle>
            <a:defPPr>
              <a:defRPr lang="en-US"/>
            </a:defPPr>
            <a:lvl1pPr marL="0" algn="l" defTabSz="914400" rtl="0" eaLnBrk="1" fontAlgn="auto" latinLnBrk="0" hangingPunct="1">
              <a:spcBef>
                <a:spcPts val="0"/>
              </a:spcBef>
              <a:spcAft>
                <a:spcPts val="0"/>
              </a:spcAft>
              <a:defRPr sz="900" b="1" kern="1200" dirty="0">
                <a:solidFill>
                  <a:srgbClr val="FF0000"/>
                </a:solidFill>
                <a:latin typeface="Arial Narrow"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smtClean="0">
                <a:solidFill>
                  <a:schemeClr val="bg1"/>
                </a:solidFill>
                <a:latin typeface="Arial" pitchFamily="34" charset="0"/>
                <a:cs typeface="Arial" pitchFamily="34" charset="0"/>
              </a:rPr>
              <a:t>Do It First, Make It Perfect Later</a:t>
            </a:r>
            <a:endParaRPr lang="en-US" sz="1200">
              <a:solidFill>
                <a:schemeClr val="bg1"/>
              </a:solidFill>
              <a:latin typeface="Arial" pitchFamily="34" charset="0"/>
              <a:cs typeface="Arial" pitchFamily="34" charset="0"/>
            </a:endParaRPr>
          </a:p>
        </p:txBody>
      </p:sp>
      <p:sp>
        <p:nvSpPr>
          <p:cNvPr id="13" name="Title 1"/>
          <p:cNvSpPr txBox="1">
            <a:spLocks/>
          </p:cNvSpPr>
          <p:nvPr/>
        </p:nvSpPr>
        <p:spPr bwMode="auto">
          <a:xfrm rot="16200000">
            <a:off x="-3511550" y="2187912"/>
            <a:ext cx="80391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kern="1200">
                <a:solidFill>
                  <a:schemeClr val="tx1"/>
                </a:solidFill>
                <a:latin typeface="Arial Narrow" pitchFamily="34" charset="0"/>
                <a:ea typeface="+mj-ea"/>
                <a:cs typeface="+mj-cs"/>
              </a:defRPr>
            </a:lvl1pPr>
            <a:lvl2pPr algn="ctr" rtl="0" eaLnBrk="1" fontAlgn="base" hangingPunct="1">
              <a:spcBef>
                <a:spcPct val="0"/>
              </a:spcBef>
              <a:spcAft>
                <a:spcPct val="0"/>
              </a:spcAft>
              <a:defRPr sz="3200" b="1">
                <a:solidFill>
                  <a:schemeClr val="tx1"/>
                </a:solidFill>
                <a:latin typeface="Arial Narrow" pitchFamily="34" charset="0"/>
              </a:defRPr>
            </a:lvl2pPr>
            <a:lvl3pPr algn="ctr" rtl="0" eaLnBrk="1" fontAlgn="base" hangingPunct="1">
              <a:spcBef>
                <a:spcPct val="0"/>
              </a:spcBef>
              <a:spcAft>
                <a:spcPct val="0"/>
              </a:spcAft>
              <a:defRPr sz="3200" b="1">
                <a:solidFill>
                  <a:schemeClr val="tx1"/>
                </a:solidFill>
                <a:latin typeface="Arial Narrow" pitchFamily="34" charset="0"/>
              </a:defRPr>
            </a:lvl3pPr>
            <a:lvl4pPr algn="ctr" rtl="0" eaLnBrk="1" fontAlgn="base" hangingPunct="1">
              <a:spcBef>
                <a:spcPct val="0"/>
              </a:spcBef>
              <a:spcAft>
                <a:spcPct val="0"/>
              </a:spcAft>
              <a:defRPr sz="3200" b="1">
                <a:solidFill>
                  <a:schemeClr val="tx1"/>
                </a:solidFill>
                <a:latin typeface="Arial Narrow" pitchFamily="34" charset="0"/>
              </a:defRPr>
            </a:lvl4pPr>
            <a:lvl5pPr algn="ctr" rtl="0" eaLnBrk="1" fontAlgn="base" hangingPunct="1">
              <a:spcBef>
                <a:spcPct val="0"/>
              </a:spcBef>
              <a:spcAft>
                <a:spcPct val="0"/>
              </a:spcAft>
              <a:defRPr sz="3200" b="1">
                <a:solidFill>
                  <a:schemeClr val="tx1"/>
                </a:solidFill>
                <a:latin typeface="Arial Narrow" pitchFamily="34" charset="0"/>
              </a:defRPr>
            </a:lvl5pPr>
            <a:lvl6pPr marL="457200" algn="ctr" rtl="0" eaLnBrk="1" fontAlgn="base" hangingPunct="1">
              <a:spcBef>
                <a:spcPct val="0"/>
              </a:spcBef>
              <a:spcAft>
                <a:spcPct val="0"/>
              </a:spcAft>
              <a:defRPr sz="3200" b="1">
                <a:solidFill>
                  <a:schemeClr val="tx1"/>
                </a:solidFill>
                <a:latin typeface="Arial Narrow" pitchFamily="34" charset="0"/>
              </a:defRPr>
            </a:lvl6pPr>
            <a:lvl7pPr marL="914400" algn="ctr" rtl="0" eaLnBrk="1" fontAlgn="base" hangingPunct="1">
              <a:spcBef>
                <a:spcPct val="0"/>
              </a:spcBef>
              <a:spcAft>
                <a:spcPct val="0"/>
              </a:spcAft>
              <a:defRPr sz="3200" b="1">
                <a:solidFill>
                  <a:schemeClr val="tx1"/>
                </a:solidFill>
                <a:latin typeface="Arial Narrow" pitchFamily="34" charset="0"/>
              </a:defRPr>
            </a:lvl7pPr>
            <a:lvl8pPr marL="1371600" algn="ctr" rtl="0" eaLnBrk="1" fontAlgn="base" hangingPunct="1">
              <a:spcBef>
                <a:spcPct val="0"/>
              </a:spcBef>
              <a:spcAft>
                <a:spcPct val="0"/>
              </a:spcAft>
              <a:defRPr sz="3200" b="1">
                <a:solidFill>
                  <a:schemeClr val="tx1"/>
                </a:solidFill>
                <a:latin typeface="Arial Narrow" pitchFamily="34" charset="0"/>
              </a:defRPr>
            </a:lvl8pPr>
            <a:lvl9pPr marL="1828800" algn="ctr" rtl="0" eaLnBrk="1" fontAlgn="base" hangingPunct="1">
              <a:spcBef>
                <a:spcPct val="0"/>
              </a:spcBef>
              <a:spcAft>
                <a:spcPct val="0"/>
              </a:spcAft>
              <a:defRPr sz="3200" b="1">
                <a:solidFill>
                  <a:schemeClr val="tx1"/>
                </a:solidFill>
                <a:latin typeface="Arial Narrow" pitchFamily="34" charset="0"/>
              </a:defRPr>
            </a:lvl9pPr>
          </a:lstStyle>
          <a:p>
            <a:pPr algn="l">
              <a:tabLst>
                <a:tab pos="3200400" algn="ctr"/>
              </a:tabLst>
            </a:pPr>
            <a:r>
              <a:rPr lang="en-US" sz="3600" dirty="0" smtClean="0">
                <a:solidFill>
                  <a:srgbClr val="002596"/>
                </a:solidFill>
                <a:latin typeface="Times New Roman" pitchFamily="18" charset="0"/>
                <a:cs typeface="Times New Roman" pitchFamily="18" charset="0"/>
              </a:rPr>
              <a:t>PROCESS OVERVIEW</a:t>
            </a:r>
            <a:endParaRPr lang="en-US" sz="3600" b="0" dirty="0">
              <a:solidFill>
                <a:srgbClr val="002596"/>
              </a:solidFill>
            </a:endParaRPr>
          </a:p>
        </p:txBody>
      </p:sp>
      <p:grpSp>
        <p:nvGrpSpPr>
          <p:cNvPr id="4" name="Group 3"/>
          <p:cNvGrpSpPr/>
          <p:nvPr/>
        </p:nvGrpSpPr>
        <p:grpSpPr>
          <a:xfrm>
            <a:off x="1041400" y="368300"/>
            <a:ext cx="8051800" cy="5956300"/>
            <a:chOff x="781050" y="0"/>
            <a:chExt cx="8293100" cy="6282406"/>
          </a:xfrm>
        </p:grpSpPr>
        <p:pic>
          <p:nvPicPr>
            <p:cNvPr id="3" name="Picture 2" descr="Screen Clipping"/>
            <p:cNvPicPr>
              <a:picLocks noChangeAspect="1"/>
            </p:cNvPicPr>
            <p:nvPr/>
          </p:nvPicPr>
          <p:blipFill rotWithShape="1">
            <a:blip r:embed="rId3">
              <a:extLst>
                <a:ext uri="{28A0092B-C50C-407E-A947-70E740481C1C}">
                  <a14:useLocalDpi xmlns:a14="http://schemas.microsoft.com/office/drawing/2010/main" val="0"/>
                </a:ext>
              </a:extLst>
            </a:blip>
            <a:srcRect r="2172"/>
            <a:stretch/>
          </p:blipFill>
          <p:spPr>
            <a:xfrm>
              <a:off x="781050" y="1912679"/>
              <a:ext cx="8261350" cy="4369727"/>
            </a:xfrm>
            <a:prstGeom prst="rect">
              <a:avLst/>
            </a:prstGeom>
          </p:spPr>
        </p:pic>
        <p:pic>
          <p:nvPicPr>
            <p:cNvPr id="11" name="Picture 10" descr="Screen Clipping"/>
            <p:cNvPicPr>
              <a:picLocks noChangeAspect="1"/>
            </p:cNvPicPr>
            <p:nvPr/>
          </p:nvPicPr>
          <p:blipFill rotWithShape="1">
            <a:blip r:embed="rId4">
              <a:extLst>
                <a:ext uri="{28A0092B-C50C-407E-A947-70E740481C1C}">
                  <a14:useLocalDpi xmlns:a14="http://schemas.microsoft.com/office/drawing/2010/main" val="0"/>
                </a:ext>
              </a:extLst>
            </a:blip>
            <a:srcRect r="1875"/>
            <a:stretch/>
          </p:blipFill>
          <p:spPr>
            <a:xfrm>
              <a:off x="781050" y="0"/>
              <a:ext cx="8293100" cy="4401075"/>
            </a:xfrm>
            <a:prstGeom prst="rect">
              <a:avLst/>
            </a:prstGeom>
          </p:spPr>
        </p:pic>
      </p:grpSp>
    </p:spTree>
    <p:extLst>
      <p:ext uri="{BB962C8B-B14F-4D97-AF65-F5344CB8AC3E}">
        <p14:creationId xmlns:p14="http://schemas.microsoft.com/office/powerpoint/2010/main" val="3858579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txBox="1">
            <a:spLocks/>
          </p:cNvSpPr>
          <p:nvPr/>
        </p:nvSpPr>
        <p:spPr>
          <a:xfrm>
            <a:off x="0" y="6400800"/>
            <a:ext cx="3048000" cy="457200"/>
          </a:xfrm>
          <a:prstGeom prst="rect">
            <a:avLst/>
          </a:prstGeom>
        </p:spPr>
        <p:txBody>
          <a:bodyPr vert="horz" lIns="91440" tIns="45720" rIns="91440" bIns="45720" rtlCol="0" anchor="ctr"/>
          <a:lstStyle>
            <a:defPPr>
              <a:defRPr lang="en-US"/>
            </a:defPPr>
            <a:lvl1pPr marL="0" algn="l" defTabSz="914400" rtl="0" eaLnBrk="1" fontAlgn="auto" latinLnBrk="0" hangingPunct="1">
              <a:spcBef>
                <a:spcPts val="0"/>
              </a:spcBef>
              <a:spcAft>
                <a:spcPts val="0"/>
              </a:spcAft>
              <a:defRPr sz="900" b="1" kern="1200" dirty="0">
                <a:solidFill>
                  <a:srgbClr val="FF0000"/>
                </a:solidFill>
                <a:latin typeface="Arial Narrow"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smtClean="0">
                <a:solidFill>
                  <a:schemeClr val="bg1"/>
                </a:solidFill>
                <a:latin typeface="Arial" pitchFamily="34" charset="0"/>
                <a:cs typeface="Arial" pitchFamily="34" charset="0"/>
              </a:rPr>
              <a:t>Do It First, Make It Perfect Later</a:t>
            </a:r>
            <a:endParaRPr lang="en-US" sz="1200">
              <a:solidFill>
                <a:schemeClr val="bg1"/>
              </a:solidFill>
              <a:latin typeface="Arial" pitchFamily="34" charset="0"/>
              <a:cs typeface="Arial" pitchFamily="34" charset="0"/>
            </a:endParaRPr>
          </a:p>
        </p:txBody>
      </p:sp>
      <p:sp>
        <p:nvSpPr>
          <p:cNvPr id="13" name="Title 1"/>
          <p:cNvSpPr txBox="1">
            <a:spLocks/>
          </p:cNvSpPr>
          <p:nvPr/>
        </p:nvSpPr>
        <p:spPr bwMode="auto">
          <a:xfrm>
            <a:off x="711200" y="723900"/>
            <a:ext cx="57150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kern="1200">
                <a:solidFill>
                  <a:schemeClr val="tx1"/>
                </a:solidFill>
                <a:latin typeface="Arial Narrow" pitchFamily="34" charset="0"/>
                <a:ea typeface="+mj-ea"/>
                <a:cs typeface="+mj-cs"/>
              </a:defRPr>
            </a:lvl1pPr>
            <a:lvl2pPr algn="ctr" rtl="0" eaLnBrk="1" fontAlgn="base" hangingPunct="1">
              <a:spcBef>
                <a:spcPct val="0"/>
              </a:spcBef>
              <a:spcAft>
                <a:spcPct val="0"/>
              </a:spcAft>
              <a:defRPr sz="3200" b="1">
                <a:solidFill>
                  <a:schemeClr val="tx1"/>
                </a:solidFill>
                <a:latin typeface="Arial Narrow" pitchFamily="34" charset="0"/>
              </a:defRPr>
            </a:lvl2pPr>
            <a:lvl3pPr algn="ctr" rtl="0" eaLnBrk="1" fontAlgn="base" hangingPunct="1">
              <a:spcBef>
                <a:spcPct val="0"/>
              </a:spcBef>
              <a:spcAft>
                <a:spcPct val="0"/>
              </a:spcAft>
              <a:defRPr sz="3200" b="1">
                <a:solidFill>
                  <a:schemeClr val="tx1"/>
                </a:solidFill>
                <a:latin typeface="Arial Narrow" pitchFamily="34" charset="0"/>
              </a:defRPr>
            </a:lvl3pPr>
            <a:lvl4pPr algn="ctr" rtl="0" eaLnBrk="1" fontAlgn="base" hangingPunct="1">
              <a:spcBef>
                <a:spcPct val="0"/>
              </a:spcBef>
              <a:spcAft>
                <a:spcPct val="0"/>
              </a:spcAft>
              <a:defRPr sz="3200" b="1">
                <a:solidFill>
                  <a:schemeClr val="tx1"/>
                </a:solidFill>
                <a:latin typeface="Arial Narrow" pitchFamily="34" charset="0"/>
              </a:defRPr>
            </a:lvl4pPr>
            <a:lvl5pPr algn="ctr" rtl="0" eaLnBrk="1" fontAlgn="base" hangingPunct="1">
              <a:spcBef>
                <a:spcPct val="0"/>
              </a:spcBef>
              <a:spcAft>
                <a:spcPct val="0"/>
              </a:spcAft>
              <a:defRPr sz="3200" b="1">
                <a:solidFill>
                  <a:schemeClr val="tx1"/>
                </a:solidFill>
                <a:latin typeface="Arial Narrow" pitchFamily="34" charset="0"/>
              </a:defRPr>
            </a:lvl5pPr>
            <a:lvl6pPr marL="457200" algn="ctr" rtl="0" eaLnBrk="1" fontAlgn="base" hangingPunct="1">
              <a:spcBef>
                <a:spcPct val="0"/>
              </a:spcBef>
              <a:spcAft>
                <a:spcPct val="0"/>
              </a:spcAft>
              <a:defRPr sz="3200" b="1">
                <a:solidFill>
                  <a:schemeClr val="tx1"/>
                </a:solidFill>
                <a:latin typeface="Arial Narrow" pitchFamily="34" charset="0"/>
              </a:defRPr>
            </a:lvl6pPr>
            <a:lvl7pPr marL="914400" algn="ctr" rtl="0" eaLnBrk="1" fontAlgn="base" hangingPunct="1">
              <a:spcBef>
                <a:spcPct val="0"/>
              </a:spcBef>
              <a:spcAft>
                <a:spcPct val="0"/>
              </a:spcAft>
              <a:defRPr sz="3200" b="1">
                <a:solidFill>
                  <a:schemeClr val="tx1"/>
                </a:solidFill>
                <a:latin typeface="Arial Narrow" pitchFamily="34" charset="0"/>
              </a:defRPr>
            </a:lvl7pPr>
            <a:lvl8pPr marL="1371600" algn="ctr" rtl="0" eaLnBrk="1" fontAlgn="base" hangingPunct="1">
              <a:spcBef>
                <a:spcPct val="0"/>
              </a:spcBef>
              <a:spcAft>
                <a:spcPct val="0"/>
              </a:spcAft>
              <a:defRPr sz="3200" b="1">
                <a:solidFill>
                  <a:schemeClr val="tx1"/>
                </a:solidFill>
                <a:latin typeface="Arial Narrow" pitchFamily="34" charset="0"/>
              </a:defRPr>
            </a:lvl8pPr>
            <a:lvl9pPr marL="1828800" algn="ctr" rtl="0" eaLnBrk="1" fontAlgn="base" hangingPunct="1">
              <a:spcBef>
                <a:spcPct val="0"/>
              </a:spcBef>
              <a:spcAft>
                <a:spcPct val="0"/>
              </a:spcAft>
              <a:defRPr sz="3200" b="1">
                <a:solidFill>
                  <a:schemeClr val="tx1"/>
                </a:solidFill>
                <a:latin typeface="Arial Narrow" pitchFamily="34" charset="0"/>
              </a:defRPr>
            </a:lvl9pPr>
          </a:lstStyle>
          <a:p>
            <a:pPr algn="l">
              <a:tabLst>
                <a:tab pos="3200400" algn="ctr"/>
              </a:tabLst>
            </a:pPr>
            <a:r>
              <a:rPr lang="en-US" sz="3600" dirty="0">
                <a:solidFill>
                  <a:srgbClr val="002596"/>
                </a:solidFill>
                <a:latin typeface="Times New Roman" pitchFamily="18" charset="0"/>
                <a:cs typeface="Times New Roman" pitchFamily="18" charset="0"/>
              </a:rPr>
              <a:t>WHERE </a:t>
            </a:r>
            <a:r>
              <a:rPr lang="en-US" sz="3600" dirty="0">
                <a:solidFill>
                  <a:srgbClr val="002596"/>
                </a:solidFill>
                <a:latin typeface="Times New Roman" pitchFamily="18" charset="0"/>
                <a:cs typeface="Times New Roman" pitchFamily="18" charset="0"/>
              </a:rPr>
              <a:t>WE ARE</a:t>
            </a:r>
            <a:r>
              <a:rPr lang="en-US" sz="3600" dirty="0">
                <a:solidFill>
                  <a:srgbClr val="002596"/>
                </a:solidFill>
                <a:latin typeface="Times New Roman" pitchFamily="18" charset="0"/>
                <a:cs typeface="Times New Roman" pitchFamily="18" charset="0"/>
              </a:rPr>
              <a:t>? </a:t>
            </a:r>
            <a:endParaRPr lang="en-US" sz="3600" dirty="0" smtClean="0">
              <a:solidFill>
                <a:srgbClr val="002596"/>
              </a:solidFill>
              <a:latin typeface="Times New Roman" pitchFamily="18" charset="0"/>
              <a:cs typeface="Times New Roman" pitchFamily="18" charset="0"/>
            </a:endParaRPr>
          </a:p>
          <a:p>
            <a:pPr algn="l">
              <a:tabLst>
                <a:tab pos="3200400" algn="ctr"/>
              </a:tabLst>
            </a:pPr>
            <a:r>
              <a:rPr lang="en-US" sz="1800" dirty="0" smtClean="0">
                <a:solidFill>
                  <a:srgbClr val="002596"/>
                </a:solidFill>
                <a:latin typeface="Times New Roman" pitchFamily="18" charset="0"/>
                <a:cs typeface="Times New Roman" pitchFamily="18" charset="0"/>
              </a:rPr>
              <a:t>LIMITATIONs </a:t>
            </a:r>
            <a:r>
              <a:rPr lang="en-US" sz="1800" dirty="0">
                <a:solidFill>
                  <a:srgbClr val="002596"/>
                </a:solidFill>
                <a:latin typeface="Times New Roman" pitchFamily="18" charset="0"/>
                <a:cs typeface="Times New Roman" pitchFamily="18" charset="0"/>
              </a:rPr>
              <a:t>AND FUTURE </a:t>
            </a:r>
            <a:r>
              <a:rPr lang="en-US" sz="1800" dirty="0">
                <a:solidFill>
                  <a:srgbClr val="002596"/>
                </a:solidFill>
                <a:latin typeface="Times New Roman" pitchFamily="18" charset="0"/>
                <a:cs typeface="Times New Roman" pitchFamily="18" charset="0"/>
              </a:rPr>
              <a:t>IMPROVEMENTs</a:t>
            </a:r>
            <a:endParaRPr lang="en-US" sz="1800" dirty="0">
              <a:solidFill>
                <a:srgbClr val="002596"/>
              </a:solidFill>
              <a:latin typeface="Times New Roman" pitchFamily="18" charset="0"/>
              <a:cs typeface="Times New Roman" pitchFamily="18" charset="0"/>
            </a:endParaRPr>
          </a:p>
        </p:txBody>
      </p:sp>
      <p:sp>
        <p:nvSpPr>
          <p:cNvPr id="6" name="Title 1"/>
          <p:cNvSpPr txBox="1">
            <a:spLocks/>
          </p:cNvSpPr>
          <p:nvPr/>
        </p:nvSpPr>
        <p:spPr bwMode="auto">
          <a:xfrm>
            <a:off x="711200" y="4013200"/>
            <a:ext cx="81661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kern="1200">
                <a:solidFill>
                  <a:schemeClr val="tx1"/>
                </a:solidFill>
                <a:latin typeface="Arial Narrow" pitchFamily="34" charset="0"/>
                <a:ea typeface="+mj-ea"/>
                <a:cs typeface="+mj-cs"/>
              </a:defRPr>
            </a:lvl1pPr>
            <a:lvl2pPr algn="ctr" rtl="0" eaLnBrk="1" fontAlgn="base" hangingPunct="1">
              <a:spcBef>
                <a:spcPct val="0"/>
              </a:spcBef>
              <a:spcAft>
                <a:spcPct val="0"/>
              </a:spcAft>
              <a:defRPr sz="3200" b="1">
                <a:solidFill>
                  <a:schemeClr val="tx1"/>
                </a:solidFill>
                <a:latin typeface="Arial Narrow" pitchFamily="34" charset="0"/>
              </a:defRPr>
            </a:lvl2pPr>
            <a:lvl3pPr algn="ctr" rtl="0" eaLnBrk="1" fontAlgn="base" hangingPunct="1">
              <a:spcBef>
                <a:spcPct val="0"/>
              </a:spcBef>
              <a:spcAft>
                <a:spcPct val="0"/>
              </a:spcAft>
              <a:defRPr sz="3200" b="1">
                <a:solidFill>
                  <a:schemeClr val="tx1"/>
                </a:solidFill>
                <a:latin typeface="Arial Narrow" pitchFamily="34" charset="0"/>
              </a:defRPr>
            </a:lvl3pPr>
            <a:lvl4pPr algn="ctr" rtl="0" eaLnBrk="1" fontAlgn="base" hangingPunct="1">
              <a:spcBef>
                <a:spcPct val="0"/>
              </a:spcBef>
              <a:spcAft>
                <a:spcPct val="0"/>
              </a:spcAft>
              <a:defRPr sz="3200" b="1">
                <a:solidFill>
                  <a:schemeClr val="tx1"/>
                </a:solidFill>
                <a:latin typeface="Arial Narrow" pitchFamily="34" charset="0"/>
              </a:defRPr>
            </a:lvl4pPr>
            <a:lvl5pPr algn="ctr" rtl="0" eaLnBrk="1" fontAlgn="base" hangingPunct="1">
              <a:spcBef>
                <a:spcPct val="0"/>
              </a:spcBef>
              <a:spcAft>
                <a:spcPct val="0"/>
              </a:spcAft>
              <a:defRPr sz="3200" b="1">
                <a:solidFill>
                  <a:schemeClr val="tx1"/>
                </a:solidFill>
                <a:latin typeface="Arial Narrow" pitchFamily="34" charset="0"/>
              </a:defRPr>
            </a:lvl5pPr>
            <a:lvl6pPr marL="457200" algn="ctr" rtl="0" eaLnBrk="1" fontAlgn="base" hangingPunct="1">
              <a:spcBef>
                <a:spcPct val="0"/>
              </a:spcBef>
              <a:spcAft>
                <a:spcPct val="0"/>
              </a:spcAft>
              <a:defRPr sz="3200" b="1">
                <a:solidFill>
                  <a:schemeClr val="tx1"/>
                </a:solidFill>
                <a:latin typeface="Arial Narrow" pitchFamily="34" charset="0"/>
              </a:defRPr>
            </a:lvl6pPr>
            <a:lvl7pPr marL="914400" algn="ctr" rtl="0" eaLnBrk="1" fontAlgn="base" hangingPunct="1">
              <a:spcBef>
                <a:spcPct val="0"/>
              </a:spcBef>
              <a:spcAft>
                <a:spcPct val="0"/>
              </a:spcAft>
              <a:defRPr sz="3200" b="1">
                <a:solidFill>
                  <a:schemeClr val="tx1"/>
                </a:solidFill>
                <a:latin typeface="Arial Narrow" pitchFamily="34" charset="0"/>
              </a:defRPr>
            </a:lvl7pPr>
            <a:lvl8pPr marL="1371600" algn="ctr" rtl="0" eaLnBrk="1" fontAlgn="base" hangingPunct="1">
              <a:spcBef>
                <a:spcPct val="0"/>
              </a:spcBef>
              <a:spcAft>
                <a:spcPct val="0"/>
              </a:spcAft>
              <a:defRPr sz="3200" b="1">
                <a:solidFill>
                  <a:schemeClr val="tx1"/>
                </a:solidFill>
                <a:latin typeface="Arial Narrow" pitchFamily="34" charset="0"/>
              </a:defRPr>
            </a:lvl8pPr>
            <a:lvl9pPr marL="1828800" algn="ctr" rtl="0" eaLnBrk="1" fontAlgn="base" hangingPunct="1">
              <a:spcBef>
                <a:spcPct val="0"/>
              </a:spcBef>
              <a:spcAft>
                <a:spcPct val="0"/>
              </a:spcAft>
              <a:defRPr sz="3200" b="1">
                <a:solidFill>
                  <a:schemeClr val="tx1"/>
                </a:solidFill>
                <a:latin typeface="Arial Narrow" pitchFamily="34" charset="0"/>
              </a:defRPr>
            </a:lvl9pPr>
          </a:lstStyle>
          <a:p>
            <a:pPr algn="l">
              <a:tabLst>
                <a:tab pos="3200400" algn="ctr"/>
              </a:tabLst>
            </a:pPr>
            <a:r>
              <a:rPr lang="en-US" sz="1800" b="0" dirty="0" smtClean="0">
                <a:solidFill>
                  <a:srgbClr val="002596"/>
                </a:solidFill>
                <a:latin typeface="Times New Roman" pitchFamily="18" charset="0"/>
                <a:cs typeface="Times New Roman" pitchFamily="18" charset="0"/>
              </a:rPr>
              <a:t>1. WORKLOADS FOR RE-FEEDING MATERIALS TO COVER DEFECTIVE </a:t>
            </a:r>
            <a:r>
              <a:rPr lang="en-US" sz="1800" b="0" dirty="0" smtClean="0">
                <a:solidFill>
                  <a:srgbClr val="002596"/>
                </a:solidFill>
                <a:latin typeface="Times New Roman" pitchFamily="18" charset="0"/>
                <a:cs typeface="Times New Roman" pitchFamily="18" charset="0"/>
              </a:rPr>
              <a:t>PARTs</a:t>
            </a:r>
            <a:endParaRPr lang="en-US" sz="1800" b="0" dirty="0" smtClean="0">
              <a:solidFill>
                <a:srgbClr val="002596"/>
              </a:solidFill>
              <a:latin typeface="Times New Roman" pitchFamily="18" charset="0"/>
              <a:cs typeface="Times New Roman" pitchFamily="18" charset="0"/>
            </a:endParaRPr>
          </a:p>
          <a:p>
            <a:pPr algn="l">
              <a:tabLst>
                <a:tab pos="3200400" algn="ctr"/>
              </a:tabLst>
            </a:pPr>
            <a:r>
              <a:rPr lang="en-US" sz="1800" b="0" dirty="0" smtClean="0">
                <a:solidFill>
                  <a:srgbClr val="002596"/>
                </a:solidFill>
                <a:latin typeface="Times New Roman" pitchFamily="18" charset="0"/>
                <a:cs typeface="Times New Roman" pitchFamily="18" charset="0"/>
              </a:rPr>
              <a:t>2. NO TOOLs SUPPORTING TO LINK TO SAP FOR ACCESSING STATR DATE, END DATE &amp; CONFIRMATION OF ONE SPECIFIC PRODUCTION ORDER </a:t>
            </a:r>
            <a:endParaRPr lang="en-US" sz="1800" b="0" dirty="0">
              <a:solidFill>
                <a:srgbClr val="002596"/>
              </a:solidFill>
            </a:endParaRPr>
          </a:p>
        </p:txBody>
      </p:sp>
      <p:sp>
        <p:nvSpPr>
          <p:cNvPr id="7" name="Title 1"/>
          <p:cNvSpPr txBox="1">
            <a:spLocks/>
          </p:cNvSpPr>
          <p:nvPr/>
        </p:nvSpPr>
        <p:spPr bwMode="auto">
          <a:xfrm>
            <a:off x="711200" y="3797300"/>
            <a:ext cx="8420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kern="1200">
                <a:solidFill>
                  <a:schemeClr val="tx1"/>
                </a:solidFill>
                <a:latin typeface="Arial Narrow" pitchFamily="34" charset="0"/>
                <a:ea typeface="+mj-ea"/>
                <a:cs typeface="+mj-cs"/>
              </a:defRPr>
            </a:lvl1pPr>
            <a:lvl2pPr algn="ctr" rtl="0" eaLnBrk="1" fontAlgn="base" hangingPunct="1">
              <a:spcBef>
                <a:spcPct val="0"/>
              </a:spcBef>
              <a:spcAft>
                <a:spcPct val="0"/>
              </a:spcAft>
              <a:defRPr sz="3200" b="1">
                <a:solidFill>
                  <a:schemeClr val="tx1"/>
                </a:solidFill>
                <a:latin typeface="Arial Narrow" pitchFamily="34" charset="0"/>
              </a:defRPr>
            </a:lvl2pPr>
            <a:lvl3pPr algn="ctr" rtl="0" eaLnBrk="1" fontAlgn="base" hangingPunct="1">
              <a:spcBef>
                <a:spcPct val="0"/>
              </a:spcBef>
              <a:spcAft>
                <a:spcPct val="0"/>
              </a:spcAft>
              <a:defRPr sz="3200" b="1">
                <a:solidFill>
                  <a:schemeClr val="tx1"/>
                </a:solidFill>
                <a:latin typeface="Arial Narrow" pitchFamily="34" charset="0"/>
              </a:defRPr>
            </a:lvl3pPr>
            <a:lvl4pPr algn="ctr" rtl="0" eaLnBrk="1" fontAlgn="base" hangingPunct="1">
              <a:spcBef>
                <a:spcPct val="0"/>
              </a:spcBef>
              <a:spcAft>
                <a:spcPct val="0"/>
              </a:spcAft>
              <a:defRPr sz="3200" b="1">
                <a:solidFill>
                  <a:schemeClr val="tx1"/>
                </a:solidFill>
                <a:latin typeface="Arial Narrow" pitchFamily="34" charset="0"/>
              </a:defRPr>
            </a:lvl4pPr>
            <a:lvl5pPr algn="ctr" rtl="0" eaLnBrk="1" fontAlgn="base" hangingPunct="1">
              <a:spcBef>
                <a:spcPct val="0"/>
              </a:spcBef>
              <a:spcAft>
                <a:spcPct val="0"/>
              </a:spcAft>
              <a:defRPr sz="3200" b="1">
                <a:solidFill>
                  <a:schemeClr val="tx1"/>
                </a:solidFill>
                <a:latin typeface="Arial Narrow" pitchFamily="34" charset="0"/>
              </a:defRPr>
            </a:lvl5pPr>
            <a:lvl6pPr marL="457200" algn="ctr" rtl="0" eaLnBrk="1" fontAlgn="base" hangingPunct="1">
              <a:spcBef>
                <a:spcPct val="0"/>
              </a:spcBef>
              <a:spcAft>
                <a:spcPct val="0"/>
              </a:spcAft>
              <a:defRPr sz="3200" b="1">
                <a:solidFill>
                  <a:schemeClr val="tx1"/>
                </a:solidFill>
                <a:latin typeface="Arial Narrow" pitchFamily="34" charset="0"/>
              </a:defRPr>
            </a:lvl6pPr>
            <a:lvl7pPr marL="914400" algn="ctr" rtl="0" eaLnBrk="1" fontAlgn="base" hangingPunct="1">
              <a:spcBef>
                <a:spcPct val="0"/>
              </a:spcBef>
              <a:spcAft>
                <a:spcPct val="0"/>
              </a:spcAft>
              <a:defRPr sz="3200" b="1">
                <a:solidFill>
                  <a:schemeClr val="tx1"/>
                </a:solidFill>
                <a:latin typeface="Arial Narrow" pitchFamily="34" charset="0"/>
              </a:defRPr>
            </a:lvl7pPr>
            <a:lvl8pPr marL="1371600" algn="ctr" rtl="0" eaLnBrk="1" fontAlgn="base" hangingPunct="1">
              <a:spcBef>
                <a:spcPct val="0"/>
              </a:spcBef>
              <a:spcAft>
                <a:spcPct val="0"/>
              </a:spcAft>
              <a:defRPr sz="3200" b="1">
                <a:solidFill>
                  <a:schemeClr val="tx1"/>
                </a:solidFill>
                <a:latin typeface="Arial Narrow" pitchFamily="34" charset="0"/>
              </a:defRPr>
            </a:lvl8pPr>
            <a:lvl9pPr marL="1828800" algn="ctr" rtl="0" eaLnBrk="1" fontAlgn="base" hangingPunct="1">
              <a:spcBef>
                <a:spcPct val="0"/>
              </a:spcBef>
              <a:spcAft>
                <a:spcPct val="0"/>
              </a:spcAft>
              <a:defRPr sz="3200" b="1">
                <a:solidFill>
                  <a:schemeClr val="tx1"/>
                </a:solidFill>
                <a:latin typeface="Arial Narrow" pitchFamily="34" charset="0"/>
              </a:defRPr>
            </a:lvl9pPr>
          </a:lstStyle>
          <a:p>
            <a:pPr algn="l">
              <a:tabLst>
                <a:tab pos="3200400" algn="ctr"/>
              </a:tabLst>
            </a:pPr>
            <a:r>
              <a:rPr lang="en-US" sz="2200" dirty="0" smtClean="0">
                <a:solidFill>
                  <a:srgbClr val="002596"/>
                </a:solidFill>
                <a:latin typeface="Times New Roman" pitchFamily="18" charset="0"/>
                <a:cs typeface="Times New Roman" pitchFamily="18" charset="0"/>
              </a:rPr>
              <a:t>LIMITATIONs:</a:t>
            </a:r>
            <a:endParaRPr lang="en-US" sz="2200" b="0" dirty="0">
              <a:solidFill>
                <a:srgbClr val="002596"/>
              </a:solidFill>
            </a:endParaRPr>
          </a:p>
        </p:txBody>
      </p:sp>
      <p:sp>
        <p:nvSpPr>
          <p:cNvPr id="9" name="Title 1"/>
          <p:cNvSpPr txBox="1">
            <a:spLocks/>
          </p:cNvSpPr>
          <p:nvPr/>
        </p:nvSpPr>
        <p:spPr bwMode="auto">
          <a:xfrm>
            <a:off x="723900" y="5422900"/>
            <a:ext cx="84074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kern="1200">
                <a:solidFill>
                  <a:schemeClr val="tx1"/>
                </a:solidFill>
                <a:latin typeface="Arial Narrow" pitchFamily="34" charset="0"/>
                <a:ea typeface="+mj-ea"/>
                <a:cs typeface="+mj-cs"/>
              </a:defRPr>
            </a:lvl1pPr>
            <a:lvl2pPr algn="ctr" rtl="0" eaLnBrk="1" fontAlgn="base" hangingPunct="1">
              <a:spcBef>
                <a:spcPct val="0"/>
              </a:spcBef>
              <a:spcAft>
                <a:spcPct val="0"/>
              </a:spcAft>
              <a:defRPr sz="3200" b="1">
                <a:solidFill>
                  <a:schemeClr val="tx1"/>
                </a:solidFill>
                <a:latin typeface="Arial Narrow" pitchFamily="34" charset="0"/>
              </a:defRPr>
            </a:lvl2pPr>
            <a:lvl3pPr algn="ctr" rtl="0" eaLnBrk="1" fontAlgn="base" hangingPunct="1">
              <a:spcBef>
                <a:spcPct val="0"/>
              </a:spcBef>
              <a:spcAft>
                <a:spcPct val="0"/>
              </a:spcAft>
              <a:defRPr sz="3200" b="1">
                <a:solidFill>
                  <a:schemeClr val="tx1"/>
                </a:solidFill>
                <a:latin typeface="Arial Narrow" pitchFamily="34" charset="0"/>
              </a:defRPr>
            </a:lvl3pPr>
            <a:lvl4pPr algn="ctr" rtl="0" eaLnBrk="1" fontAlgn="base" hangingPunct="1">
              <a:spcBef>
                <a:spcPct val="0"/>
              </a:spcBef>
              <a:spcAft>
                <a:spcPct val="0"/>
              </a:spcAft>
              <a:defRPr sz="3200" b="1">
                <a:solidFill>
                  <a:schemeClr val="tx1"/>
                </a:solidFill>
                <a:latin typeface="Arial Narrow" pitchFamily="34" charset="0"/>
              </a:defRPr>
            </a:lvl4pPr>
            <a:lvl5pPr algn="ctr" rtl="0" eaLnBrk="1" fontAlgn="base" hangingPunct="1">
              <a:spcBef>
                <a:spcPct val="0"/>
              </a:spcBef>
              <a:spcAft>
                <a:spcPct val="0"/>
              </a:spcAft>
              <a:defRPr sz="3200" b="1">
                <a:solidFill>
                  <a:schemeClr val="tx1"/>
                </a:solidFill>
                <a:latin typeface="Arial Narrow" pitchFamily="34" charset="0"/>
              </a:defRPr>
            </a:lvl5pPr>
            <a:lvl6pPr marL="457200" algn="ctr" rtl="0" eaLnBrk="1" fontAlgn="base" hangingPunct="1">
              <a:spcBef>
                <a:spcPct val="0"/>
              </a:spcBef>
              <a:spcAft>
                <a:spcPct val="0"/>
              </a:spcAft>
              <a:defRPr sz="3200" b="1">
                <a:solidFill>
                  <a:schemeClr val="tx1"/>
                </a:solidFill>
                <a:latin typeface="Arial Narrow" pitchFamily="34" charset="0"/>
              </a:defRPr>
            </a:lvl6pPr>
            <a:lvl7pPr marL="914400" algn="ctr" rtl="0" eaLnBrk="1" fontAlgn="base" hangingPunct="1">
              <a:spcBef>
                <a:spcPct val="0"/>
              </a:spcBef>
              <a:spcAft>
                <a:spcPct val="0"/>
              </a:spcAft>
              <a:defRPr sz="3200" b="1">
                <a:solidFill>
                  <a:schemeClr val="tx1"/>
                </a:solidFill>
                <a:latin typeface="Arial Narrow" pitchFamily="34" charset="0"/>
              </a:defRPr>
            </a:lvl7pPr>
            <a:lvl8pPr marL="1371600" algn="ctr" rtl="0" eaLnBrk="1" fontAlgn="base" hangingPunct="1">
              <a:spcBef>
                <a:spcPct val="0"/>
              </a:spcBef>
              <a:spcAft>
                <a:spcPct val="0"/>
              </a:spcAft>
              <a:defRPr sz="3200" b="1">
                <a:solidFill>
                  <a:schemeClr val="tx1"/>
                </a:solidFill>
                <a:latin typeface="Arial Narrow" pitchFamily="34" charset="0"/>
              </a:defRPr>
            </a:lvl8pPr>
            <a:lvl9pPr marL="1828800" algn="ctr" rtl="0" eaLnBrk="1" fontAlgn="base" hangingPunct="1">
              <a:spcBef>
                <a:spcPct val="0"/>
              </a:spcBef>
              <a:spcAft>
                <a:spcPct val="0"/>
              </a:spcAft>
              <a:defRPr sz="3200" b="1">
                <a:solidFill>
                  <a:schemeClr val="tx1"/>
                </a:solidFill>
                <a:latin typeface="Arial Narrow" pitchFamily="34" charset="0"/>
              </a:defRPr>
            </a:lvl9pPr>
          </a:lstStyle>
          <a:p>
            <a:pPr algn="l">
              <a:tabLst>
                <a:tab pos="3200400" algn="ctr"/>
              </a:tabLst>
            </a:pPr>
            <a:r>
              <a:rPr lang="en-US" sz="2200" dirty="0" smtClean="0">
                <a:solidFill>
                  <a:srgbClr val="002596"/>
                </a:solidFill>
                <a:latin typeface="Times New Roman" pitchFamily="18" charset="0"/>
                <a:cs typeface="Times New Roman" pitchFamily="18" charset="0"/>
              </a:rPr>
              <a:t>FUTURE IMPROVEMENTs</a:t>
            </a:r>
            <a:endParaRPr lang="en-US" sz="2200" b="0" dirty="0">
              <a:solidFill>
                <a:srgbClr val="002596"/>
              </a:solidFill>
            </a:endParaRPr>
          </a:p>
        </p:txBody>
      </p:sp>
      <p:sp>
        <p:nvSpPr>
          <p:cNvPr id="11" name="Title 1"/>
          <p:cNvSpPr txBox="1">
            <a:spLocks/>
          </p:cNvSpPr>
          <p:nvPr/>
        </p:nvSpPr>
        <p:spPr bwMode="auto">
          <a:xfrm>
            <a:off x="711200" y="5715000"/>
            <a:ext cx="81661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kern="1200">
                <a:solidFill>
                  <a:schemeClr val="tx1"/>
                </a:solidFill>
                <a:latin typeface="Arial Narrow" pitchFamily="34" charset="0"/>
                <a:ea typeface="+mj-ea"/>
                <a:cs typeface="+mj-cs"/>
              </a:defRPr>
            </a:lvl1pPr>
            <a:lvl2pPr algn="ctr" rtl="0" eaLnBrk="1" fontAlgn="base" hangingPunct="1">
              <a:spcBef>
                <a:spcPct val="0"/>
              </a:spcBef>
              <a:spcAft>
                <a:spcPct val="0"/>
              </a:spcAft>
              <a:defRPr sz="3200" b="1">
                <a:solidFill>
                  <a:schemeClr val="tx1"/>
                </a:solidFill>
                <a:latin typeface="Arial Narrow" pitchFamily="34" charset="0"/>
              </a:defRPr>
            </a:lvl2pPr>
            <a:lvl3pPr algn="ctr" rtl="0" eaLnBrk="1" fontAlgn="base" hangingPunct="1">
              <a:spcBef>
                <a:spcPct val="0"/>
              </a:spcBef>
              <a:spcAft>
                <a:spcPct val="0"/>
              </a:spcAft>
              <a:defRPr sz="3200" b="1">
                <a:solidFill>
                  <a:schemeClr val="tx1"/>
                </a:solidFill>
                <a:latin typeface="Arial Narrow" pitchFamily="34" charset="0"/>
              </a:defRPr>
            </a:lvl3pPr>
            <a:lvl4pPr algn="ctr" rtl="0" eaLnBrk="1" fontAlgn="base" hangingPunct="1">
              <a:spcBef>
                <a:spcPct val="0"/>
              </a:spcBef>
              <a:spcAft>
                <a:spcPct val="0"/>
              </a:spcAft>
              <a:defRPr sz="3200" b="1">
                <a:solidFill>
                  <a:schemeClr val="tx1"/>
                </a:solidFill>
                <a:latin typeface="Arial Narrow" pitchFamily="34" charset="0"/>
              </a:defRPr>
            </a:lvl4pPr>
            <a:lvl5pPr algn="ctr" rtl="0" eaLnBrk="1" fontAlgn="base" hangingPunct="1">
              <a:spcBef>
                <a:spcPct val="0"/>
              </a:spcBef>
              <a:spcAft>
                <a:spcPct val="0"/>
              </a:spcAft>
              <a:defRPr sz="3200" b="1">
                <a:solidFill>
                  <a:schemeClr val="tx1"/>
                </a:solidFill>
                <a:latin typeface="Arial Narrow" pitchFamily="34" charset="0"/>
              </a:defRPr>
            </a:lvl5pPr>
            <a:lvl6pPr marL="457200" algn="ctr" rtl="0" eaLnBrk="1" fontAlgn="base" hangingPunct="1">
              <a:spcBef>
                <a:spcPct val="0"/>
              </a:spcBef>
              <a:spcAft>
                <a:spcPct val="0"/>
              </a:spcAft>
              <a:defRPr sz="3200" b="1">
                <a:solidFill>
                  <a:schemeClr val="tx1"/>
                </a:solidFill>
                <a:latin typeface="Arial Narrow" pitchFamily="34" charset="0"/>
              </a:defRPr>
            </a:lvl6pPr>
            <a:lvl7pPr marL="914400" algn="ctr" rtl="0" eaLnBrk="1" fontAlgn="base" hangingPunct="1">
              <a:spcBef>
                <a:spcPct val="0"/>
              </a:spcBef>
              <a:spcAft>
                <a:spcPct val="0"/>
              </a:spcAft>
              <a:defRPr sz="3200" b="1">
                <a:solidFill>
                  <a:schemeClr val="tx1"/>
                </a:solidFill>
                <a:latin typeface="Arial Narrow" pitchFamily="34" charset="0"/>
              </a:defRPr>
            </a:lvl7pPr>
            <a:lvl8pPr marL="1371600" algn="ctr" rtl="0" eaLnBrk="1" fontAlgn="base" hangingPunct="1">
              <a:spcBef>
                <a:spcPct val="0"/>
              </a:spcBef>
              <a:spcAft>
                <a:spcPct val="0"/>
              </a:spcAft>
              <a:defRPr sz="3200" b="1">
                <a:solidFill>
                  <a:schemeClr val="tx1"/>
                </a:solidFill>
                <a:latin typeface="Arial Narrow" pitchFamily="34" charset="0"/>
              </a:defRPr>
            </a:lvl8pPr>
            <a:lvl9pPr marL="1828800" algn="ctr" rtl="0" eaLnBrk="1" fontAlgn="base" hangingPunct="1">
              <a:spcBef>
                <a:spcPct val="0"/>
              </a:spcBef>
              <a:spcAft>
                <a:spcPct val="0"/>
              </a:spcAft>
              <a:defRPr sz="3200" b="1">
                <a:solidFill>
                  <a:schemeClr val="tx1"/>
                </a:solidFill>
                <a:latin typeface="Arial Narrow" pitchFamily="34" charset="0"/>
              </a:defRPr>
            </a:lvl9pPr>
          </a:lstStyle>
          <a:p>
            <a:pPr marL="342900" indent="-342900" algn="l">
              <a:buAutoNum type="arabicPeriod"/>
              <a:tabLst>
                <a:tab pos="3200400" algn="ctr"/>
              </a:tabLst>
            </a:pPr>
            <a:r>
              <a:rPr lang="en-US" sz="1800" b="0" dirty="0" smtClean="0">
                <a:solidFill>
                  <a:srgbClr val="002596"/>
                </a:solidFill>
                <a:latin typeface="Times New Roman" pitchFamily="18" charset="0"/>
                <a:cs typeface="Times New Roman" pitchFamily="18" charset="0"/>
              </a:rPr>
              <a:t>DEPLOYING KITTING FOR WHOLE FACTORY</a:t>
            </a:r>
          </a:p>
          <a:p>
            <a:pPr marL="342900" indent="-342900" algn="l">
              <a:buAutoNum type="arabicPeriod"/>
              <a:tabLst>
                <a:tab pos="3200400" algn="ctr"/>
              </a:tabLst>
            </a:pPr>
            <a:r>
              <a:rPr lang="en-US" sz="1800" b="0" dirty="0" smtClean="0">
                <a:solidFill>
                  <a:srgbClr val="002596"/>
                </a:solidFill>
                <a:latin typeface="Times New Roman" pitchFamily="18" charset="0"/>
                <a:cs typeface="Times New Roman" pitchFamily="18" charset="0"/>
              </a:rPr>
              <a:t>LINK TO PCB/PCBA PROCESS TO CONTROL INVENTORY OF PCB/PCBA</a:t>
            </a:r>
            <a:endParaRPr lang="en-US" sz="1800" b="0" dirty="0">
              <a:solidFill>
                <a:srgbClr val="002596"/>
              </a:solidFill>
            </a:endParaRPr>
          </a:p>
        </p:txBody>
      </p:sp>
      <p:cxnSp>
        <p:nvCxnSpPr>
          <p:cNvPr id="12" name="Straight Connector 11"/>
          <p:cNvCxnSpPr/>
          <p:nvPr/>
        </p:nvCxnSpPr>
        <p:spPr>
          <a:xfrm>
            <a:off x="723900" y="1524000"/>
            <a:ext cx="8407400" cy="0"/>
          </a:xfrm>
          <a:prstGeom prst="line">
            <a:avLst/>
          </a:prstGeom>
          <a:ln w="57150">
            <a:solidFill>
              <a:srgbClr val="002596"/>
            </a:solidFill>
          </a:ln>
        </p:spPr>
        <p:style>
          <a:lnRef idx="1">
            <a:schemeClr val="accent1"/>
          </a:lnRef>
          <a:fillRef idx="0">
            <a:schemeClr val="accent1"/>
          </a:fillRef>
          <a:effectRef idx="0">
            <a:schemeClr val="accent1"/>
          </a:effectRef>
          <a:fontRef idx="minor">
            <a:schemeClr val="tx1"/>
          </a:fontRef>
        </p:style>
      </p:cxnSp>
      <p:sp>
        <p:nvSpPr>
          <p:cNvPr id="14" name="Title 1"/>
          <p:cNvSpPr txBox="1">
            <a:spLocks/>
          </p:cNvSpPr>
          <p:nvPr/>
        </p:nvSpPr>
        <p:spPr bwMode="auto">
          <a:xfrm>
            <a:off x="723900" y="2108200"/>
            <a:ext cx="81661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kern="1200">
                <a:solidFill>
                  <a:schemeClr val="tx1"/>
                </a:solidFill>
                <a:latin typeface="Arial Narrow" pitchFamily="34" charset="0"/>
                <a:ea typeface="+mj-ea"/>
                <a:cs typeface="+mj-cs"/>
              </a:defRPr>
            </a:lvl1pPr>
            <a:lvl2pPr algn="ctr" rtl="0" eaLnBrk="1" fontAlgn="base" hangingPunct="1">
              <a:spcBef>
                <a:spcPct val="0"/>
              </a:spcBef>
              <a:spcAft>
                <a:spcPct val="0"/>
              </a:spcAft>
              <a:defRPr sz="3200" b="1">
                <a:solidFill>
                  <a:schemeClr val="tx1"/>
                </a:solidFill>
                <a:latin typeface="Arial Narrow" pitchFamily="34" charset="0"/>
              </a:defRPr>
            </a:lvl2pPr>
            <a:lvl3pPr algn="ctr" rtl="0" eaLnBrk="1" fontAlgn="base" hangingPunct="1">
              <a:spcBef>
                <a:spcPct val="0"/>
              </a:spcBef>
              <a:spcAft>
                <a:spcPct val="0"/>
              </a:spcAft>
              <a:defRPr sz="3200" b="1">
                <a:solidFill>
                  <a:schemeClr val="tx1"/>
                </a:solidFill>
                <a:latin typeface="Arial Narrow" pitchFamily="34" charset="0"/>
              </a:defRPr>
            </a:lvl3pPr>
            <a:lvl4pPr algn="ctr" rtl="0" eaLnBrk="1" fontAlgn="base" hangingPunct="1">
              <a:spcBef>
                <a:spcPct val="0"/>
              </a:spcBef>
              <a:spcAft>
                <a:spcPct val="0"/>
              </a:spcAft>
              <a:defRPr sz="3200" b="1">
                <a:solidFill>
                  <a:schemeClr val="tx1"/>
                </a:solidFill>
                <a:latin typeface="Arial Narrow" pitchFamily="34" charset="0"/>
              </a:defRPr>
            </a:lvl4pPr>
            <a:lvl5pPr algn="ctr" rtl="0" eaLnBrk="1" fontAlgn="base" hangingPunct="1">
              <a:spcBef>
                <a:spcPct val="0"/>
              </a:spcBef>
              <a:spcAft>
                <a:spcPct val="0"/>
              </a:spcAft>
              <a:defRPr sz="3200" b="1">
                <a:solidFill>
                  <a:schemeClr val="tx1"/>
                </a:solidFill>
                <a:latin typeface="Arial Narrow" pitchFamily="34" charset="0"/>
              </a:defRPr>
            </a:lvl5pPr>
            <a:lvl6pPr marL="457200" algn="ctr" rtl="0" eaLnBrk="1" fontAlgn="base" hangingPunct="1">
              <a:spcBef>
                <a:spcPct val="0"/>
              </a:spcBef>
              <a:spcAft>
                <a:spcPct val="0"/>
              </a:spcAft>
              <a:defRPr sz="3200" b="1">
                <a:solidFill>
                  <a:schemeClr val="tx1"/>
                </a:solidFill>
                <a:latin typeface="Arial Narrow" pitchFamily="34" charset="0"/>
              </a:defRPr>
            </a:lvl6pPr>
            <a:lvl7pPr marL="914400" algn="ctr" rtl="0" eaLnBrk="1" fontAlgn="base" hangingPunct="1">
              <a:spcBef>
                <a:spcPct val="0"/>
              </a:spcBef>
              <a:spcAft>
                <a:spcPct val="0"/>
              </a:spcAft>
              <a:defRPr sz="3200" b="1">
                <a:solidFill>
                  <a:schemeClr val="tx1"/>
                </a:solidFill>
                <a:latin typeface="Arial Narrow" pitchFamily="34" charset="0"/>
              </a:defRPr>
            </a:lvl7pPr>
            <a:lvl8pPr marL="1371600" algn="ctr" rtl="0" eaLnBrk="1" fontAlgn="base" hangingPunct="1">
              <a:spcBef>
                <a:spcPct val="0"/>
              </a:spcBef>
              <a:spcAft>
                <a:spcPct val="0"/>
              </a:spcAft>
              <a:defRPr sz="3200" b="1">
                <a:solidFill>
                  <a:schemeClr val="tx1"/>
                </a:solidFill>
                <a:latin typeface="Arial Narrow" pitchFamily="34" charset="0"/>
              </a:defRPr>
            </a:lvl8pPr>
            <a:lvl9pPr marL="1828800" algn="ctr" rtl="0" eaLnBrk="1" fontAlgn="base" hangingPunct="1">
              <a:spcBef>
                <a:spcPct val="0"/>
              </a:spcBef>
              <a:spcAft>
                <a:spcPct val="0"/>
              </a:spcAft>
              <a:defRPr sz="3200" b="1">
                <a:solidFill>
                  <a:schemeClr val="tx1"/>
                </a:solidFill>
                <a:latin typeface="Arial Narrow" pitchFamily="34" charset="0"/>
              </a:defRPr>
            </a:lvl9pPr>
          </a:lstStyle>
          <a:p>
            <a:pPr algn="l">
              <a:tabLst>
                <a:tab pos="3200400" algn="ctr"/>
              </a:tabLst>
            </a:pPr>
            <a:r>
              <a:rPr lang="en-US" sz="1800" b="0" dirty="0" smtClean="0">
                <a:solidFill>
                  <a:srgbClr val="002596"/>
                </a:solidFill>
                <a:latin typeface="Times New Roman" pitchFamily="18" charset="0"/>
                <a:cs typeface="Times New Roman" pitchFamily="18" charset="0"/>
              </a:rPr>
              <a:t>SUCCESFULLY </a:t>
            </a:r>
            <a:r>
              <a:rPr lang="en-US" sz="1800" b="0" dirty="0" smtClean="0">
                <a:solidFill>
                  <a:srgbClr val="002596"/>
                </a:solidFill>
                <a:latin typeface="Times New Roman" pitchFamily="18" charset="0"/>
                <a:cs typeface="Times New Roman" pitchFamily="18" charset="0"/>
              </a:rPr>
              <a:t>SUPPORTING </a:t>
            </a:r>
            <a:r>
              <a:rPr lang="en-US" sz="1800" b="0" dirty="0">
                <a:solidFill>
                  <a:srgbClr val="002596"/>
                </a:solidFill>
                <a:latin typeface="Times New Roman" pitchFamily="18" charset="0"/>
                <a:cs typeface="Times New Roman" pitchFamily="18" charset="0"/>
              </a:rPr>
              <a:t>LEAN </a:t>
            </a:r>
            <a:r>
              <a:rPr lang="en-US" sz="1800" b="0" dirty="0" smtClean="0">
                <a:solidFill>
                  <a:srgbClr val="002596"/>
                </a:solidFill>
                <a:latin typeface="Times New Roman" pitchFamily="18" charset="0"/>
                <a:cs typeface="Times New Roman" pitchFamily="18" charset="0"/>
              </a:rPr>
              <a:t>PROJECT:</a:t>
            </a:r>
          </a:p>
          <a:p>
            <a:pPr algn="l"/>
            <a:r>
              <a:rPr lang="en-US" sz="1800" b="0" dirty="0">
                <a:solidFill>
                  <a:srgbClr val="002596"/>
                </a:solidFill>
                <a:latin typeface="Times New Roman" pitchFamily="18" charset="0"/>
                <a:cs typeface="Times New Roman" pitchFamily="18" charset="0"/>
              </a:rPr>
              <a:t>	</a:t>
            </a:r>
            <a:r>
              <a:rPr lang="en-US" sz="1800" b="0" dirty="0" smtClean="0">
                <a:solidFill>
                  <a:srgbClr val="002596"/>
                </a:solidFill>
                <a:latin typeface="Times New Roman" pitchFamily="18" charset="0"/>
                <a:cs typeface="Times New Roman" pitchFamily="18" charset="0"/>
              </a:rPr>
              <a:t>+ SIMPLE PROCESS </a:t>
            </a:r>
            <a:r>
              <a:rPr lang="en-US" sz="1800" b="0" dirty="0">
                <a:solidFill>
                  <a:srgbClr val="002596"/>
                </a:solidFill>
                <a:latin typeface="Times New Roman" pitchFamily="18" charset="0"/>
                <a:cs typeface="Times New Roman" pitchFamily="18" charset="0"/>
              </a:rPr>
              <a:t>AND VISUAL MANUFACTURING </a:t>
            </a:r>
            <a:r>
              <a:rPr lang="en-US" sz="1800" b="0" dirty="0" smtClean="0">
                <a:solidFill>
                  <a:srgbClr val="002596"/>
                </a:solidFill>
                <a:latin typeface="Times New Roman" pitchFamily="18" charset="0"/>
                <a:cs typeface="Times New Roman" pitchFamily="18" charset="0"/>
              </a:rPr>
              <a:t>ISSUE.</a:t>
            </a:r>
          </a:p>
          <a:p>
            <a:pPr algn="l"/>
            <a:r>
              <a:rPr lang="en-US" sz="1800" b="0" dirty="0">
                <a:solidFill>
                  <a:srgbClr val="002596"/>
                </a:solidFill>
                <a:latin typeface="Times New Roman" pitchFamily="18" charset="0"/>
                <a:cs typeface="Times New Roman" pitchFamily="18" charset="0"/>
              </a:rPr>
              <a:t>	</a:t>
            </a:r>
            <a:r>
              <a:rPr lang="en-US" sz="1800" b="0" dirty="0" smtClean="0">
                <a:solidFill>
                  <a:srgbClr val="002596"/>
                </a:solidFill>
                <a:latin typeface="Times New Roman" pitchFamily="18" charset="0"/>
                <a:cs typeface="Times New Roman" pitchFamily="18" charset="0"/>
              </a:rPr>
              <a:t>+ DEPLOY JUST IN TIME PROCESS.</a:t>
            </a:r>
          </a:p>
          <a:p>
            <a:pPr algn="l"/>
            <a:r>
              <a:rPr lang="en-US" sz="1800" b="0" dirty="0">
                <a:solidFill>
                  <a:srgbClr val="002596"/>
                </a:solidFill>
                <a:latin typeface="Times New Roman" pitchFamily="18" charset="0"/>
                <a:cs typeface="Times New Roman" pitchFamily="18" charset="0"/>
              </a:rPr>
              <a:t>	</a:t>
            </a:r>
            <a:r>
              <a:rPr lang="en-US" sz="1800" b="0" dirty="0" smtClean="0">
                <a:solidFill>
                  <a:srgbClr val="002596"/>
                </a:solidFill>
                <a:latin typeface="Times New Roman" pitchFamily="18" charset="0"/>
                <a:cs typeface="Times New Roman" pitchFamily="18" charset="0"/>
              </a:rPr>
              <a:t>+ VISUAL CONTROL &amp; REMOVE PARTs IN PROGRESS</a:t>
            </a:r>
          </a:p>
          <a:p>
            <a:pPr algn="l"/>
            <a:r>
              <a:rPr lang="en-US" sz="1800" b="0" dirty="0">
                <a:solidFill>
                  <a:srgbClr val="002596"/>
                </a:solidFill>
                <a:latin typeface="Times New Roman" pitchFamily="18" charset="0"/>
                <a:cs typeface="Times New Roman" pitchFamily="18" charset="0"/>
              </a:rPr>
              <a:t>	</a:t>
            </a:r>
            <a:r>
              <a:rPr lang="en-US" sz="1800" b="0" dirty="0" smtClean="0">
                <a:solidFill>
                  <a:srgbClr val="002596"/>
                </a:solidFill>
                <a:latin typeface="Times New Roman" pitchFamily="18" charset="0"/>
                <a:cs typeface="Times New Roman" pitchFamily="18" charset="0"/>
              </a:rPr>
              <a:t>+ IMPROVE CAPACITY BY OPTIMIZING PROCESS LEAD TIME</a:t>
            </a:r>
            <a:endParaRPr lang="en-US" sz="1800" b="0" dirty="0">
              <a:solidFill>
                <a:srgbClr val="002596"/>
              </a:solidFill>
            </a:endParaRPr>
          </a:p>
        </p:txBody>
      </p:sp>
      <p:sp>
        <p:nvSpPr>
          <p:cNvPr id="15" name="Title 1"/>
          <p:cNvSpPr txBox="1">
            <a:spLocks/>
          </p:cNvSpPr>
          <p:nvPr/>
        </p:nvSpPr>
        <p:spPr bwMode="auto">
          <a:xfrm>
            <a:off x="723900" y="1841500"/>
            <a:ext cx="8420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kern="1200">
                <a:solidFill>
                  <a:schemeClr val="tx1"/>
                </a:solidFill>
                <a:latin typeface="Arial Narrow" pitchFamily="34" charset="0"/>
                <a:ea typeface="+mj-ea"/>
                <a:cs typeface="+mj-cs"/>
              </a:defRPr>
            </a:lvl1pPr>
            <a:lvl2pPr algn="ctr" rtl="0" eaLnBrk="1" fontAlgn="base" hangingPunct="1">
              <a:spcBef>
                <a:spcPct val="0"/>
              </a:spcBef>
              <a:spcAft>
                <a:spcPct val="0"/>
              </a:spcAft>
              <a:defRPr sz="3200" b="1">
                <a:solidFill>
                  <a:schemeClr val="tx1"/>
                </a:solidFill>
                <a:latin typeface="Arial Narrow" pitchFamily="34" charset="0"/>
              </a:defRPr>
            </a:lvl2pPr>
            <a:lvl3pPr algn="ctr" rtl="0" eaLnBrk="1" fontAlgn="base" hangingPunct="1">
              <a:spcBef>
                <a:spcPct val="0"/>
              </a:spcBef>
              <a:spcAft>
                <a:spcPct val="0"/>
              </a:spcAft>
              <a:defRPr sz="3200" b="1">
                <a:solidFill>
                  <a:schemeClr val="tx1"/>
                </a:solidFill>
                <a:latin typeface="Arial Narrow" pitchFamily="34" charset="0"/>
              </a:defRPr>
            </a:lvl3pPr>
            <a:lvl4pPr algn="ctr" rtl="0" eaLnBrk="1" fontAlgn="base" hangingPunct="1">
              <a:spcBef>
                <a:spcPct val="0"/>
              </a:spcBef>
              <a:spcAft>
                <a:spcPct val="0"/>
              </a:spcAft>
              <a:defRPr sz="3200" b="1">
                <a:solidFill>
                  <a:schemeClr val="tx1"/>
                </a:solidFill>
                <a:latin typeface="Arial Narrow" pitchFamily="34" charset="0"/>
              </a:defRPr>
            </a:lvl4pPr>
            <a:lvl5pPr algn="ctr" rtl="0" eaLnBrk="1" fontAlgn="base" hangingPunct="1">
              <a:spcBef>
                <a:spcPct val="0"/>
              </a:spcBef>
              <a:spcAft>
                <a:spcPct val="0"/>
              </a:spcAft>
              <a:defRPr sz="3200" b="1">
                <a:solidFill>
                  <a:schemeClr val="tx1"/>
                </a:solidFill>
                <a:latin typeface="Arial Narrow" pitchFamily="34" charset="0"/>
              </a:defRPr>
            </a:lvl5pPr>
            <a:lvl6pPr marL="457200" algn="ctr" rtl="0" eaLnBrk="1" fontAlgn="base" hangingPunct="1">
              <a:spcBef>
                <a:spcPct val="0"/>
              </a:spcBef>
              <a:spcAft>
                <a:spcPct val="0"/>
              </a:spcAft>
              <a:defRPr sz="3200" b="1">
                <a:solidFill>
                  <a:schemeClr val="tx1"/>
                </a:solidFill>
                <a:latin typeface="Arial Narrow" pitchFamily="34" charset="0"/>
              </a:defRPr>
            </a:lvl6pPr>
            <a:lvl7pPr marL="914400" algn="ctr" rtl="0" eaLnBrk="1" fontAlgn="base" hangingPunct="1">
              <a:spcBef>
                <a:spcPct val="0"/>
              </a:spcBef>
              <a:spcAft>
                <a:spcPct val="0"/>
              </a:spcAft>
              <a:defRPr sz="3200" b="1">
                <a:solidFill>
                  <a:schemeClr val="tx1"/>
                </a:solidFill>
                <a:latin typeface="Arial Narrow" pitchFamily="34" charset="0"/>
              </a:defRPr>
            </a:lvl7pPr>
            <a:lvl8pPr marL="1371600" algn="ctr" rtl="0" eaLnBrk="1" fontAlgn="base" hangingPunct="1">
              <a:spcBef>
                <a:spcPct val="0"/>
              </a:spcBef>
              <a:spcAft>
                <a:spcPct val="0"/>
              </a:spcAft>
              <a:defRPr sz="3200" b="1">
                <a:solidFill>
                  <a:schemeClr val="tx1"/>
                </a:solidFill>
                <a:latin typeface="Arial Narrow" pitchFamily="34" charset="0"/>
              </a:defRPr>
            </a:lvl8pPr>
            <a:lvl9pPr marL="1828800" algn="ctr" rtl="0" eaLnBrk="1" fontAlgn="base" hangingPunct="1">
              <a:spcBef>
                <a:spcPct val="0"/>
              </a:spcBef>
              <a:spcAft>
                <a:spcPct val="0"/>
              </a:spcAft>
              <a:defRPr sz="3200" b="1">
                <a:solidFill>
                  <a:schemeClr val="tx1"/>
                </a:solidFill>
                <a:latin typeface="Arial Narrow" pitchFamily="34" charset="0"/>
              </a:defRPr>
            </a:lvl9pPr>
          </a:lstStyle>
          <a:p>
            <a:pPr algn="l">
              <a:tabLst>
                <a:tab pos="3200400" algn="ctr"/>
              </a:tabLst>
            </a:pPr>
            <a:r>
              <a:rPr lang="en-US" sz="2200" dirty="0" smtClean="0">
                <a:solidFill>
                  <a:srgbClr val="002596"/>
                </a:solidFill>
                <a:latin typeface="Times New Roman" pitchFamily="18" charset="0"/>
                <a:cs typeface="Times New Roman" pitchFamily="18" charset="0"/>
              </a:rPr>
              <a:t>ACHIEVEMENTs:</a:t>
            </a:r>
            <a:endParaRPr lang="en-US" sz="2200" b="0" dirty="0">
              <a:solidFill>
                <a:srgbClr val="002596"/>
              </a:solidFill>
            </a:endParaRPr>
          </a:p>
        </p:txBody>
      </p:sp>
    </p:spTree>
    <p:extLst>
      <p:ext uri="{BB962C8B-B14F-4D97-AF65-F5344CB8AC3E}">
        <p14:creationId xmlns:p14="http://schemas.microsoft.com/office/powerpoint/2010/main" val="3875349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Thank you</a:t>
            </a:r>
            <a:endParaRPr lang="it-IT" dirty="0"/>
          </a:p>
        </p:txBody>
      </p:sp>
      <p:sp>
        <p:nvSpPr>
          <p:cNvPr id="3" name="Segnaposto numero diapositiva 2"/>
          <p:cNvSpPr>
            <a:spLocks noGrp="1"/>
          </p:cNvSpPr>
          <p:nvPr>
            <p:ph type="sldNum" sz="quarter" idx="10"/>
          </p:nvPr>
        </p:nvSpPr>
        <p:spPr/>
        <p:txBody>
          <a:bodyPr/>
          <a:lstStyle/>
          <a:p>
            <a:fld id="{72C2BF82-A7EA-419E-A6D8-59190EA55268}" type="slidenum">
              <a:rPr lang="en-US" smtClean="0"/>
              <a:pPr/>
              <a:t>16</a:t>
            </a:fld>
            <a:endParaRPr lang="en-US" dirty="0"/>
          </a:p>
        </p:txBody>
      </p:sp>
    </p:spTree>
    <p:extLst>
      <p:ext uri="{BB962C8B-B14F-4D97-AF65-F5344CB8AC3E}">
        <p14:creationId xmlns:p14="http://schemas.microsoft.com/office/powerpoint/2010/main" val="1025728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txBox="1">
            <a:spLocks/>
          </p:cNvSpPr>
          <p:nvPr/>
        </p:nvSpPr>
        <p:spPr>
          <a:xfrm>
            <a:off x="0" y="6400800"/>
            <a:ext cx="3048000" cy="457200"/>
          </a:xfrm>
          <a:prstGeom prst="rect">
            <a:avLst/>
          </a:prstGeom>
        </p:spPr>
        <p:txBody>
          <a:bodyPr vert="horz" lIns="91440" tIns="45720" rIns="91440" bIns="45720" rtlCol="0" anchor="ctr"/>
          <a:lstStyle>
            <a:defPPr>
              <a:defRPr lang="en-US"/>
            </a:defPPr>
            <a:lvl1pPr marL="0" algn="l" defTabSz="914400" rtl="0" eaLnBrk="1" fontAlgn="auto" latinLnBrk="0" hangingPunct="1">
              <a:spcBef>
                <a:spcPts val="0"/>
              </a:spcBef>
              <a:spcAft>
                <a:spcPts val="0"/>
              </a:spcAft>
              <a:defRPr sz="900" b="1" kern="1200" dirty="0">
                <a:solidFill>
                  <a:srgbClr val="FF0000"/>
                </a:solidFill>
                <a:latin typeface="Arial Narrow"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smtClean="0">
                <a:solidFill>
                  <a:schemeClr val="bg1"/>
                </a:solidFill>
                <a:latin typeface="Arial" pitchFamily="34" charset="0"/>
                <a:cs typeface="Arial" pitchFamily="34" charset="0"/>
              </a:rPr>
              <a:t>Do It First, Make It Perfect Later</a:t>
            </a:r>
            <a:endParaRPr lang="en-US" sz="1200">
              <a:solidFill>
                <a:schemeClr val="bg1"/>
              </a:solidFill>
              <a:latin typeface="Arial" pitchFamily="34" charset="0"/>
              <a:cs typeface="Arial" pitchFamily="34" charset="0"/>
            </a:endParaRPr>
          </a:p>
        </p:txBody>
      </p:sp>
      <p:cxnSp>
        <p:nvCxnSpPr>
          <p:cNvPr id="10" name="Straight Connector 9"/>
          <p:cNvCxnSpPr/>
          <p:nvPr/>
        </p:nvCxnSpPr>
        <p:spPr>
          <a:xfrm>
            <a:off x="723900" y="1524000"/>
            <a:ext cx="8407400" cy="0"/>
          </a:xfrm>
          <a:prstGeom prst="line">
            <a:avLst/>
          </a:prstGeom>
          <a:ln w="57150">
            <a:solidFill>
              <a:srgbClr val="002596"/>
            </a:solidFill>
          </a:ln>
        </p:spPr>
        <p:style>
          <a:lnRef idx="1">
            <a:schemeClr val="accent1"/>
          </a:lnRef>
          <a:fillRef idx="0">
            <a:schemeClr val="accent1"/>
          </a:fillRef>
          <a:effectRef idx="0">
            <a:schemeClr val="accent1"/>
          </a:effectRef>
          <a:fontRef idx="minor">
            <a:schemeClr val="tx1"/>
          </a:fontRef>
        </p:style>
      </p:cxnSp>
      <p:sp>
        <p:nvSpPr>
          <p:cNvPr id="13" name="Title 1"/>
          <p:cNvSpPr txBox="1">
            <a:spLocks/>
          </p:cNvSpPr>
          <p:nvPr/>
        </p:nvSpPr>
        <p:spPr bwMode="auto">
          <a:xfrm>
            <a:off x="641350" y="914400"/>
            <a:ext cx="85026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kern="1200">
                <a:solidFill>
                  <a:schemeClr val="tx1"/>
                </a:solidFill>
                <a:latin typeface="Arial Narrow" pitchFamily="34" charset="0"/>
                <a:ea typeface="+mj-ea"/>
                <a:cs typeface="+mj-cs"/>
              </a:defRPr>
            </a:lvl1pPr>
            <a:lvl2pPr algn="ctr" rtl="0" eaLnBrk="1" fontAlgn="base" hangingPunct="1">
              <a:spcBef>
                <a:spcPct val="0"/>
              </a:spcBef>
              <a:spcAft>
                <a:spcPct val="0"/>
              </a:spcAft>
              <a:defRPr sz="3200" b="1">
                <a:solidFill>
                  <a:schemeClr val="tx1"/>
                </a:solidFill>
                <a:latin typeface="Arial Narrow" pitchFamily="34" charset="0"/>
              </a:defRPr>
            </a:lvl2pPr>
            <a:lvl3pPr algn="ctr" rtl="0" eaLnBrk="1" fontAlgn="base" hangingPunct="1">
              <a:spcBef>
                <a:spcPct val="0"/>
              </a:spcBef>
              <a:spcAft>
                <a:spcPct val="0"/>
              </a:spcAft>
              <a:defRPr sz="3200" b="1">
                <a:solidFill>
                  <a:schemeClr val="tx1"/>
                </a:solidFill>
                <a:latin typeface="Arial Narrow" pitchFamily="34" charset="0"/>
              </a:defRPr>
            </a:lvl3pPr>
            <a:lvl4pPr algn="ctr" rtl="0" eaLnBrk="1" fontAlgn="base" hangingPunct="1">
              <a:spcBef>
                <a:spcPct val="0"/>
              </a:spcBef>
              <a:spcAft>
                <a:spcPct val="0"/>
              </a:spcAft>
              <a:defRPr sz="3200" b="1">
                <a:solidFill>
                  <a:schemeClr val="tx1"/>
                </a:solidFill>
                <a:latin typeface="Arial Narrow" pitchFamily="34" charset="0"/>
              </a:defRPr>
            </a:lvl4pPr>
            <a:lvl5pPr algn="ctr" rtl="0" eaLnBrk="1" fontAlgn="base" hangingPunct="1">
              <a:spcBef>
                <a:spcPct val="0"/>
              </a:spcBef>
              <a:spcAft>
                <a:spcPct val="0"/>
              </a:spcAft>
              <a:defRPr sz="3200" b="1">
                <a:solidFill>
                  <a:schemeClr val="tx1"/>
                </a:solidFill>
                <a:latin typeface="Arial Narrow" pitchFamily="34" charset="0"/>
              </a:defRPr>
            </a:lvl5pPr>
            <a:lvl6pPr marL="457200" algn="ctr" rtl="0" eaLnBrk="1" fontAlgn="base" hangingPunct="1">
              <a:spcBef>
                <a:spcPct val="0"/>
              </a:spcBef>
              <a:spcAft>
                <a:spcPct val="0"/>
              </a:spcAft>
              <a:defRPr sz="3200" b="1">
                <a:solidFill>
                  <a:schemeClr val="tx1"/>
                </a:solidFill>
                <a:latin typeface="Arial Narrow" pitchFamily="34" charset="0"/>
              </a:defRPr>
            </a:lvl6pPr>
            <a:lvl7pPr marL="914400" algn="ctr" rtl="0" eaLnBrk="1" fontAlgn="base" hangingPunct="1">
              <a:spcBef>
                <a:spcPct val="0"/>
              </a:spcBef>
              <a:spcAft>
                <a:spcPct val="0"/>
              </a:spcAft>
              <a:defRPr sz="3200" b="1">
                <a:solidFill>
                  <a:schemeClr val="tx1"/>
                </a:solidFill>
                <a:latin typeface="Arial Narrow" pitchFamily="34" charset="0"/>
              </a:defRPr>
            </a:lvl7pPr>
            <a:lvl8pPr marL="1371600" algn="ctr" rtl="0" eaLnBrk="1" fontAlgn="base" hangingPunct="1">
              <a:spcBef>
                <a:spcPct val="0"/>
              </a:spcBef>
              <a:spcAft>
                <a:spcPct val="0"/>
              </a:spcAft>
              <a:defRPr sz="3200" b="1">
                <a:solidFill>
                  <a:schemeClr val="tx1"/>
                </a:solidFill>
                <a:latin typeface="Arial Narrow" pitchFamily="34" charset="0"/>
              </a:defRPr>
            </a:lvl8pPr>
            <a:lvl9pPr marL="1828800" algn="ctr" rtl="0" eaLnBrk="1" fontAlgn="base" hangingPunct="1">
              <a:spcBef>
                <a:spcPct val="0"/>
              </a:spcBef>
              <a:spcAft>
                <a:spcPct val="0"/>
              </a:spcAft>
              <a:defRPr sz="3200" b="1">
                <a:solidFill>
                  <a:schemeClr val="tx1"/>
                </a:solidFill>
                <a:latin typeface="Arial Narrow" pitchFamily="34" charset="0"/>
              </a:defRPr>
            </a:lvl9pPr>
          </a:lstStyle>
          <a:p>
            <a:pPr algn="l">
              <a:tabLst>
                <a:tab pos="3200400" algn="ctr"/>
              </a:tabLst>
            </a:pPr>
            <a:r>
              <a:rPr lang="en-US" sz="3600" dirty="0">
                <a:solidFill>
                  <a:srgbClr val="002596"/>
                </a:solidFill>
                <a:latin typeface="Times New Roman" panose="02020603050405020304" pitchFamily="18" charset="0"/>
                <a:cs typeface="Times New Roman" pitchFamily="18" charset="0"/>
              </a:rPr>
              <a:t>KITTING PROCESS </a:t>
            </a:r>
            <a:r>
              <a:rPr lang="en-US" sz="3600" dirty="0" smtClean="0">
                <a:solidFill>
                  <a:srgbClr val="002596"/>
                </a:solidFill>
                <a:latin typeface="Times New Roman" pitchFamily="18" charset="0"/>
                <a:cs typeface="Times New Roman" pitchFamily="18" charset="0"/>
              </a:rPr>
              <a:t>- </a:t>
            </a:r>
            <a:r>
              <a:rPr lang="en-US" sz="3600" smtClean="0">
                <a:solidFill>
                  <a:srgbClr val="002596"/>
                </a:solidFill>
                <a:latin typeface="Times New Roman" pitchFamily="18" charset="0"/>
                <a:cs typeface="Times New Roman" pitchFamily="18" charset="0"/>
              </a:rPr>
              <a:t>MAIN CONTENT</a:t>
            </a:r>
            <a:endParaRPr lang="en-US" sz="3600" dirty="0">
              <a:solidFill>
                <a:srgbClr val="002596"/>
              </a:solidFill>
              <a:latin typeface="Times New Roman" panose="02020603050405020304" pitchFamily="18" charset="0"/>
              <a:cs typeface="Times New Roman" panose="02020603050405020304" pitchFamily="18" charset="0"/>
            </a:endParaRPr>
          </a:p>
        </p:txBody>
      </p:sp>
      <p:sp>
        <p:nvSpPr>
          <p:cNvPr id="16" name="Title 1"/>
          <p:cNvSpPr txBox="1">
            <a:spLocks/>
          </p:cNvSpPr>
          <p:nvPr/>
        </p:nvSpPr>
        <p:spPr bwMode="auto">
          <a:xfrm>
            <a:off x="641350" y="1905000"/>
            <a:ext cx="83502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kern="1200">
                <a:solidFill>
                  <a:schemeClr val="tx1"/>
                </a:solidFill>
                <a:latin typeface="Arial Narrow" pitchFamily="34" charset="0"/>
                <a:ea typeface="+mj-ea"/>
                <a:cs typeface="+mj-cs"/>
              </a:defRPr>
            </a:lvl1pPr>
            <a:lvl2pPr algn="ctr" rtl="0" eaLnBrk="1" fontAlgn="base" hangingPunct="1">
              <a:spcBef>
                <a:spcPct val="0"/>
              </a:spcBef>
              <a:spcAft>
                <a:spcPct val="0"/>
              </a:spcAft>
              <a:defRPr sz="3200" b="1">
                <a:solidFill>
                  <a:schemeClr val="tx1"/>
                </a:solidFill>
                <a:latin typeface="Arial Narrow" pitchFamily="34" charset="0"/>
              </a:defRPr>
            </a:lvl2pPr>
            <a:lvl3pPr algn="ctr" rtl="0" eaLnBrk="1" fontAlgn="base" hangingPunct="1">
              <a:spcBef>
                <a:spcPct val="0"/>
              </a:spcBef>
              <a:spcAft>
                <a:spcPct val="0"/>
              </a:spcAft>
              <a:defRPr sz="3200" b="1">
                <a:solidFill>
                  <a:schemeClr val="tx1"/>
                </a:solidFill>
                <a:latin typeface="Arial Narrow" pitchFamily="34" charset="0"/>
              </a:defRPr>
            </a:lvl3pPr>
            <a:lvl4pPr algn="ctr" rtl="0" eaLnBrk="1" fontAlgn="base" hangingPunct="1">
              <a:spcBef>
                <a:spcPct val="0"/>
              </a:spcBef>
              <a:spcAft>
                <a:spcPct val="0"/>
              </a:spcAft>
              <a:defRPr sz="3200" b="1">
                <a:solidFill>
                  <a:schemeClr val="tx1"/>
                </a:solidFill>
                <a:latin typeface="Arial Narrow" pitchFamily="34" charset="0"/>
              </a:defRPr>
            </a:lvl4pPr>
            <a:lvl5pPr algn="ctr" rtl="0" eaLnBrk="1" fontAlgn="base" hangingPunct="1">
              <a:spcBef>
                <a:spcPct val="0"/>
              </a:spcBef>
              <a:spcAft>
                <a:spcPct val="0"/>
              </a:spcAft>
              <a:defRPr sz="3200" b="1">
                <a:solidFill>
                  <a:schemeClr val="tx1"/>
                </a:solidFill>
                <a:latin typeface="Arial Narrow" pitchFamily="34" charset="0"/>
              </a:defRPr>
            </a:lvl5pPr>
            <a:lvl6pPr marL="457200" algn="ctr" rtl="0" eaLnBrk="1" fontAlgn="base" hangingPunct="1">
              <a:spcBef>
                <a:spcPct val="0"/>
              </a:spcBef>
              <a:spcAft>
                <a:spcPct val="0"/>
              </a:spcAft>
              <a:defRPr sz="3200" b="1">
                <a:solidFill>
                  <a:schemeClr val="tx1"/>
                </a:solidFill>
                <a:latin typeface="Arial Narrow" pitchFamily="34" charset="0"/>
              </a:defRPr>
            </a:lvl6pPr>
            <a:lvl7pPr marL="914400" algn="ctr" rtl="0" eaLnBrk="1" fontAlgn="base" hangingPunct="1">
              <a:spcBef>
                <a:spcPct val="0"/>
              </a:spcBef>
              <a:spcAft>
                <a:spcPct val="0"/>
              </a:spcAft>
              <a:defRPr sz="3200" b="1">
                <a:solidFill>
                  <a:schemeClr val="tx1"/>
                </a:solidFill>
                <a:latin typeface="Arial Narrow" pitchFamily="34" charset="0"/>
              </a:defRPr>
            </a:lvl7pPr>
            <a:lvl8pPr marL="1371600" algn="ctr" rtl="0" eaLnBrk="1" fontAlgn="base" hangingPunct="1">
              <a:spcBef>
                <a:spcPct val="0"/>
              </a:spcBef>
              <a:spcAft>
                <a:spcPct val="0"/>
              </a:spcAft>
              <a:defRPr sz="3200" b="1">
                <a:solidFill>
                  <a:schemeClr val="tx1"/>
                </a:solidFill>
                <a:latin typeface="Arial Narrow" pitchFamily="34" charset="0"/>
              </a:defRPr>
            </a:lvl8pPr>
            <a:lvl9pPr marL="1828800" algn="ctr" rtl="0" eaLnBrk="1" fontAlgn="base" hangingPunct="1">
              <a:spcBef>
                <a:spcPct val="0"/>
              </a:spcBef>
              <a:spcAft>
                <a:spcPct val="0"/>
              </a:spcAft>
              <a:defRPr sz="3200" b="1">
                <a:solidFill>
                  <a:schemeClr val="tx1"/>
                </a:solidFill>
                <a:latin typeface="Arial Narrow" pitchFamily="34" charset="0"/>
              </a:defRPr>
            </a:lvl9pPr>
          </a:lstStyle>
          <a:p>
            <a:pPr algn="l">
              <a:tabLst>
                <a:tab pos="3200400" algn="ctr"/>
              </a:tabLst>
            </a:pPr>
            <a:r>
              <a:rPr lang="en-US" sz="2200" dirty="0" smtClean="0">
                <a:solidFill>
                  <a:srgbClr val="005959"/>
                </a:solidFill>
                <a:latin typeface="Times New Roman" pitchFamily="18" charset="0"/>
                <a:cs typeface="Times New Roman" pitchFamily="18" charset="0"/>
              </a:rPr>
              <a:t>1</a:t>
            </a:r>
            <a:r>
              <a:rPr lang="en-US" sz="2200" smtClean="0">
                <a:solidFill>
                  <a:srgbClr val="005959"/>
                </a:solidFill>
                <a:latin typeface="Times New Roman" pitchFamily="18" charset="0"/>
                <a:cs typeface="Times New Roman" pitchFamily="18" charset="0"/>
              </a:rPr>
              <a:t>. PREREQUISITE TASKS </a:t>
            </a:r>
            <a:r>
              <a:rPr lang="en-US" sz="2200">
                <a:solidFill>
                  <a:srgbClr val="005959"/>
                </a:solidFill>
                <a:latin typeface="Times New Roman" pitchFamily="18" charset="0"/>
                <a:cs typeface="Times New Roman" pitchFamily="18" charset="0"/>
              </a:rPr>
              <a:t>OF KITTING PROCESS.</a:t>
            </a:r>
            <a:endParaRPr lang="en-US" sz="2200" b="0" dirty="0">
              <a:solidFill>
                <a:srgbClr val="005959"/>
              </a:solidFill>
            </a:endParaRPr>
          </a:p>
        </p:txBody>
      </p:sp>
      <p:sp>
        <p:nvSpPr>
          <p:cNvPr id="17" name="Title 1"/>
          <p:cNvSpPr txBox="1">
            <a:spLocks/>
          </p:cNvSpPr>
          <p:nvPr/>
        </p:nvSpPr>
        <p:spPr bwMode="auto">
          <a:xfrm>
            <a:off x="641350" y="2508646"/>
            <a:ext cx="83502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kern="1200">
                <a:solidFill>
                  <a:schemeClr val="tx1"/>
                </a:solidFill>
                <a:latin typeface="Arial Narrow" pitchFamily="34" charset="0"/>
                <a:ea typeface="+mj-ea"/>
                <a:cs typeface="+mj-cs"/>
              </a:defRPr>
            </a:lvl1pPr>
            <a:lvl2pPr algn="ctr" rtl="0" eaLnBrk="1" fontAlgn="base" hangingPunct="1">
              <a:spcBef>
                <a:spcPct val="0"/>
              </a:spcBef>
              <a:spcAft>
                <a:spcPct val="0"/>
              </a:spcAft>
              <a:defRPr sz="3200" b="1">
                <a:solidFill>
                  <a:schemeClr val="tx1"/>
                </a:solidFill>
                <a:latin typeface="Arial Narrow" pitchFamily="34" charset="0"/>
              </a:defRPr>
            </a:lvl2pPr>
            <a:lvl3pPr algn="ctr" rtl="0" eaLnBrk="1" fontAlgn="base" hangingPunct="1">
              <a:spcBef>
                <a:spcPct val="0"/>
              </a:spcBef>
              <a:spcAft>
                <a:spcPct val="0"/>
              </a:spcAft>
              <a:defRPr sz="3200" b="1">
                <a:solidFill>
                  <a:schemeClr val="tx1"/>
                </a:solidFill>
                <a:latin typeface="Arial Narrow" pitchFamily="34" charset="0"/>
              </a:defRPr>
            </a:lvl3pPr>
            <a:lvl4pPr algn="ctr" rtl="0" eaLnBrk="1" fontAlgn="base" hangingPunct="1">
              <a:spcBef>
                <a:spcPct val="0"/>
              </a:spcBef>
              <a:spcAft>
                <a:spcPct val="0"/>
              </a:spcAft>
              <a:defRPr sz="3200" b="1">
                <a:solidFill>
                  <a:schemeClr val="tx1"/>
                </a:solidFill>
                <a:latin typeface="Arial Narrow" pitchFamily="34" charset="0"/>
              </a:defRPr>
            </a:lvl4pPr>
            <a:lvl5pPr algn="ctr" rtl="0" eaLnBrk="1" fontAlgn="base" hangingPunct="1">
              <a:spcBef>
                <a:spcPct val="0"/>
              </a:spcBef>
              <a:spcAft>
                <a:spcPct val="0"/>
              </a:spcAft>
              <a:defRPr sz="3200" b="1">
                <a:solidFill>
                  <a:schemeClr val="tx1"/>
                </a:solidFill>
                <a:latin typeface="Arial Narrow" pitchFamily="34" charset="0"/>
              </a:defRPr>
            </a:lvl5pPr>
            <a:lvl6pPr marL="457200" algn="ctr" rtl="0" eaLnBrk="1" fontAlgn="base" hangingPunct="1">
              <a:spcBef>
                <a:spcPct val="0"/>
              </a:spcBef>
              <a:spcAft>
                <a:spcPct val="0"/>
              </a:spcAft>
              <a:defRPr sz="3200" b="1">
                <a:solidFill>
                  <a:schemeClr val="tx1"/>
                </a:solidFill>
                <a:latin typeface="Arial Narrow" pitchFamily="34" charset="0"/>
              </a:defRPr>
            </a:lvl6pPr>
            <a:lvl7pPr marL="914400" algn="ctr" rtl="0" eaLnBrk="1" fontAlgn="base" hangingPunct="1">
              <a:spcBef>
                <a:spcPct val="0"/>
              </a:spcBef>
              <a:spcAft>
                <a:spcPct val="0"/>
              </a:spcAft>
              <a:defRPr sz="3200" b="1">
                <a:solidFill>
                  <a:schemeClr val="tx1"/>
                </a:solidFill>
                <a:latin typeface="Arial Narrow" pitchFamily="34" charset="0"/>
              </a:defRPr>
            </a:lvl7pPr>
            <a:lvl8pPr marL="1371600" algn="ctr" rtl="0" eaLnBrk="1" fontAlgn="base" hangingPunct="1">
              <a:spcBef>
                <a:spcPct val="0"/>
              </a:spcBef>
              <a:spcAft>
                <a:spcPct val="0"/>
              </a:spcAft>
              <a:defRPr sz="3200" b="1">
                <a:solidFill>
                  <a:schemeClr val="tx1"/>
                </a:solidFill>
                <a:latin typeface="Arial Narrow" pitchFamily="34" charset="0"/>
              </a:defRPr>
            </a:lvl8pPr>
            <a:lvl9pPr marL="1828800" algn="ctr" rtl="0" eaLnBrk="1" fontAlgn="base" hangingPunct="1">
              <a:spcBef>
                <a:spcPct val="0"/>
              </a:spcBef>
              <a:spcAft>
                <a:spcPct val="0"/>
              </a:spcAft>
              <a:defRPr sz="3200" b="1">
                <a:solidFill>
                  <a:schemeClr val="tx1"/>
                </a:solidFill>
                <a:latin typeface="Arial Narrow" pitchFamily="34" charset="0"/>
              </a:defRPr>
            </a:lvl9pPr>
          </a:lstStyle>
          <a:p>
            <a:pPr algn="l">
              <a:tabLst>
                <a:tab pos="3200400" algn="ctr"/>
              </a:tabLst>
            </a:pPr>
            <a:r>
              <a:rPr lang="en-US" sz="2200" dirty="0">
                <a:solidFill>
                  <a:srgbClr val="005959"/>
                </a:solidFill>
                <a:latin typeface="Times New Roman" pitchFamily="18" charset="0"/>
                <a:cs typeface="Times New Roman" pitchFamily="18" charset="0"/>
              </a:rPr>
              <a:t>2</a:t>
            </a:r>
            <a:r>
              <a:rPr lang="en-US" sz="2200" dirty="0" smtClean="0">
                <a:solidFill>
                  <a:srgbClr val="005959"/>
                </a:solidFill>
                <a:latin typeface="Times New Roman" pitchFamily="18" charset="0"/>
                <a:cs typeface="Times New Roman" pitchFamily="18" charset="0"/>
              </a:rPr>
              <a:t>. BUSSINESS MODEL , PRESENTATION &amp; DATA ACCESS. </a:t>
            </a:r>
            <a:endParaRPr lang="en-US" sz="2200" b="0" dirty="0">
              <a:solidFill>
                <a:srgbClr val="005959"/>
              </a:solidFill>
            </a:endParaRPr>
          </a:p>
        </p:txBody>
      </p:sp>
      <p:sp>
        <p:nvSpPr>
          <p:cNvPr id="18" name="Title 1"/>
          <p:cNvSpPr txBox="1">
            <a:spLocks/>
          </p:cNvSpPr>
          <p:nvPr/>
        </p:nvSpPr>
        <p:spPr bwMode="auto">
          <a:xfrm>
            <a:off x="641350" y="3112292"/>
            <a:ext cx="83502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kern="1200">
                <a:solidFill>
                  <a:schemeClr val="tx1"/>
                </a:solidFill>
                <a:latin typeface="Arial Narrow" pitchFamily="34" charset="0"/>
                <a:ea typeface="+mj-ea"/>
                <a:cs typeface="+mj-cs"/>
              </a:defRPr>
            </a:lvl1pPr>
            <a:lvl2pPr algn="ctr" rtl="0" eaLnBrk="1" fontAlgn="base" hangingPunct="1">
              <a:spcBef>
                <a:spcPct val="0"/>
              </a:spcBef>
              <a:spcAft>
                <a:spcPct val="0"/>
              </a:spcAft>
              <a:defRPr sz="3200" b="1">
                <a:solidFill>
                  <a:schemeClr val="tx1"/>
                </a:solidFill>
                <a:latin typeface="Arial Narrow" pitchFamily="34" charset="0"/>
              </a:defRPr>
            </a:lvl2pPr>
            <a:lvl3pPr algn="ctr" rtl="0" eaLnBrk="1" fontAlgn="base" hangingPunct="1">
              <a:spcBef>
                <a:spcPct val="0"/>
              </a:spcBef>
              <a:spcAft>
                <a:spcPct val="0"/>
              </a:spcAft>
              <a:defRPr sz="3200" b="1">
                <a:solidFill>
                  <a:schemeClr val="tx1"/>
                </a:solidFill>
                <a:latin typeface="Arial Narrow" pitchFamily="34" charset="0"/>
              </a:defRPr>
            </a:lvl3pPr>
            <a:lvl4pPr algn="ctr" rtl="0" eaLnBrk="1" fontAlgn="base" hangingPunct="1">
              <a:spcBef>
                <a:spcPct val="0"/>
              </a:spcBef>
              <a:spcAft>
                <a:spcPct val="0"/>
              </a:spcAft>
              <a:defRPr sz="3200" b="1">
                <a:solidFill>
                  <a:schemeClr val="tx1"/>
                </a:solidFill>
                <a:latin typeface="Arial Narrow" pitchFamily="34" charset="0"/>
              </a:defRPr>
            </a:lvl4pPr>
            <a:lvl5pPr algn="ctr" rtl="0" eaLnBrk="1" fontAlgn="base" hangingPunct="1">
              <a:spcBef>
                <a:spcPct val="0"/>
              </a:spcBef>
              <a:spcAft>
                <a:spcPct val="0"/>
              </a:spcAft>
              <a:defRPr sz="3200" b="1">
                <a:solidFill>
                  <a:schemeClr val="tx1"/>
                </a:solidFill>
                <a:latin typeface="Arial Narrow" pitchFamily="34" charset="0"/>
              </a:defRPr>
            </a:lvl5pPr>
            <a:lvl6pPr marL="457200" algn="ctr" rtl="0" eaLnBrk="1" fontAlgn="base" hangingPunct="1">
              <a:spcBef>
                <a:spcPct val="0"/>
              </a:spcBef>
              <a:spcAft>
                <a:spcPct val="0"/>
              </a:spcAft>
              <a:defRPr sz="3200" b="1">
                <a:solidFill>
                  <a:schemeClr val="tx1"/>
                </a:solidFill>
                <a:latin typeface="Arial Narrow" pitchFamily="34" charset="0"/>
              </a:defRPr>
            </a:lvl6pPr>
            <a:lvl7pPr marL="914400" algn="ctr" rtl="0" eaLnBrk="1" fontAlgn="base" hangingPunct="1">
              <a:spcBef>
                <a:spcPct val="0"/>
              </a:spcBef>
              <a:spcAft>
                <a:spcPct val="0"/>
              </a:spcAft>
              <a:defRPr sz="3200" b="1">
                <a:solidFill>
                  <a:schemeClr val="tx1"/>
                </a:solidFill>
                <a:latin typeface="Arial Narrow" pitchFamily="34" charset="0"/>
              </a:defRPr>
            </a:lvl7pPr>
            <a:lvl8pPr marL="1371600" algn="ctr" rtl="0" eaLnBrk="1" fontAlgn="base" hangingPunct="1">
              <a:spcBef>
                <a:spcPct val="0"/>
              </a:spcBef>
              <a:spcAft>
                <a:spcPct val="0"/>
              </a:spcAft>
              <a:defRPr sz="3200" b="1">
                <a:solidFill>
                  <a:schemeClr val="tx1"/>
                </a:solidFill>
                <a:latin typeface="Arial Narrow" pitchFamily="34" charset="0"/>
              </a:defRPr>
            </a:lvl8pPr>
            <a:lvl9pPr marL="1828800" algn="ctr" rtl="0" eaLnBrk="1" fontAlgn="base" hangingPunct="1">
              <a:spcBef>
                <a:spcPct val="0"/>
              </a:spcBef>
              <a:spcAft>
                <a:spcPct val="0"/>
              </a:spcAft>
              <a:defRPr sz="3200" b="1">
                <a:solidFill>
                  <a:schemeClr val="tx1"/>
                </a:solidFill>
                <a:latin typeface="Arial Narrow" pitchFamily="34" charset="0"/>
              </a:defRPr>
            </a:lvl9pPr>
          </a:lstStyle>
          <a:p>
            <a:pPr algn="l">
              <a:tabLst>
                <a:tab pos="3200400" algn="ctr"/>
              </a:tabLst>
            </a:pPr>
            <a:r>
              <a:rPr lang="en-US" sz="2200" dirty="0" smtClean="0">
                <a:solidFill>
                  <a:srgbClr val="005959"/>
                </a:solidFill>
                <a:latin typeface="Times New Roman" pitchFamily="18" charset="0"/>
                <a:cs typeface="Times New Roman" pitchFamily="18" charset="0"/>
              </a:rPr>
              <a:t>3</a:t>
            </a:r>
            <a:r>
              <a:rPr lang="en-US" sz="2200" smtClean="0">
                <a:solidFill>
                  <a:srgbClr val="005959"/>
                </a:solidFill>
                <a:latin typeface="Times New Roman" pitchFamily="18" charset="0"/>
                <a:cs typeface="Times New Roman" pitchFamily="18" charset="0"/>
              </a:rPr>
              <a:t>. PROCESS </a:t>
            </a:r>
            <a:r>
              <a:rPr lang="en-US" sz="2200" dirty="0" smtClean="0">
                <a:solidFill>
                  <a:srgbClr val="005959"/>
                </a:solidFill>
                <a:latin typeface="Times New Roman" pitchFamily="18" charset="0"/>
                <a:cs typeface="Times New Roman" pitchFamily="18" charset="0"/>
              </a:rPr>
              <a:t>OVERVIEW</a:t>
            </a:r>
            <a:endParaRPr lang="en-US" sz="2200" b="0" dirty="0">
              <a:solidFill>
                <a:srgbClr val="005959"/>
              </a:solidFill>
            </a:endParaRPr>
          </a:p>
        </p:txBody>
      </p:sp>
    </p:spTree>
    <p:extLst>
      <p:ext uri="{BB962C8B-B14F-4D97-AF65-F5344CB8AC3E}">
        <p14:creationId xmlns:p14="http://schemas.microsoft.com/office/powerpoint/2010/main" val="6830953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txBox="1">
            <a:spLocks/>
          </p:cNvSpPr>
          <p:nvPr/>
        </p:nvSpPr>
        <p:spPr>
          <a:xfrm>
            <a:off x="0" y="6400800"/>
            <a:ext cx="3048000" cy="457200"/>
          </a:xfrm>
          <a:prstGeom prst="rect">
            <a:avLst/>
          </a:prstGeom>
        </p:spPr>
        <p:txBody>
          <a:bodyPr vert="horz" lIns="91440" tIns="45720" rIns="91440" bIns="45720" rtlCol="0" anchor="ctr"/>
          <a:lstStyle>
            <a:defPPr>
              <a:defRPr lang="en-US"/>
            </a:defPPr>
            <a:lvl1pPr marL="0" algn="l" defTabSz="914400" rtl="0" eaLnBrk="1" fontAlgn="auto" latinLnBrk="0" hangingPunct="1">
              <a:spcBef>
                <a:spcPts val="0"/>
              </a:spcBef>
              <a:spcAft>
                <a:spcPts val="0"/>
              </a:spcAft>
              <a:defRPr sz="900" b="1" kern="1200" dirty="0">
                <a:solidFill>
                  <a:srgbClr val="FF0000"/>
                </a:solidFill>
                <a:latin typeface="Arial Narrow"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smtClean="0">
                <a:solidFill>
                  <a:schemeClr val="bg1"/>
                </a:solidFill>
                <a:latin typeface="Arial" pitchFamily="34" charset="0"/>
                <a:cs typeface="Arial" pitchFamily="34" charset="0"/>
              </a:rPr>
              <a:t>Do It First, Make It Perfect Later</a:t>
            </a:r>
            <a:endParaRPr lang="en-US" sz="1200">
              <a:solidFill>
                <a:schemeClr val="bg1"/>
              </a:solidFill>
              <a:latin typeface="Arial" pitchFamily="34" charset="0"/>
              <a:cs typeface="Arial" pitchFamily="34" charset="0"/>
            </a:endParaRPr>
          </a:p>
        </p:txBody>
      </p:sp>
      <p:sp>
        <p:nvSpPr>
          <p:cNvPr id="13" name="Title 1"/>
          <p:cNvSpPr txBox="1">
            <a:spLocks/>
          </p:cNvSpPr>
          <p:nvPr/>
        </p:nvSpPr>
        <p:spPr bwMode="auto">
          <a:xfrm>
            <a:off x="723900" y="927100"/>
            <a:ext cx="80391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fontAlgn="base">
              <a:spcBef>
                <a:spcPct val="0"/>
              </a:spcBef>
              <a:spcAft>
                <a:spcPct val="0"/>
              </a:spcAft>
              <a:tabLst>
                <a:tab pos="3200400" algn="ctr"/>
              </a:tabLst>
              <a:defRPr sz="3600" b="1">
                <a:solidFill>
                  <a:srgbClr val="002596"/>
                </a:solidFill>
                <a:latin typeface="Times New Roman" panose="02020603050405020304" pitchFamily="18" charset="0"/>
                <a:ea typeface="+mj-ea"/>
                <a:cs typeface="Times New Roman" pitchFamily="18" charset="0"/>
              </a:defRPr>
            </a:lvl1pPr>
            <a:lvl2pPr algn="ctr" fontAlgn="base">
              <a:spcBef>
                <a:spcPct val="0"/>
              </a:spcBef>
              <a:spcAft>
                <a:spcPct val="0"/>
              </a:spcAft>
              <a:defRPr sz="3200" b="1">
                <a:latin typeface="Arial Narrow" pitchFamily="34" charset="0"/>
              </a:defRPr>
            </a:lvl2pPr>
            <a:lvl3pPr algn="ctr" fontAlgn="base">
              <a:spcBef>
                <a:spcPct val="0"/>
              </a:spcBef>
              <a:spcAft>
                <a:spcPct val="0"/>
              </a:spcAft>
              <a:defRPr sz="3200" b="1">
                <a:latin typeface="Arial Narrow" pitchFamily="34" charset="0"/>
              </a:defRPr>
            </a:lvl3pPr>
            <a:lvl4pPr algn="ctr" fontAlgn="base">
              <a:spcBef>
                <a:spcPct val="0"/>
              </a:spcBef>
              <a:spcAft>
                <a:spcPct val="0"/>
              </a:spcAft>
              <a:defRPr sz="3200" b="1">
                <a:latin typeface="Arial Narrow" pitchFamily="34" charset="0"/>
              </a:defRPr>
            </a:lvl4pPr>
            <a:lvl5pPr algn="ctr" fontAlgn="base">
              <a:spcBef>
                <a:spcPct val="0"/>
              </a:spcBef>
              <a:spcAft>
                <a:spcPct val="0"/>
              </a:spcAft>
              <a:defRPr sz="3200" b="1">
                <a:latin typeface="Arial Narrow" pitchFamily="34" charset="0"/>
              </a:defRPr>
            </a:lvl5pPr>
            <a:lvl6pPr marL="457200" algn="ctr" fontAlgn="base">
              <a:spcBef>
                <a:spcPct val="0"/>
              </a:spcBef>
              <a:spcAft>
                <a:spcPct val="0"/>
              </a:spcAft>
              <a:defRPr sz="3200" b="1">
                <a:latin typeface="Arial Narrow" pitchFamily="34" charset="0"/>
              </a:defRPr>
            </a:lvl6pPr>
            <a:lvl7pPr marL="914400" algn="ctr" fontAlgn="base">
              <a:spcBef>
                <a:spcPct val="0"/>
              </a:spcBef>
              <a:spcAft>
                <a:spcPct val="0"/>
              </a:spcAft>
              <a:defRPr sz="3200" b="1">
                <a:latin typeface="Arial Narrow" pitchFamily="34" charset="0"/>
              </a:defRPr>
            </a:lvl7pPr>
            <a:lvl8pPr marL="1371600" algn="ctr" fontAlgn="base">
              <a:spcBef>
                <a:spcPct val="0"/>
              </a:spcBef>
              <a:spcAft>
                <a:spcPct val="0"/>
              </a:spcAft>
              <a:defRPr sz="3200" b="1">
                <a:latin typeface="Arial Narrow" pitchFamily="34" charset="0"/>
              </a:defRPr>
            </a:lvl8pPr>
            <a:lvl9pPr marL="1828800" algn="ctr" fontAlgn="base">
              <a:spcBef>
                <a:spcPct val="0"/>
              </a:spcBef>
              <a:spcAft>
                <a:spcPct val="0"/>
              </a:spcAft>
              <a:defRPr sz="3200" b="1">
                <a:latin typeface="Arial Narrow" pitchFamily="34" charset="0"/>
              </a:defRPr>
            </a:lvl9pPr>
          </a:lstStyle>
          <a:p>
            <a:r>
              <a:rPr lang="en-US"/>
              <a:t>PREREQUISITE </a:t>
            </a:r>
            <a:r>
              <a:rPr lang="en-US" smtClean="0"/>
              <a:t>TASKS</a:t>
            </a:r>
            <a:endParaRPr lang="en-US" dirty="0"/>
          </a:p>
        </p:txBody>
      </p:sp>
      <p:sp>
        <p:nvSpPr>
          <p:cNvPr id="16" name="Title 1"/>
          <p:cNvSpPr txBox="1">
            <a:spLocks/>
          </p:cNvSpPr>
          <p:nvPr/>
        </p:nvSpPr>
        <p:spPr bwMode="auto">
          <a:xfrm>
            <a:off x="723900" y="1958501"/>
            <a:ext cx="6223000" cy="94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kern="1200">
                <a:solidFill>
                  <a:schemeClr val="tx1"/>
                </a:solidFill>
                <a:latin typeface="Arial Narrow" pitchFamily="34" charset="0"/>
                <a:ea typeface="+mj-ea"/>
                <a:cs typeface="+mj-cs"/>
              </a:defRPr>
            </a:lvl1pPr>
            <a:lvl2pPr algn="ctr" rtl="0" eaLnBrk="1" fontAlgn="base" hangingPunct="1">
              <a:spcBef>
                <a:spcPct val="0"/>
              </a:spcBef>
              <a:spcAft>
                <a:spcPct val="0"/>
              </a:spcAft>
              <a:defRPr sz="3200" b="1">
                <a:solidFill>
                  <a:schemeClr val="tx1"/>
                </a:solidFill>
                <a:latin typeface="Arial Narrow" pitchFamily="34" charset="0"/>
              </a:defRPr>
            </a:lvl2pPr>
            <a:lvl3pPr algn="ctr" rtl="0" eaLnBrk="1" fontAlgn="base" hangingPunct="1">
              <a:spcBef>
                <a:spcPct val="0"/>
              </a:spcBef>
              <a:spcAft>
                <a:spcPct val="0"/>
              </a:spcAft>
              <a:defRPr sz="3200" b="1">
                <a:solidFill>
                  <a:schemeClr val="tx1"/>
                </a:solidFill>
                <a:latin typeface="Arial Narrow" pitchFamily="34" charset="0"/>
              </a:defRPr>
            </a:lvl3pPr>
            <a:lvl4pPr algn="ctr" rtl="0" eaLnBrk="1" fontAlgn="base" hangingPunct="1">
              <a:spcBef>
                <a:spcPct val="0"/>
              </a:spcBef>
              <a:spcAft>
                <a:spcPct val="0"/>
              </a:spcAft>
              <a:defRPr sz="3200" b="1">
                <a:solidFill>
                  <a:schemeClr val="tx1"/>
                </a:solidFill>
                <a:latin typeface="Arial Narrow" pitchFamily="34" charset="0"/>
              </a:defRPr>
            </a:lvl4pPr>
            <a:lvl5pPr algn="ctr" rtl="0" eaLnBrk="1" fontAlgn="base" hangingPunct="1">
              <a:spcBef>
                <a:spcPct val="0"/>
              </a:spcBef>
              <a:spcAft>
                <a:spcPct val="0"/>
              </a:spcAft>
              <a:defRPr sz="3200" b="1">
                <a:solidFill>
                  <a:schemeClr val="tx1"/>
                </a:solidFill>
                <a:latin typeface="Arial Narrow" pitchFamily="34" charset="0"/>
              </a:defRPr>
            </a:lvl5pPr>
            <a:lvl6pPr marL="457200" algn="ctr" rtl="0" eaLnBrk="1" fontAlgn="base" hangingPunct="1">
              <a:spcBef>
                <a:spcPct val="0"/>
              </a:spcBef>
              <a:spcAft>
                <a:spcPct val="0"/>
              </a:spcAft>
              <a:defRPr sz="3200" b="1">
                <a:solidFill>
                  <a:schemeClr val="tx1"/>
                </a:solidFill>
                <a:latin typeface="Arial Narrow" pitchFamily="34" charset="0"/>
              </a:defRPr>
            </a:lvl6pPr>
            <a:lvl7pPr marL="914400" algn="ctr" rtl="0" eaLnBrk="1" fontAlgn="base" hangingPunct="1">
              <a:spcBef>
                <a:spcPct val="0"/>
              </a:spcBef>
              <a:spcAft>
                <a:spcPct val="0"/>
              </a:spcAft>
              <a:defRPr sz="3200" b="1">
                <a:solidFill>
                  <a:schemeClr val="tx1"/>
                </a:solidFill>
                <a:latin typeface="Arial Narrow" pitchFamily="34" charset="0"/>
              </a:defRPr>
            </a:lvl7pPr>
            <a:lvl8pPr marL="1371600" algn="ctr" rtl="0" eaLnBrk="1" fontAlgn="base" hangingPunct="1">
              <a:spcBef>
                <a:spcPct val="0"/>
              </a:spcBef>
              <a:spcAft>
                <a:spcPct val="0"/>
              </a:spcAft>
              <a:defRPr sz="3200" b="1">
                <a:solidFill>
                  <a:schemeClr val="tx1"/>
                </a:solidFill>
                <a:latin typeface="Arial Narrow" pitchFamily="34" charset="0"/>
              </a:defRPr>
            </a:lvl8pPr>
            <a:lvl9pPr marL="1828800" algn="ctr" rtl="0" eaLnBrk="1" fontAlgn="base" hangingPunct="1">
              <a:spcBef>
                <a:spcPct val="0"/>
              </a:spcBef>
              <a:spcAft>
                <a:spcPct val="0"/>
              </a:spcAft>
              <a:defRPr sz="3200" b="1">
                <a:solidFill>
                  <a:schemeClr val="tx1"/>
                </a:solidFill>
                <a:latin typeface="Arial Narrow" pitchFamily="34" charset="0"/>
              </a:defRPr>
            </a:lvl9pPr>
          </a:lstStyle>
          <a:p>
            <a:pPr marL="457200" indent="-457200" algn="l">
              <a:buAutoNum type="arabicPeriod"/>
              <a:tabLst>
                <a:tab pos="457200" algn="l"/>
                <a:tab pos="3200400" algn="ctr"/>
              </a:tabLst>
            </a:pPr>
            <a:r>
              <a:rPr lang="en-US" sz="2200" b="0" dirty="0" smtClean="0">
                <a:solidFill>
                  <a:srgbClr val="002596"/>
                </a:solidFill>
                <a:latin typeface="Times New Roman" pitchFamily="18" charset="0"/>
                <a:cs typeface="Times New Roman" pitchFamily="18" charset="0"/>
              </a:rPr>
              <a:t>SUPPORTING </a:t>
            </a:r>
            <a:r>
              <a:rPr lang="en-US" sz="2200" b="0" dirty="0">
                <a:solidFill>
                  <a:srgbClr val="002596"/>
                </a:solidFill>
                <a:latin typeface="Times New Roman" pitchFamily="18" charset="0"/>
                <a:cs typeface="Times New Roman" pitchFamily="18" charset="0"/>
              </a:rPr>
              <a:t>LEAN </a:t>
            </a:r>
            <a:r>
              <a:rPr lang="en-US" sz="2200" b="0" dirty="0" smtClean="0">
                <a:solidFill>
                  <a:srgbClr val="002596"/>
                </a:solidFill>
                <a:latin typeface="Times New Roman" pitchFamily="18" charset="0"/>
                <a:cs typeface="Times New Roman" pitchFamily="18" charset="0"/>
              </a:rPr>
              <a:t>PROJECT TO SIMPLE  	PROCESS AND VISUAL MANUFACTURING ISSUE.</a:t>
            </a:r>
          </a:p>
        </p:txBody>
      </p:sp>
      <p:pic>
        <p:nvPicPr>
          <p:cNvPr id="12" name="Picture 2" descr="C:\Users\tngo\Desktop\lean-principle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19900" y="2871615"/>
            <a:ext cx="1295400" cy="886275"/>
          </a:xfrm>
          <a:prstGeom prst="rect">
            <a:avLst/>
          </a:prstGeom>
          <a:noFill/>
          <a:extLst>
            <a:ext uri="{909E8E84-426E-40DD-AFC4-6F175D3DCCD1}">
              <a14:hiddenFill xmlns:a14="http://schemas.microsoft.com/office/drawing/2010/main">
                <a:solidFill>
                  <a:srgbClr val="FFFFFF"/>
                </a:solidFill>
              </a14:hiddenFill>
            </a:ext>
          </a:extLst>
        </p:spPr>
      </p:pic>
      <p:pic>
        <p:nvPicPr>
          <p:cNvPr id="3405" name="Picture 33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69822" y="4908642"/>
            <a:ext cx="1752338" cy="356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06" name="Picture 3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917" y="2127065"/>
            <a:ext cx="1904084" cy="52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12" name="Picture 34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07200" y="3886748"/>
            <a:ext cx="51674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13" name="Picture 341" descr="C:\Users\tngo\Desktop\KPI.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07200" y="5461788"/>
            <a:ext cx="749562" cy="564342"/>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p:cNvCxnSpPr/>
          <p:nvPr/>
        </p:nvCxnSpPr>
        <p:spPr>
          <a:xfrm>
            <a:off x="723900" y="1524000"/>
            <a:ext cx="8407400" cy="0"/>
          </a:xfrm>
          <a:prstGeom prst="line">
            <a:avLst/>
          </a:prstGeom>
          <a:ln w="57150">
            <a:solidFill>
              <a:srgbClr val="002596"/>
            </a:solidFill>
          </a:ln>
        </p:spPr>
        <p:style>
          <a:lnRef idx="1">
            <a:schemeClr val="accent1"/>
          </a:lnRef>
          <a:fillRef idx="0">
            <a:schemeClr val="accent1"/>
          </a:fillRef>
          <a:effectRef idx="0">
            <a:schemeClr val="accent1"/>
          </a:effectRef>
          <a:fontRef idx="minor">
            <a:schemeClr val="tx1"/>
          </a:fontRef>
        </p:style>
      </p:cxnSp>
      <p:sp>
        <p:nvSpPr>
          <p:cNvPr id="17" name="Title 1"/>
          <p:cNvSpPr txBox="1">
            <a:spLocks/>
          </p:cNvSpPr>
          <p:nvPr/>
        </p:nvSpPr>
        <p:spPr bwMode="auto">
          <a:xfrm>
            <a:off x="723900" y="4801372"/>
            <a:ext cx="6223000" cy="28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kern="1200">
                <a:solidFill>
                  <a:schemeClr val="tx1"/>
                </a:solidFill>
                <a:latin typeface="Arial Narrow" pitchFamily="34" charset="0"/>
                <a:ea typeface="+mj-ea"/>
                <a:cs typeface="+mj-cs"/>
              </a:defRPr>
            </a:lvl1pPr>
            <a:lvl2pPr algn="ctr" rtl="0" eaLnBrk="1" fontAlgn="base" hangingPunct="1">
              <a:spcBef>
                <a:spcPct val="0"/>
              </a:spcBef>
              <a:spcAft>
                <a:spcPct val="0"/>
              </a:spcAft>
              <a:defRPr sz="3200" b="1">
                <a:solidFill>
                  <a:schemeClr val="tx1"/>
                </a:solidFill>
                <a:latin typeface="Arial Narrow" pitchFamily="34" charset="0"/>
              </a:defRPr>
            </a:lvl2pPr>
            <a:lvl3pPr algn="ctr" rtl="0" eaLnBrk="1" fontAlgn="base" hangingPunct="1">
              <a:spcBef>
                <a:spcPct val="0"/>
              </a:spcBef>
              <a:spcAft>
                <a:spcPct val="0"/>
              </a:spcAft>
              <a:defRPr sz="3200" b="1">
                <a:solidFill>
                  <a:schemeClr val="tx1"/>
                </a:solidFill>
                <a:latin typeface="Arial Narrow" pitchFamily="34" charset="0"/>
              </a:defRPr>
            </a:lvl3pPr>
            <a:lvl4pPr algn="ctr" rtl="0" eaLnBrk="1" fontAlgn="base" hangingPunct="1">
              <a:spcBef>
                <a:spcPct val="0"/>
              </a:spcBef>
              <a:spcAft>
                <a:spcPct val="0"/>
              </a:spcAft>
              <a:defRPr sz="3200" b="1">
                <a:solidFill>
                  <a:schemeClr val="tx1"/>
                </a:solidFill>
                <a:latin typeface="Arial Narrow" pitchFamily="34" charset="0"/>
              </a:defRPr>
            </a:lvl4pPr>
            <a:lvl5pPr algn="ctr" rtl="0" eaLnBrk="1" fontAlgn="base" hangingPunct="1">
              <a:spcBef>
                <a:spcPct val="0"/>
              </a:spcBef>
              <a:spcAft>
                <a:spcPct val="0"/>
              </a:spcAft>
              <a:defRPr sz="3200" b="1">
                <a:solidFill>
                  <a:schemeClr val="tx1"/>
                </a:solidFill>
                <a:latin typeface="Arial Narrow" pitchFamily="34" charset="0"/>
              </a:defRPr>
            </a:lvl5pPr>
            <a:lvl6pPr marL="457200" algn="ctr" rtl="0" eaLnBrk="1" fontAlgn="base" hangingPunct="1">
              <a:spcBef>
                <a:spcPct val="0"/>
              </a:spcBef>
              <a:spcAft>
                <a:spcPct val="0"/>
              </a:spcAft>
              <a:defRPr sz="3200" b="1">
                <a:solidFill>
                  <a:schemeClr val="tx1"/>
                </a:solidFill>
                <a:latin typeface="Arial Narrow" pitchFamily="34" charset="0"/>
              </a:defRPr>
            </a:lvl6pPr>
            <a:lvl7pPr marL="914400" algn="ctr" rtl="0" eaLnBrk="1" fontAlgn="base" hangingPunct="1">
              <a:spcBef>
                <a:spcPct val="0"/>
              </a:spcBef>
              <a:spcAft>
                <a:spcPct val="0"/>
              </a:spcAft>
              <a:defRPr sz="3200" b="1">
                <a:solidFill>
                  <a:schemeClr val="tx1"/>
                </a:solidFill>
                <a:latin typeface="Arial Narrow" pitchFamily="34" charset="0"/>
              </a:defRPr>
            </a:lvl7pPr>
            <a:lvl8pPr marL="1371600" algn="ctr" rtl="0" eaLnBrk="1" fontAlgn="base" hangingPunct="1">
              <a:spcBef>
                <a:spcPct val="0"/>
              </a:spcBef>
              <a:spcAft>
                <a:spcPct val="0"/>
              </a:spcAft>
              <a:defRPr sz="3200" b="1">
                <a:solidFill>
                  <a:schemeClr val="tx1"/>
                </a:solidFill>
                <a:latin typeface="Arial Narrow" pitchFamily="34" charset="0"/>
              </a:defRPr>
            </a:lvl8pPr>
            <a:lvl9pPr marL="1828800" algn="ctr" rtl="0" eaLnBrk="1" fontAlgn="base" hangingPunct="1">
              <a:spcBef>
                <a:spcPct val="0"/>
              </a:spcBef>
              <a:spcAft>
                <a:spcPct val="0"/>
              </a:spcAft>
              <a:defRPr sz="3200" b="1">
                <a:solidFill>
                  <a:schemeClr val="tx1"/>
                </a:solidFill>
                <a:latin typeface="Arial Narrow" pitchFamily="34" charset="0"/>
              </a:defRPr>
            </a:lvl9pPr>
          </a:lstStyle>
          <a:p>
            <a:pPr algn="l">
              <a:tabLst>
                <a:tab pos="457200" algn="l"/>
                <a:tab pos="3200400" algn="ctr"/>
              </a:tabLst>
            </a:pPr>
            <a:r>
              <a:rPr lang="en-US" sz="2200" b="0" smtClean="0">
                <a:solidFill>
                  <a:srgbClr val="002596"/>
                </a:solidFill>
                <a:latin typeface="Times New Roman" pitchFamily="18" charset="0"/>
                <a:cs typeface="Times New Roman" pitchFamily="18" charset="0"/>
              </a:rPr>
              <a:t>4. 	REDUCE </a:t>
            </a:r>
            <a:r>
              <a:rPr lang="en-US" sz="2200" b="0" dirty="0" smtClean="0">
                <a:solidFill>
                  <a:srgbClr val="002596"/>
                </a:solidFill>
                <a:latin typeface="Times New Roman" pitchFamily="18" charset="0"/>
                <a:cs typeface="Times New Roman" pitchFamily="18" charset="0"/>
              </a:rPr>
              <a:t>INVENTORY </a:t>
            </a:r>
            <a:r>
              <a:rPr lang="en-US" sz="2200" b="0" smtClean="0">
                <a:solidFill>
                  <a:srgbClr val="002596"/>
                </a:solidFill>
                <a:latin typeface="Times New Roman" pitchFamily="18" charset="0"/>
                <a:cs typeface="Times New Roman" pitchFamily="18" charset="0"/>
              </a:rPr>
              <a:t>ON FLOOR/W.I.P.</a:t>
            </a:r>
            <a:endParaRPr lang="en-US" sz="2200" b="0" dirty="0" smtClean="0">
              <a:solidFill>
                <a:srgbClr val="002596"/>
              </a:solidFill>
              <a:latin typeface="Times New Roman" pitchFamily="18" charset="0"/>
              <a:cs typeface="Times New Roman" pitchFamily="18" charset="0"/>
            </a:endParaRPr>
          </a:p>
        </p:txBody>
      </p:sp>
      <p:sp>
        <p:nvSpPr>
          <p:cNvPr id="18" name="Title 1"/>
          <p:cNvSpPr txBox="1">
            <a:spLocks/>
          </p:cNvSpPr>
          <p:nvPr/>
        </p:nvSpPr>
        <p:spPr bwMode="auto">
          <a:xfrm>
            <a:off x="723900" y="3241183"/>
            <a:ext cx="6223000" cy="303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kern="1200">
                <a:solidFill>
                  <a:schemeClr val="tx1"/>
                </a:solidFill>
                <a:latin typeface="Arial Narrow" pitchFamily="34" charset="0"/>
                <a:ea typeface="+mj-ea"/>
                <a:cs typeface="+mj-cs"/>
              </a:defRPr>
            </a:lvl1pPr>
            <a:lvl2pPr algn="ctr" rtl="0" eaLnBrk="1" fontAlgn="base" hangingPunct="1">
              <a:spcBef>
                <a:spcPct val="0"/>
              </a:spcBef>
              <a:spcAft>
                <a:spcPct val="0"/>
              </a:spcAft>
              <a:defRPr sz="3200" b="1">
                <a:solidFill>
                  <a:schemeClr val="tx1"/>
                </a:solidFill>
                <a:latin typeface="Arial Narrow" pitchFamily="34" charset="0"/>
              </a:defRPr>
            </a:lvl2pPr>
            <a:lvl3pPr algn="ctr" rtl="0" eaLnBrk="1" fontAlgn="base" hangingPunct="1">
              <a:spcBef>
                <a:spcPct val="0"/>
              </a:spcBef>
              <a:spcAft>
                <a:spcPct val="0"/>
              </a:spcAft>
              <a:defRPr sz="3200" b="1">
                <a:solidFill>
                  <a:schemeClr val="tx1"/>
                </a:solidFill>
                <a:latin typeface="Arial Narrow" pitchFamily="34" charset="0"/>
              </a:defRPr>
            </a:lvl3pPr>
            <a:lvl4pPr algn="ctr" rtl="0" eaLnBrk="1" fontAlgn="base" hangingPunct="1">
              <a:spcBef>
                <a:spcPct val="0"/>
              </a:spcBef>
              <a:spcAft>
                <a:spcPct val="0"/>
              </a:spcAft>
              <a:defRPr sz="3200" b="1">
                <a:solidFill>
                  <a:schemeClr val="tx1"/>
                </a:solidFill>
                <a:latin typeface="Arial Narrow" pitchFamily="34" charset="0"/>
              </a:defRPr>
            </a:lvl4pPr>
            <a:lvl5pPr algn="ctr" rtl="0" eaLnBrk="1" fontAlgn="base" hangingPunct="1">
              <a:spcBef>
                <a:spcPct val="0"/>
              </a:spcBef>
              <a:spcAft>
                <a:spcPct val="0"/>
              </a:spcAft>
              <a:defRPr sz="3200" b="1">
                <a:solidFill>
                  <a:schemeClr val="tx1"/>
                </a:solidFill>
                <a:latin typeface="Arial Narrow" pitchFamily="34" charset="0"/>
              </a:defRPr>
            </a:lvl5pPr>
            <a:lvl6pPr marL="457200" algn="ctr" rtl="0" eaLnBrk="1" fontAlgn="base" hangingPunct="1">
              <a:spcBef>
                <a:spcPct val="0"/>
              </a:spcBef>
              <a:spcAft>
                <a:spcPct val="0"/>
              </a:spcAft>
              <a:defRPr sz="3200" b="1">
                <a:solidFill>
                  <a:schemeClr val="tx1"/>
                </a:solidFill>
                <a:latin typeface="Arial Narrow" pitchFamily="34" charset="0"/>
              </a:defRPr>
            </a:lvl6pPr>
            <a:lvl7pPr marL="914400" algn="ctr" rtl="0" eaLnBrk="1" fontAlgn="base" hangingPunct="1">
              <a:spcBef>
                <a:spcPct val="0"/>
              </a:spcBef>
              <a:spcAft>
                <a:spcPct val="0"/>
              </a:spcAft>
              <a:defRPr sz="3200" b="1">
                <a:solidFill>
                  <a:schemeClr val="tx1"/>
                </a:solidFill>
                <a:latin typeface="Arial Narrow" pitchFamily="34" charset="0"/>
              </a:defRPr>
            </a:lvl7pPr>
            <a:lvl8pPr marL="1371600" algn="ctr" rtl="0" eaLnBrk="1" fontAlgn="base" hangingPunct="1">
              <a:spcBef>
                <a:spcPct val="0"/>
              </a:spcBef>
              <a:spcAft>
                <a:spcPct val="0"/>
              </a:spcAft>
              <a:defRPr sz="3200" b="1">
                <a:solidFill>
                  <a:schemeClr val="tx1"/>
                </a:solidFill>
                <a:latin typeface="Arial Narrow" pitchFamily="34" charset="0"/>
              </a:defRPr>
            </a:lvl8pPr>
            <a:lvl9pPr marL="1828800" algn="ctr" rtl="0" eaLnBrk="1" fontAlgn="base" hangingPunct="1">
              <a:spcBef>
                <a:spcPct val="0"/>
              </a:spcBef>
              <a:spcAft>
                <a:spcPct val="0"/>
              </a:spcAft>
              <a:defRPr sz="3200" b="1">
                <a:solidFill>
                  <a:schemeClr val="tx1"/>
                </a:solidFill>
                <a:latin typeface="Arial Narrow" pitchFamily="34" charset="0"/>
              </a:defRPr>
            </a:lvl9pPr>
          </a:lstStyle>
          <a:p>
            <a:pPr marL="457200" indent="-457200" algn="l">
              <a:buAutoNum type="arabicPeriod" startAt="2"/>
              <a:tabLst>
                <a:tab pos="457200" algn="l"/>
                <a:tab pos="3200400" algn="ctr"/>
              </a:tabLst>
            </a:pPr>
            <a:r>
              <a:rPr lang="en-US" sz="2200" b="0" smtClean="0">
                <a:solidFill>
                  <a:srgbClr val="002596"/>
                </a:solidFill>
                <a:latin typeface="Times New Roman" pitchFamily="18" charset="0"/>
                <a:cs typeface="Times New Roman" pitchFamily="18" charset="0"/>
              </a:rPr>
              <a:t>REMOVE </a:t>
            </a:r>
            <a:r>
              <a:rPr lang="en-US" sz="2200" b="0">
                <a:solidFill>
                  <a:srgbClr val="002596"/>
                </a:solidFill>
                <a:latin typeface="Times New Roman" pitchFamily="18" charset="0"/>
                <a:cs typeface="Times New Roman" pitchFamily="18" charset="0"/>
              </a:rPr>
              <a:t>MANUFACTURING WASTES</a:t>
            </a:r>
            <a:r>
              <a:rPr lang="en-US" sz="2200" b="0" smtClean="0">
                <a:solidFill>
                  <a:srgbClr val="002596"/>
                </a:solidFill>
                <a:latin typeface="Times New Roman" pitchFamily="18" charset="0"/>
                <a:cs typeface="Times New Roman" pitchFamily="18" charset="0"/>
              </a:rPr>
              <a:t>.</a:t>
            </a:r>
            <a:endParaRPr lang="en-US" sz="2200" b="0" dirty="0" smtClean="0">
              <a:solidFill>
                <a:srgbClr val="002596"/>
              </a:solidFill>
              <a:latin typeface="Times New Roman" pitchFamily="18" charset="0"/>
              <a:cs typeface="Times New Roman" pitchFamily="18" charset="0"/>
            </a:endParaRPr>
          </a:p>
        </p:txBody>
      </p:sp>
      <p:sp>
        <p:nvSpPr>
          <p:cNvPr id="19" name="Title 1"/>
          <p:cNvSpPr txBox="1">
            <a:spLocks/>
          </p:cNvSpPr>
          <p:nvPr/>
        </p:nvSpPr>
        <p:spPr bwMode="auto">
          <a:xfrm>
            <a:off x="723900" y="3880896"/>
            <a:ext cx="6223000" cy="584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kern="1200">
                <a:solidFill>
                  <a:schemeClr val="tx1"/>
                </a:solidFill>
                <a:latin typeface="Arial Narrow" pitchFamily="34" charset="0"/>
                <a:ea typeface="+mj-ea"/>
                <a:cs typeface="+mj-cs"/>
              </a:defRPr>
            </a:lvl1pPr>
            <a:lvl2pPr algn="ctr" rtl="0" eaLnBrk="1" fontAlgn="base" hangingPunct="1">
              <a:spcBef>
                <a:spcPct val="0"/>
              </a:spcBef>
              <a:spcAft>
                <a:spcPct val="0"/>
              </a:spcAft>
              <a:defRPr sz="3200" b="1">
                <a:solidFill>
                  <a:schemeClr val="tx1"/>
                </a:solidFill>
                <a:latin typeface="Arial Narrow" pitchFamily="34" charset="0"/>
              </a:defRPr>
            </a:lvl2pPr>
            <a:lvl3pPr algn="ctr" rtl="0" eaLnBrk="1" fontAlgn="base" hangingPunct="1">
              <a:spcBef>
                <a:spcPct val="0"/>
              </a:spcBef>
              <a:spcAft>
                <a:spcPct val="0"/>
              </a:spcAft>
              <a:defRPr sz="3200" b="1">
                <a:solidFill>
                  <a:schemeClr val="tx1"/>
                </a:solidFill>
                <a:latin typeface="Arial Narrow" pitchFamily="34" charset="0"/>
              </a:defRPr>
            </a:lvl3pPr>
            <a:lvl4pPr algn="ctr" rtl="0" eaLnBrk="1" fontAlgn="base" hangingPunct="1">
              <a:spcBef>
                <a:spcPct val="0"/>
              </a:spcBef>
              <a:spcAft>
                <a:spcPct val="0"/>
              </a:spcAft>
              <a:defRPr sz="3200" b="1">
                <a:solidFill>
                  <a:schemeClr val="tx1"/>
                </a:solidFill>
                <a:latin typeface="Arial Narrow" pitchFamily="34" charset="0"/>
              </a:defRPr>
            </a:lvl4pPr>
            <a:lvl5pPr algn="ctr" rtl="0" eaLnBrk="1" fontAlgn="base" hangingPunct="1">
              <a:spcBef>
                <a:spcPct val="0"/>
              </a:spcBef>
              <a:spcAft>
                <a:spcPct val="0"/>
              </a:spcAft>
              <a:defRPr sz="3200" b="1">
                <a:solidFill>
                  <a:schemeClr val="tx1"/>
                </a:solidFill>
                <a:latin typeface="Arial Narrow" pitchFamily="34" charset="0"/>
              </a:defRPr>
            </a:lvl5pPr>
            <a:lvl6pPr marL="457200" algn="ctr" rtl="0" eaLnBrk="1" fontAlgn="base" hangingPunct="1">
              <a:spcBef>
                <a:spcPct val="0"/>
              </a:spcBef>
              <a:spcAft>
                <a:spcPct val="0"/>
              </a:spcAft>
              <a:defRPr sz="3200" b="1">
                <a:solidFill>
                  <a:schemeClr val="tx1"/>
                </a:solidFill>
                <a:latin typeface="Arial Narrow" pitchFamily="34" charset="0"/>
              </a:defRPr>
            </a:lvl6pPr>
            <a:lvl7pPr marL="914400" algn="ctr" rtl="0" eaLnBrk="1" fontAlgn="base" hangingPunct="1">
              <a:spcBef>
                <a:spcPct val="0"/>
              </a:spcBef>
              <a:spcAft>
                <a:spcPct val="0"/>
              </a:spcAft>
              <a:defRPr sz="3200" b="1">
                <a:solidFill>
                  <a:schemeClr val="tx1"/>
                </a:solidFill>
                <a:latin typeface="Arial Narrow" pitchFamily="34" charset="0"/>
              </a:defRPr>
            </a:lvl7pPr>
            <a:lvl8pPr marL="1371600" algn="ctr" rtl="0" eaLnBrk="1" fontAlgn="base" hangingPunct="1">
              <a:spcBef>
                <a:spcPct val="0"/>
              </a:spcBef>
              <a:spcAft>
                <a:spcPct val="0"/>
              </a:spcAft>
              <a:defRPr sz="3200" b="1">
                <a:solidFill>
                  <a:schemeClr val="tx1"/>
                </a:solidFill>
                <a:latin typeface="Arial Narrow" pitchFamily="34" charset="0"/>
              </a:defRPr>
            </a:lvl8pPr>
            <a:lvl9pPr marL="1828800" algn="ctr" rtl="0" eaLnBrk="1" fontAlgn="base" hangingPunct="1">
              <a:spcBef>
                <a:spcPct val="0"/>
              </a:spcBef>
              <a:spcAft>
                <a:spcPct val="0"/>
              </a:spcAft>
              <a:defRPr sz="3200" b="1">
                <a:solidFill>
                  <a:schemeClr val="tx1"/>
                </a:solidFill>
                <a:latin typeface="Arial Narrow" pitchFamily="34" charset="0"/>
              </a:defRPr>
            </a:lvl9pPr>
          </a:lstStyle>
          <a:p>
            <a:pPr algn="l">
              <a:tabLst>
                <a:tab pos="457200" algn="l"/>
                <a:tab pos="3200400" algn="ctr"/>
              </a:tabLst>
            </a:pPr>
            <a:r>
              <a:rPr lang="en-US" sz="2200" b="0" smtClean="0">
                <a:solidFill>
                  <a:srgbClr val="002596"/>
                </a:solidFill>
                <a:latin typeface="Times New Roman" pitchFamily="18" charset="0"/>
                <a:cs typeface="Times New Roman" pitchFamily="18" charset="0"/>
              </a:rPr>
              <a:t>3. 	SHORTEN </a:t>
            </a:r>
            <a:r>
              <a:rPr lang="en-US" sz="2200" b="0">
                <a:solidFill>
                  <a:srgbClr val="002596"/>
                </a:solidFill>
                <a:latin typeface="Times New Roman" pitchFamily="18" charset="0"/>
                <a:cs typeface="Times New Roman" pitchFamily="18" charset="0"/>
              </a:rPr>
              <a:t>LEADTIME AND DO JUST </a:t>
            </a:r>
          </a:p>
          <a:p>
            <a:pPr algn="l">
              <a:tabLst>
                <a:tab pos="457200" algn="l"/>
                <a:tab pos="3200400" algn="ctr"/>
              </a:tabLst>
            </a:pPr>
            <a:r>
              <a:rPr lang="en-US" sz="2200" b="0">
                <a:solidFill>
                  <a:srgbClr val="002596"/>
                </a:solidFill>
                <a:latin typeface="Times New Roman" pitchFamily="18" charset="0"/>
                <a:cs typeface="Times New Roman" pitchFamily="18" charset="0"/>
              </a:rPr>
              <a:t>	IN TIME PROCESS</a:t>
            </a:r>
            <a:r>
              <a:rPr lang="en-US" sz="2200" b="0" smtClean="0">
                <a:solidFill>
                  <a:srgbClr val="002596"/>
                </a:solidFill>
                <a:latin typeface="Times New Roman" pitchFamily="18" charset="0"/>
                <a:cs typeface="Times New Roman" pitchFamily="18" charset="0"/>
              </a:rPr>
              <a:t>.</a:t>
            </a:r>
            <a:endParaRPr lang="en-US" sz="2200" b="0" dirty="0" smtClean="0">
              <a:solidFill>
                <a:srgbClr val="002596"/>
              </a:solidFill>
              <a:latin typeface="Times New Roman" pitchFamily="18" charset="0"/>
              <a:cs typeface="Times New Roman" pitchFamily="18" charset="0"/>
            </a:endParaRPr>
          </a:p>
        </p:txBody>
      </p:sp>
      <p:sp>
        <p:nvSpPr>
          <p:cNvPr id="20" name="Title 1"/>
          <p:cNvSpPr txBox="1">
            <a:spLocks/>
          </p:cNvSpPr>
          <p:nvPr/>
        </p:nvSpPr>
        <p:spPr bwMode="auto">
          <a:xfrm>
            <a:off x="723900" y="5423449"/>
            <a:ext cx="6223000" cy="641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kern="1200">
                <a:solidFill>
                  <a:schemeClr val="tx1"/>
                </a:solidFill>
                <a:latin typeface="Arial Narrow" pitchFamily="34" charset="0"/>
                <a:ea typeface="+mj-ea"/>
                <a:cs typeface="+mj-cs"/>
              </a:defRPr>
            </a:lvl1pPr>
            <a:lvl2pPr algn="ctr" rtl="0" eaLnBrk="1" fontAlgn="base" hangingPunct="1">
              <a:spcBef>
                <a:spcPct val="0"/>
              </a:spcBef>
              <a:spcAft>
                <a:spcPct val="0"/>
              </a:spcAft>
              <a:defRPr sz="3200" b="1">
                <a:solidFill>
                  <a:schemeClr val="tx1"/>
                </a:solidFill>
                <a:latin typeface="Arial Narrow" pitchFamily="34" charset="0"/>
              </a:defRPr>
            </a:lvl2pPr>
            <a:lvl3pPr algn="ctr" rtl="0" eaLnBrk="1" fontAlgn="base" hangingPunct="1">
              <a:spcBef>
                <a:spcPct val="0"/>
              </a:spcBef>
              <a:spcAft>
                <a:spcPct val="0"/>
              </a:spcAft>
              <a:defRPr sz="3200" b="1">
                <a:solidFill>
                  <a:schemeClr val="tx1"/>
                </a:solidFill>
                <a:latin typeface="Arial Narrow" pitchFamily="34" charset="0"/>
              </a:defRPr>
            </a:lvl3pPr>
            <a:lvl4pPr algn="ctr" rtl="0" eaLnBrk="1" fontAlgn="base" hangingPunct="1">
              <a:spcBef>
                <a:spcPct val="0"/>
              </a:spcBef>
              <a:spcAft>
                <a:spcPct val="0"/>
              </a:spcAft>
              <a:defRPr sz="3200" b="1">
                <a:solidFill>
                  <a:schemeClr val="tx1"/>
                </a:solidFill>
                <a:latin typeface="Arial Narrow" pitchFamily="34" charset="0"/>
              </a:defRPr>
            </a:lvl4pPr>
            <a:lvl5pPr algn="ctr" rtl="0" eaLnBrk="1" fontAlgn="base" hangingPunct="1">
              <a:spcBef>
                <a:spcPct val="0"/>
              </a:spcBef>
              <a:spcAft>
                <a:spcPct val="0"/>
              </a:spcAft>
              <a:defRPr sz="3200" b="1">
                <a:solidFill>
                  <a:schemeClr val="tx1"/>
                </a:solidFill>
                <a:latin typeface="Arial Narrow" pitchFamily="34" charset="0"/>
              </a:defRPr>
            </a:lvl5pPr>
            <a:lvl6pPr marL="457200" algn="ctr" rtl="0" eaLnBrk="1" fontAlgn="base" hangingPunct="1">
              <a:spcBef>
                <a:spcPct val="0"/>
              </a:spcBef>
              <a:spcAft>
                <a:spcPct val="0"/>
              </a:spcAft>
              <a:defRPr sz="3200" b="1">
                <a:solidFill>
                  <a:schemeClr val="tx1"/>
                </a:solidFill>
                <a:latin typeface="Arial Narrow" pitchFamily="34" charset="0"/>
              </a:defRPr>
            </a:lvl6pPr>
            <a:lvl7pPr marL="914400" algn="ctr" rtl="0" eaLnBrk="1" fontAlgn="base" hangingPunct="1">
              <a:spcBef>
                <a:spcPct val="0"/>
              </a:spcBef>
              <a:spcAft>
                <a:spcPct val="0"/>
              </a:spcAft>
              <a:defRPr sz="3200" b="1">
                <a:solidFill>
                  <a:schemeClr val="tx1"/>
                </a:solidFill>
                <a:latin typeface="Arial Narrow" pitchFamily="34" charset="0"/>
              </a:defRPr>
            </a:lvl7pPr>
            <a:lvl8pPr marL="1371600" algn="ctr" rtl="0" eaLnBrk="1" fontAlgn="base" hangingPunct="1">
              <a:spcBef>
                <a:spcPct val="0"/>
              </a:spcBef>
              <a:spcAft>
                <a:spcPct val="0"/>
              </a:spcAft>
              <a:defRPr sz="3200" b="1">
                <a:solidFill>
                  <a:schemeClr val="tx1"/>
                </a:solidFill>
                <a:latin typeface="Arial Narrow" pitchFamily="34" charset="0"/>
              </a:defRPr>
            </a:lvl8pPr>
            <a:lvl9pPr marL="1828800" algn="ctr" rtl="0" eaLnBrk="1" fontAlgn="base" hangingPunct="1">
              <a:spcBef>
                <a:spcPct val="0"/>
              </a:spcBef>
              <a:spcAft>
                <a:spcPct val="0"/>
              </a:spcAft>
              <a:defRPr sz="3200" b="1">
                <a:solidFill>
                  <a:schemeClr val="tx1"/>
                </a:solidFill>
                <a:latin typeface="Arial Narrow" pitchFamily="34" charset="0"/>
              </a:defRPr>
            </a:lvl9pPr>
          </a:lstStyle>
          <a:p>
            <a:pPr algn="l">
              <a:tabLst>
                <a:tab pos="457200" algn="l"/>
                <a:tab pos="3200400" algn="ctr"/>
              </a:tabLst>
            </a:pPr>
            <a:r>
              <a:rPr lang="en-US" sz="2200" b="0" smtClean="0">
                <a:solidFill>
                  <a:srgbClr val="002596"/>
                </a:solidFill>
                <a:latin typeface="Times New Roman" pitchFamily="18" charset="0"/>
                <a:cs typeface="Times New Roman" pitchFamily="18" charset="0"/>
              </a:rPr>
              <a:t>5. 	TRACKING </a:t>
            </a:r>
            <a:r>
              <a:rPr lang="en-US" sz="2200" b="0" dirty="0" smtClean="0">
                <a:solidFill>
                  <a:srgbClr val="002596"/>
                </a:solidFill>
                <a:latin typeface="Times New Roman" pitchFamily="18" charset="0"/>
                <a:cs typeface="Times New Roman" pitchFamily="18" charset="0"/>
              </a:rPr>
              <a:t>KPI AND GIVE CHANCES </a:t>
            </a:r>
          </a:p>
          <a:p>
            <a:pPr algn="l">
              <a:tabLst>
                <a:tab pos="457200" algn="l"/>
                <a:tab pos="3200400" algn="ctr"/>
              </a:tabLst>
            </a:pPr>
            <a:r>
              <a:rPr lang="en-US" sz="2200" b="0" dirty="0" smtClean="0">
                <a:solidFill>
                  <a:srgbClr val="002596"/>
                </a:solidFill>
                <a:latin typeface="Times New Roman" pitchFamily="18" charset="0"/>
                <a:cs typeface="Times New Roman" pitchFamily="18" charset="0"/>
              </a:rPr>
              <a:t>	TO CONTINOUS IMPROVEMENTs.</a:t>
            </a:r>
          </a:p>
        </p:txBody>
      </p:sp>
    </p:spTree>
    <p:extLst>
      <p:ext uri="{BB962C8B-B14F-4D97-AF65-F5344CB8AC3E}">
        <p14:creationId xmlns:p14="http://schemas.microsoft.com/office/powerpoint/2010/main" val="110667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06"/>
                                        </p:tgtEl>
                                        <p:attrNameLst>
                                          <p:attrName>style.visibility</p:attrName>
                                        </p:attrNameLst>
                                      </p:cBhvr>
                                      <p:to>
                                        <p:strVal val="visible"/>
                                      </p:to>
                                    </p:set>
                                    <p:animEffect transition="in" filter="fade">
                                      <p:cBhvr>
                                        <p:cTn id="7" dur="1000"/>
                                        <p:tgtEl>
                                          <p:spTgt spid="340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10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10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412"/>
                                        </p:tgtEl>
                                        <p:attrNameLst>
                                          <p:attrName>style.visibility</p:attrName>
                                        </p:attrNameLst>
                                      </p:cBhvr>
                                      <p:to>
                                        <p:strVal val="visible"/>
                                      </p:to>
                                    </p:set>
                                    <p:animEffect transition="in" filter="fade">
                                      <p:cBhvr>
                                        <p:cTn id="23" dur="1000"/>
                                        <p:tgtEl>
                                          <p:spTgt spid="34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10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405"/>
                                        </p:tgtEl>
                                        <p:attrNameLst>
                                          <p:attrName>style.visibility</p:attrName>
                                        </p:attrNameLst>
                                      </p:cBhvr>
                                      <p:to>
                                        <p:strVal val="visible"/>
                                      </p:to>
                                    </p:set>
                                    <p:animEffect transition="in" filter="fade">
                                      <p:cBhvr>
                                        <p:cTn id="31" dur="1000"/>
                                        <p:tgtEl>
                                          <p:spTgt spid="340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413"/>
                                        </p:tgtEl>
                                        <p:attrNameLst>
                                          <p:attrName>style.visibility</p:attrName>
                                        </p:attrNameLst>
                                      </p:cBhvr>
                                      <p:to>
                                        <p:strVal val="visible"/>
                                      </p:to>
                                    </p:set>
                                    <p:animEffect transition="in" filter="fade">
                                      <p:cBhvr>
                                        <p:cTn id="39" dur="1000"/>
                                        <p:tgtEl>
                                          <p:spTgt spid="34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1709" y="2808430"/>
            <a:ext cx="5403231" cy="3210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Footer Placeholder 3"/>
          <p:cNvSpPr txBox="1">
            <a:spLocks/>
          </p:cNvSpPr>
          <p:nvPr/>
        </p:nvSpPr>
        <p:spPr>
          <a:xfrm>
            <a:off x="0" y="6400800"/>
            <a:ext cx="3048000" cy="457200"/>
          </a:xfrm>
          <a:prstGeom prst="rect">
            <a:avLst/>
          </a:prstGeom>
        </p:spPr>
        <p:txBody>
          <a:bodyPr vert="horz" lIns="91440" tIns="45720" rIns="91440" bIns="45720" rtlCol="0" anchor="ctr"/>
          <a:lstStyle>
            <a:defPPr>
              <a:defRPr lang="en-US"/>
            </a:defPPr>
            <a:lvl1pPr marL="0" algn="l" defTabSz="914400" rtl="0" eaLnBrk="1" fontAlgn="auto" latinLnBrk="0" hangingPunct="1">
              <a:spcBef>
                <a:spcPts val="0"/>
              </a:spcBef>
              <a:spcAft>
                <a:spcPts val="0"/>
              </a:spcAft>
              <a:defRPr sz="900" b="1" kern="1200" dirty="0">
                <a:solidFill>
                  <a:srgbClr val="FF0000"/>
                </a:solidFill>
                <a:latin typeface="Arial Narrow"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smtClean="0">
                <a:solidFill>
                  <a:schemeClr val="bg1"/>
                </a:solidFill>
                <a:latin typeface="Arial" pitchFamily="34" charset="0"/>
                <a:cs typeface="Arial" pitchFamily="34" charset="0"/>
              </a:rPr>
              <a:t>Do It First, Make It Perfect Later</a:t>
            </a:r>
            <a:endParaRPr lang="en-US" sz="1200">
              <a:solidFill>
                <a:schemeClr val="bg1"/>
              </a:solidFill>
              <a:latin typeface="Arial" pitchFamily="34" charset="0"/>
              <a:cs typeface="Arial" pitchFamily="34" charset="0"/>
            </a:endParaRPr>
          </a:p>
        </p:txBody>
      </p:sp>
      <p:sp>
        <p:nvSpPr>
          <p:cNvPr id="13" name="Title 1"/>
          <p:cNvSpPr txBox="1">
            <a:spLocks/>
          </p:cNvSpPr>
          <p:nvPr/>
        </p:nvSpPr>
        <p:spPr bwMode="auto">
          <a:xfrm>
            <a:off x="723900" y="411558"/>
            <a:ext cx="8267700" cy="543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kern="1200">
                <a:solidFill>
                  <a:schemeClr val="tx1"/>
                </a:solidFill>
                <a:latin typeface="Arial Narrow" pitchFamily="34" charset="0"/>
                <a:ea typeface="+mj-ea"/>
                <a:cs typeface="+mj-cs"/>
              </a:defRPr>
            </a:lvl1pPr>
            <a:lvl2pPr algn="ctr" rtl="0" eaLnBrk="1" fontAlgn="base" hangingPunct="1">
              <a:spcBef>
                <a:spcPct val="0"/>
              </a:spcBef>
              <a:spcAft>
                <a:spcPct val="0"/>
              </a:spcAft>
              <a:defRPr sz="3200" b="1">
                <a:solidFill>
                  <a:schemeClr val="tx1"/>
                </a:solidFill>
                <a:latin typeface="Arial Narrow" pitchFamily="34" charset="0"/>
              </a:defRPr>
            </a:lvl2pPr>
            <a:lvl3pPr algn="ctr" rtl="0" eaLnBrk="1" fontAlgn="base" hangingPunct="1">
              <a:spcBef>
                <a:spcPct val="0"/>
              </a:spcBef>
              <a:spcAft>
                <a:spcPct val="0"/>
              </a:spcAft>
              <a:defRPr sz="3200" b="1">
                <a:solidFill>
                  <a:schemeClr val="tx1"/>
                </a:solidFill>
                <a:latin typeface="Arial Narrow" pitchFamily="34" charset="0"/>
              </a:defRPr>
            </a:lvl3pPr>
            <a:lvl4pPr algn="ctr" rtl="0" eaLnBrk="1" fontAlgn="base" hangingPunct="1">
              <a:spcBef>
                <a:spcPct val="0"/>
              </a:spcBef>
              <a:spcAft>
                <a:spcPct val="0"/>
              </a:spcAft>
              <a:defRPr sz="3200" b="1">
                <a:solidFill>
                  <a:schemeClr val="tx1"/>
                </a:solidFill>
                <a:latin typeface="Arial Narrow" pitchFamily="34" charset="0"/>
              </a:defRPr>
            </a:lvl4pPr>
            <a:lvl5pPr algn="ctr" rtl="0" eaLnBrk="1" fontAlgn="base" hangingPunct="1">
              <a:spcBef>
                <a:spcPct val="0"/>
              </a:spcBef>
              <a:spcAft>
                <a:spcPct val="0"/>
              </a:spcAft>
              <a:defRPr sz="3200" b="1">
                <a:solidFill>
                  <a:schemeClr val="tx1"/>
                </a:solidFill>
                <a:latin typeface="Arial Narrow" pitchFamily="34" charset="0"/>
              </a:defRPr>
            </a:lvl5pPr>
            <a:lvl6pPr marL="457200" algn="ctr" rtl="0" eaLnBrk="1" fontAlgn="base" hangingPunct="1">
              <a:spcBef>
                <a:spcPct val="0"/>
              </a:spcBef>
              <a:spcAft>
                <a:spcPct val="0"/>
              </a:spcAft>
              <a:defRPr sz="3200" b="1">
                <a:solidFill>
                  <a:schemeClr val="tx1"/>
                </a:solidFill>
                <a:latin typeface="Arial Narrow" pitchFamily="34" charset="0"/>
              </a:defRPr>
            </a:lvl6pPr>
            <a:lvl7pPr marL="914400" algn="ctr" rtl="0" eaLnBrk="1" fontAlgn="base" hangingPunct="1">
              <a:spcBef>
                <a:spcPct val="0"/>
              </a:spcBef>
              <a:spcAft>
                <a:spcPct val="0"/>
              </a:spcAft>
              <a:defRPr sz="3200" b="1">
                <a:solidFill>
                  <a:schemeClr val="tx1"/>
                </a:solidFill>
                <a:latin typeface="Arial Narrow" pitchFamily="34" charset="0"/>
              </a:defRPr>
            </a:lvl7pPr>
            <a:lvl8pPr marL="1371600" algn="ctr" rtl="0" eaLnBrk="1" fontAlgn="base" hangingPunct="1">
              <a:spcBef>
                <a:spcPct val="0"/>
              </a:spcBef>
              <a:spcAft>
                <a:spcPct val="0"/>
              </a:spcAft>
              <a:defRPr sz="3200" b="1">
                <a:solidFill>
                  <a:schemeClr val="tx1"/>
                </a:solidFill>
                <a:latin typeface="Arial Narrow" pitchFamily="34" charset="0"/>
              </a:defRPr>
            </a:lvl8pPr>
            <a:lvl9pPr marL="1828800" algn="ctr" rtl="0" eaLnBrk="1" fontAlgn="base" hangingPunct="1">
              <a:spcBef>
                <a:spcPct val="0"/>
              </a:spcBef>
              <a:spcAft>
                <a:spcPct val="0"/>
              </a:spcAft>
              <a:defRPr sz="3200" b="1">
                <a:solidFill>
                  <a:schemeClr val="tx1"/>
                </a:solidFill>
                <a:latin typeface="Arial Narrow" pitchFamily="34" charset="0"/>
              </a:defRPr>
            </a:lvl9pPr>
          </a:lstStyle>
          <a:p>
            <a:pPr algn="l">
              <a:tabLst>
                <a:tab pos="3200400" algn="ctr"/>
              </a:tabLst>
            </a:pPr>
            <a:r>
              <a:rPr lang="en-US" sz="3600">
                <a:solidFill>
                  <a:srgbClr val="002596"/>
                </a:solidFill>
                <a:latin typeface="Times New Roman" panose="02020603050405020304" pitchFamily="18" charset="0"/>
                <a:cs typeface="Times New Roman" pitchFamily="18" charset="0"/>
              </a:rPr>
              <a:t>BUSSINESS </a:t>
            </a:r>
            <a:r>
              <a:rPr lang="en-US" sz="3600" smtClean="0">
                <a:solidFill>
                  <a:srgbClr val="002596"/>
                </a:solidFill>
                <a:latin typeface="Times New Roman" panose="02020603050405020304" pitchFamily="18" charset="0"/>
                <a:cs typeface="Times New Roman" pitchFamily="18" charset="0"/>
              </a:rPr>
              <a:t>MODEL</a:t>
            </a:r>
            <a:endParaRPr lang="en-US" sz="3600" dirty="0">
              <a:solidFill>
                <a:srgbClr val="002596"/>
              </a:solidFill>
              <a:latin typeface="Times New Roman" panose="02020603050405020304" pitchFamily="18" charset="0"/>
              <a:cs typeface="Times New Roman" pitchFamily="18" charset="0"/>
            </a:endParaRPr>
          </a:p>
        </p:txBody>
      </p:sp>
      <p:pic>
        <p:nvPicPr>
          <p:cNvPr id="2" name="Picture 1" descr="MPH II - ChangeOver and KANBAN Tracki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87574" y="4122056"/>
            <a:ext cx="1014342" cy="537616"/>
          </a:xfrm>
          <a:prstGeom prst="rect">
            <a:avLst/>
          </a:prstGeom>
        </p:spPr>
      </p:pic>
      <p:pic>
        <p:nvPicPr>
          <p:cNvPr id="20"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86973" y="3830375"/>
            <a:ext cx="1100651" cy="583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66246" y="2055104"/>
            <a:ext cx="1421328" cy="753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86973" y="4538373"/>
            <a:ext cx="824427" cy="869568"/>
          </a:xfrm>
          <a:prstGeom prst="rect">
            <a:avLst/>
          </a:prstGeom>
        </p:spPr>
      </p:pic>
      <p:pic>
        <p:nvPicPr>
          <p:cNvPr id="30" name="Picture 29" descr="Screen Clippi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665274" y="2953829"/>
            <a:ext cx="622300" cy="656374"/>
          </a:xfrm>
          <a:prstGeom prst="rect">
            <a:avLst/>
          </a:prstGeom>
        </p:spPr>
      </p:pic>
      <p:pic>
        <p:nvPicPr>
          <p:cNvPr id="6" name="Picture 5" descr="Screen Clippi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726679" y="4122056"/>
            <a:ext cx="499490" cy="764756"/>
          </a:xfrm>
          <a:prstGeom prst="rect">
            <a:avLst/>
          </a:prstGeom>
        </p:spPr>
      </p:pic>
      <p:cxnSp>
        <p:nvCxnSpPr>
          <p:cNvPr id="14" name="Straight Connector 13"/>
          <p:cNvCxnSpPr/>
          <p:nvPr/>
        </p:nvCxnSpPr>
        <p:spPr>
          <a:xfrm>
            <a:off x="723900" y="1524000"/>
            <a:ext cx="8407400" cy="0"/>
          </a:xfrm>
          <a:prstGeom prst="line">
            <a:avLst/>
          </a:prstGeom>
          <a:ln w="57150">
            <a:solidFill>
              <a:srgbClr val="002596"/>
            </a:solidFill>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p:nvSpPr>
        <p:spPr bwMode="auto">
          <a:xfrm>
            <a:off x="4356100" y="935604"/>
            <a:ext cx="3884105" cy="495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kern="1200">
                <a:solidFill>
                  <a:schemeClr val="tx1"/>
                </a:solidFill>
                <a:latin typeface="Arial Narrow" pitchFamily="34" charset="0"/>
                <a:ea typeface="+mj-ea"/>
                <a:cs typeface="+mj-cs"/>
              </a:defRPr>
            </a:lvl1pPr>
            <a:lvl2pPr algn="ctr" rtl="0" eaLnBrk="1" fontAlgn="base" hangingPunct="1">
              <a:spcBef>
                <a:spcPct val="0"/>
              </a:spcBef>
              <a:spcAft>
                <a:spcPct val="0"/>
              </a:spcAft>
              <a:defRPr sz="3200" b="1">
                <a:solidFill>
                  <a:schemeClr val="tx1"/>
                </a:solidFill>
                <a:latin typeface="Arial Narrow" pitchFamily="34" charset="0"/>
              </a:defRPr>
            </a:lvl2pPr>
            <a:lvl3pPr algn="ctr" rtl="0" eaLnBrk="1" fontAlgn="base" hangingPunct="1">
              <a:spcBef>
                <a:spcPct val="0"/>
              </a:spcBef>
              <a:spcAft>
                <a:spcPct val="0"/>
              </a:spcAft>
              <a:defRPr sz="3200" b="1">
                <a:solidFill>
                  <a:schemeClr val="tx1"/>
                </a:solidFill>
                <a:latin typeface="Arial Narrow" pitchFamily="34" charset="0"/>
              </a:defRPr>
            </a:lvl3pPr>
            <a:lvl4pPr algn="ctr" rtl="0" eaLnBrk="1" fontAlgn="base" hangingPunct="1">
              <a:spcBef>
                <a:spcPct val="0"/>
              </a:spcBef>
              <a:spcAft>
                <a:spcPct val="0"/>
              </a:spcAft>
              <a:defRPr sz="3200" b="1">
                <a:solidFill>
                  <a:schemeClr val="tx1"/>
                </a:solidFill>
                <a:latin typeface="Arial Narrow" pitchFamily="34" charset="0"/>
              </a:defRPr>
            </a:lvl4pPr>
            <a:lvl5pPr algn="ctr" rtl="0" eaLnBrk="1" fontAlgn="base" hangingPunct="1">
              <a:spcBef>
                <a:spcPct val="0"/>
              </a:spcBef>
              <a:spcAft>
                <a:spcPct val="0"/>
              </a:spcAft>
              <a:defRPr sz="3200" b="1">
                <a:solidFill>
                  <a:schemeClr val="tx1"/>
                </a:solidFill>
                <a:latin typeface="Arial Narrow" pitchFamily="34" charset="0"/>
              </a:defRPr>
            </a:lvl5pPr>
            <a:lvl6pPr marL="457200" algn="ctr" rtl="0" eaLnBrk="1" fontAlgn="base" hangingPunct="1">
              <a:spcBef>
                <a:spcPct val="0"/>
              </a:spcBef>
              <a:spcAft>
                <a:spcPct val="0"/>
              </a:spcAft>
              <a:defRPr sz="3200" b="1">
                <a:solidFill>
                  <a:schemeClr val="tx1"/>
                </a:solidFill>
                <a:latin typeface="Arial Narrow" pitchFamily="34" charset="0"/>
              </a:defRPr>
            </a:lvl6pPr>
            <a:lvl7pPr marL="914400" algn="ctr" rtl="0" eaLnBrk="1" fontAlgn="base" hangingPunct="1">
              <a:spcBef>
                <a:spcPct val="0"/>
              </a:spcBef>
              <a:spcAft>
                <a:spcPct val="0"/>
              </a:spcAft>
              <a:defRPr sz="3200" b="1">
                <a:solidFill>
                  <a:schemeClr val="tx1"/>
                </a:solidFill>
                <a:latin typeface="Arial Narrow" pitchFamily="34" charset="0"/>
              </a:defRPr>
            </a:lvl7pPr>
            <a:lvl8pPr marL="1371600" algn="ctr" rtl="0" eaLnBrk="1" fontAlgn="base" hangingPunct="1">
              <a:spcBef>
                <a:spcPct val="0"/>
              </a:spcBef>
              <a:spcAft>
                <a:spcPct val="0"/>
              </a:spcAft>
              <a:defRPr sz="3200" b="1">
                <a:solidFill>
                  <a:schemeClr val="tx1"/>
                </a:solidFill>
                <a:latin typeface="Arial Narrow" pitchFamily="34" charset="0"/>
              </a:defRPr>
            </a:lvl8pPr>
            <a:lvl9pPr marL="1828800" algn="ctr" rtl="0" eaLnBrk="1" fontAlgn="base" hangingPunct="1">
              <a:spcBef>
                <a:spcPct val="0"/>
              </a:spcBef>
              <a:spcAft>
                <a:spcPct val="0"/>
              </a:spcAft>
              <a:defRPr sz="3200" b="1">
                <a:solidFill>
                  <a:schemeClr val="tx1"/>
                </a:solidFill>
                <a:latin typeface="Arial Narrow" pitchFamily="34" charset="0"/>
              </a:defRPr>
            </a:lvl9pPr>
          </a:lstStyle>
          <a:p>
            <a:pPr algn="l">
              <a:tabLst>
                <a:tab pos="3200400" algn="ctr"/>
              </a:tabLst>
            </a:pPr>
            <a:r>
              <a:rPr lang="en-US" sz="3600" smtClean="0">
                <a:solidFill>
                  <a:srgbClr val="002596"/>
                </a:solidFill>
                <a:latin typeface="Times New Roman" panose="02020603050405020304" pitchFamily="18" charset="0"/>
                <a:cs typeface="Times New Roman" pitchFamily="18" charset="0"/>
              </a:rPr>
              <a:t>&amp; </a:t>
            </a:r>
            <a:r>
              <a:rPr lang="en-US" sz="3600">
                <a:solidFill>
                  <a:srgbClr val="002596"/>
                </a:solidFill>
                <a:latin typeface="Times New Roman" panose="02020603050405020304" pitchFamily="18" charset="0"/>
                <a:cs typeface="Times New Roman" pitchFamily="18" charset="0"/>
              </a:rPr>
              <a:t>DATA </a:t>
            </a:r>
            <a:r>
              <a:rPr lang="en-US" sz="3600" dirty="0">
                <a:solidFill>
                  <a:srgbClr val="002596"/>
                </a:solidFill>
                <a:latin typeface="Times New Roman" panose="02020603050405020304" pitchFamily="18" charset="0"/>
                <a:cs typeface="Times New Roman" pitchFamily="18" charset="0"/>
              </a:rPr>
              <a:t>ACCESS</a:t>
            </a:r>
          </a:p>
        </p:txBody>
      </p:sp>
      <p:sp>
        <p:nvSpPr>
          <p:cNvPr id="16" name="Title 1"/>
          <p:cNvSpPr txBox="1">
            <a:spLocks/>
          </p:cNvSpPr>
          <p:nvPr/>
        </p:nvSpPr>
        <p:spPr bwMode="auto">
          <a:xfrm>
            <a:off x="723900" y="911708"/>
            <a:ext cx="3822700" cy="543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kern="1200">
                <a:solidFill>
                  <a:schemeClr val="tx1"/>
                </a:solidFill>
                <a:latin typeface="Arial Narrow" pitchFamily="34" charset="0"/>
                <a:ea typeface="+mj-ea"/>
                <a:cs typeface="+mj-cs"/>
              </a:defRPr>
            </a:lvl1pPr>
            <a:lvl2pPr algn="ctr" rtl="0" eaLnBrk="1" fontAlgn="base" hangingPunct="1">
              <a:spcBef>
                <a:spcPct val="0"/>
              </a:spcBef>
              <a:spcAft>
                <a:spcPct val="0"/>
              </a:spcAft>
              <a:defRPr sz="3200" b="1">
                <a:solidFill>
                  <a:schemeClr val="tx1"/>
                </a:solidFill>
                <a:latin typeface="Arial Narrow" pitchFamily="34" charset="0"/>
              </a:defRPr>
            </a:lvl2pPr>
            <a:lvl3pPr algn="ctr" rtl="0" eaLnBrk="1" fontAlgn="base" hangingPunct="1">
              <a:spcBef>
                <a:spcPct val="0"/>
              </a:spcBef>
              <a:spcAft>
                <a:spcPct val="0"/>
              </a:spcAft>
              <a:defRPr sz="3200" b="1">
                <a:solidFill>
                  <a:schemeClr val="tx1"/>
                </a:solidFill>
                <a:latin typeface="Arial Narrow" pitchFamily="34" charset="0"/>
              </a:defRPr>
            </a:lvl3pPr>
            <a:lvl4pPr algn="ctr" rtl="0" eaLnBrk="1" fontAlgn="base" hangingPunct="1">
              <a:spcBef>
                <a:spcPct val="0"/>
              </a:spcBef>
              <a:spcAft>
                <a:spcPct val="0"/>
              </a:spcAft>
              <a:defRPr sz="3200" b="1">
                <a:solidFill>
                  <a:schemeClr val="tx1"/>
                </a:solidFill>
                <a:latin typeface="Arial Narrow" pitchFamily="34" charset="0"/>
              </a:defRPr>
            </a:lvl4pPr>
            <a:lvl5pPr algn="ctr" rtl="0" eaLnBrk="1" fontAlgn="base" hangingPunct="1">
              <a:spcBef>
                <a:spcPct val="0"/>
              </a:spcBef>
              <a:spcAft>
                <a:spcPct val="0"/>
              </a:spcAft>
              <a:defRPr sz="3200" b="1">
                <a:solidFill>
                  <a:schemeClr val="tx1"/>
                </a:solidFill>
                <a:latin typeface="Arial Narrow" pitchFamily="34" charset="0"/>
              </a:defRPr>
            </a:lvl5pPr>
            <a:lvl6pPr marL="457200" algn="ctr" rtl="0" eaLnBrk="1" fontAlgn="base" hangingPunct="1">
              <a:spcBef>
                <a:spcPct val="0"/>
              </a:spcBef>
              <a:spcAft>
                <a:spcPct val="0"/>
              </a:spcAft>
              <a:defRPr sz="3200" b="1">
                <a:solidFill>
                  <a:schemeClr val="tx1"/>
                </a:solidFill>
                <a:latin typeface="Arial Narrow" pitchFamily="34" charset="0"/>
              </a:defRPr>
            </a:lvl6pPr>
            <a:lvl7pPr marL="914400" algn="ctr" rtl="0" eaLnBrk="1" fontAlgn="base" hangingPunct="1">
              <a:spcBef>
                <a:spcPct val="0"/>
              </a:spcBef>
              <a:spcAft>
                <a:spcPct val="0"/>
              </a:spcAft>
              <a:defRPr sz="3200" b="1">
                <a:solidFill>
                  <a:schemeClr val="tx1"/>
                </a:solidFill>
                <a:latin typeface="Arial Narrow" pitchFamily="34" charset="0"/>
              </a:defRPr>
            </a:lvl7pPr>
            <a:lvl8pPr marL="1371600" algn="ctr" rtl="0" eaLnBrk="1" fontAlgn="base" hangingPunct="1">
              <a:spcBef>
                <a:spcPct val="0"/>
              </a:spcBef>
              <a:spcAft>
                <a:spcPct val="0"/>
              </a:spcAft>
              <a:defRPr sz="3200" b="1">
                <a:solidFill>
                  <a:schemeClr val="tx1"/>
                </a:solidFill>
                <a:latin typeface="Arial Narrow" pitchFamily="34" charset="0"/>
              </a:defRPr>
            </a:lvl8pPr>
            <a:lvl9pPr marL="1828800" algn="ctr" rtl="0" eaLnBrk="1" fontAlgn="base" hangingPunct="1">
              <a:spcBef>
                <a:spcPct val="0"/>
              </a:spcBef>
              <a:spcAft>
                <a:spcPct val="0"/>
              </a:spcAft>
              <a:defRPr sz="3200" b="1">
                <a:solidFill>
                  <a:schemeClr val="tx1"/>
                </a:solidFill>
                <a:latin typeface="Arial Narrow" pitchFamily="34" charset="0"/>
              </a:defRPr>
            </a:lvl9pPr>
          </a:lstStyle>
          <a:p>
            <a:pPr algn="l">
              <a:tabLst>
                <a:tab pos="3200400" algn="ctr"/>
              </a:tabLst>
            </a:pPr>
            <a:r>
              <a:rPr lang="en-US" sz="3600" smtClean="0">
                <a:solidFill>
                  <a:srgbClr val="002596"/>
                </a:solidFill>
                <a:latin typeface="Times New Roman" panose="02020603050405020304" pitchFamily="18" charset="0"/>
                <a:cs typeface="Times New Roman" pitchFamily="18" charset="0"/>
              </a:rPr>
              <a:t>PRESENTATION</a:t>
            </a:r>
            <a:endParaRPr lang="en-US" sz="3600" dirty="0">
              <a:solidFill>
                <a:srgbClr val="002596"/>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273228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176"/>
                                        </p:tgtEl>
                                        <p:attrNameLst>
                                          <p:attrName>style.visibility</p:attrName>
                                        </p:attrNameLst>
                                      </p:cBhvr>
                                      <p:to>
                                        <p:strVal val="visible"/>
                                      </p:to>
                                    </p:set>
                                    <p:animEffect transition="in" filter="fade">
                                      <p:cBhvr>
                                        <p:cTn id="11" dur="1500"/>
                                        <p:tgtEl>
                                          <p:spTgt spid="717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1000"/>
                                        <p:tgtEl>
                                          <p:spTgt spid="16"/>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1000"/>
                                        <p:tgtEl>
                                          <p:spTgt spid="20"/>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1000"/>
                                        <p:tgtEl>
                                          <p:spTgt spid="24"/>
                                        </p:tgtEl>
                                      </p:cBhvr>
                                    </p:animEffect>
                                  </p:childTnLst>
                                </p:cTn>
                              </p:par>
                            </p:childTnLst>
                          </p:cTn>
                        </p:par>
                        <p:par>
                          <p:cTn id="25" fill="hold">
                            <p:stCondLst>
                              <p:cond delay="3000"/>
                            </p:stCondLst>
                            <p:childTnLst>
                              <p:par>
                                <p:cTn id="26" presetID="10" presetClass="entr" presetSubtype="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1000"/>
                                        <p:tgtEl>
                                          <p:spTgt spid="15"/>
                                        </p:tgtEl>
                                      </p:cBhvr>
                                    </p:animEffect>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childTnLst>
                                </p:cTn>
                              </p:par>
                              <p:par>
                                <p:cTn id="38" presetID="10" presetClass="entr" presetSubtype="0" fill="hold"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1000"/>
                                        <p:tgtEl>
                                          <p:spTgt spid="30"/>
                                        </p:tgtEl>
                                      </p:cBhvr>
                                    </p:animEffect>
                                  </p:childTnLst>
                                </p:cTn>
                              </p:par>
                              <p:par>
                                <p:cTn id="41" presetID="10" presetClass="entr" presetSubtype="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36600" y="2090111"/>
            <a:ext cx="2242589" cy="2214383"/>
            <a:chOff x="736600" y="2242511"/>
            <a:chExt cx="2242589" cy="2214383"/>
          </a:xfrm>
        </p:grpSpPr>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600" y="2909859"/>
              <a:ext cx="1547035" cy="1547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Group 1"/>
            <p:cNvGrpSpPr/>
            <p:nvPr/>
          </p:nvGrpSpPr>
          <p:grpSpPr>
            <a:xfrm>
              <a:off x="1988589" y="2242511"/>
              <a:ext cx="990600" cy="907931"/>
              <a:chOff x="1752600" y="2000369"/>
              <a:chExt cx="990600" cy="907931"/>
            </a:xfrm>
          </p:grpSpPr>
          <p:pic>
            <p:nvPicPr>
              <p:cNvPr id="921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88589" y="2000369"/>
                <a:ext cx="754611"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4" name="Straight Arrow Connector 33"/>
              <p:cNvCxnSpPr/>
              <p:nvPr/>
            </p:nvCxnSpPr>
            <p:spPr>
              <a:xfrm flipV="1">
                <a:off x="1752600" y="2696477"/>
                <a:ext cx="228600" cy="211823"/>
              </a:xfrm>
              <a:prstGeom prst="straightConnector1">
                <a:avLst/>
              </a:prstGeom>
              <a:ln w="28575">
                <a:headEnd type="triangle" w="med" len="med"/>
                <a:tailEnd type="triangle" w="med" len="med"/>
              </a:ln>
            </p:spPr>
            <p:style>
              <a:lnRef idx="3">
                <a:schemeClr val="accent3"/>
              </a:lnRef>
              <a:fillRef idx="0">
                <a:schemeClr val="accent3"/>
              </a:fillRef>
              <a:effectRef idx="2">
                <a:schemeClr val="accent3"/>
              </a:effectRef>
              <a:fontRef idx="minor">
                <a:schemeClr val="tx1"/>
              </a:fontRef>
            </p:style>
          </p:cxnSp>
        </p:grpSp>
      </p:grpSp>
      <p:sp>
        <p:nvSpPr>
          <p:cNvPr id="8" name="Footer Placeholder 3"/>
          <p:cNvSpPr txBox="1">
            <a:spLocks/>
          </p:cNvSpPr>
          <p:nvPr/>
        </p:nvSpPr>
        <p:spPr>
          <a:xfrm>
            <a:off x="0" y="6400800"/>
            <a:ext cx="3048000" cy="457200"/>
          </a:xfrm>
          <a:prstGeom prst="rect">
            <a:avLst/>
          </a:prstGeom>
        </p:spPr>
        <p:txBody>
          <a:bodyPr vert="horz" lIns="91440" tIns="45720" rIns="91440" bIns="45720" rtlCol="0" anchor="ctr"/>
          <a:lstStyle>
            <a:defPPr>
              <a:defRPr lang="en-US"/>
            </a:defPPr>
            <a:lvl1pPr marL="0" algn="l" defTabSz="914400" rtl="0" eaLnBrk="1" fontAlgn="auto" latinLnBrk="0" hangingPunct="1">
              <a:spcBef>
                <a:spcPts val="0"/>
              </a:spcBef>
              <a:spcAft>
                <a:spcPts val="0"/>
              </a:spcAft>
              <a:defRPr sz="900" b="1" kern="1200" dirty="0">
                <a:solidFill>
                  <a:srgbClr val="FF0000"/>
                </a:solidFill>
                <a:latin typeface="Arial Narrow"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smtClean="0">
                <a:solidFill>
                  <a:schemeClr val="bg1"/>
                </a:solidFill>
                <a:latin typeface="Arial" pitchFamily="34" charset="0"/>
                <a:cs typeface="Arial" pitchFamily="34" charset="0"/>
              </a:rPr>
              <a:t>Do It First, Make It Perfect Later</a:t>
            </a:r>
            <a:endParaRPr lang="en-US" sz="1200">
              <a:solidFill>
                <a:schemeClr val="bg1"/>
              </a:solidFill>
              <a:latin typeface="Arial" pitchFamily="34" charset="0"/>
              <a:cs typeface="Arial" pitchFamily="34" charset="0"/>
            </a:endParaRPr>
          </a:p>
        </p:txBody>
      </p:sp>
      <p:sp>
        <p:nvSpPr>
          <p:cNvPr id="13" name="Title 1"/>
          <p:cNvSpPr txBox="1">
            <a:spLocks/>
          </p:cNvSpPr>
          <p:nvPr/>
        </p:nvSpPr>
        <p:spPr bwMode="auto">
          <a:xfrm>
            <a:off x="736600" y="914400"/>
            <a:ext cx="8026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kern="1200">
                <a:solidFill>
                  <a:schemeClr val="tx1"/>
                </a:solidFill>
                <a:latin typeface="Arial Narrow" pitchFamily="34" charset="0"/>
                <a:ea typeface="+mj-ea"/>
                <a:cs typeface="+mj-cs"/>
              </a:defRPr>
            </a:lvl1pPr>
            <a:lvl2pPr algn="ctr" rtl="0" eaLnBrk="1" fontAlgn="base" hangingPunct="1">
              <a:spcBef>
                <a:spcPct val="0"/>
              </a:spcBef>
              <a:spcAft>
                <a:spcPct val="0"/>
              </a:spcAft>
              <a:defRPr sz="3200" b="1">
                <a:solidFill>
                  <a:schemeClr val="tx1"/>
                </a:solidFill>
                <a:latin typeface="Arial Narrow" pitchFamily="34" charset="0"/>
              </a:defRPr>
            </a:lvl2pPr>
            <a:lvl3pPr algn="ctr" rtl="0" eaLnBrk="1" fontAlgn="base" hangingPunct="1">
              <a:spcBef>
                <a:spcPct val="0"/>
              </a:spcBef>
              <a:spcAft>
                <a:spcPct val="0"/>
              </a:spcAft>
              <a:defRPr sz="3200" b="1">
                <a:solidFill>
                  <a:schemeClr val="tx1"/>
                </a:solidFill>
                <a:latin typeface="Arial Narrow" pitchFamily="34" charset="0"/>
              </a:defRPr>
            </a:lvl3pPr>
            <a:lvl4pPr algn="ctr" rtl="0" eaLnBrk="1" fontAlgn="base" hangingPunct="1">
              <a:spcBef>
                <a:spcPct val="0"/>
              </a:spcBef>
              <a:spcAft>
                <a:spcPct val="0"/>
              </a:spcAft>
              <a:defRPr sz="3200" b="1">
                <a:solidFill>
                  <a:schemeClr val="tx1"/>
                </a:solidFill>
                <a:latin typeface="Arial Narrow" pitchFamily="34" charset="0"/>
              </a:defRPr>
            </a:lvl4pPr>
            <a:lvl5pPr algn="ctr" rtl="0" eaLnBrk="1" fontAlgn="base" hangingPunct="1">
              <a:spcBef>
                <a:spcPct val="0"/>
              </a:spcBef>
              <a:spcAft>
                <a:spcPct val="0"/>
              </a:spcAft>
              <a:defRPr sz="3200" b="1">
                <a:solidFill>
                  <a:schemeClr val="tx1"/>
                </a:solidFill>
                <a:latin typeface="Arial Narrow" pitchFamily="34" charset="0"/>
              </a:defRPr>
            </a:lvl5pPr>
            <a:lvl6pPr marL="457200" algn="ctr" rtl="0" eaLnBrk="1" fontAlgn="base" hangingPunct="1">
              <a:spcBef>
                <a:spcPct val="0"/>
              </a:spcBef>
              <a:spcAft>
                <a:spcPct val="0"/>
              </a:spcAft>
              <a:defRPr sz="3200" b="1">
                <a:solidFill>
                  <a:schemeClr val="tx1"/>
                </a:solidFill>
                <a:latin typeface="Arial Narrow" pitchFamily="34" charset="0"/>
              </a:defRPr>
            </a:lvl6pPr>
            <a:lvl7pPr marL="914400" algn="ctr" rtl="0" eaLnBrk="1" fontAlgn="base" hangingPunct="1">
              <a:spcBef>
                <a:spcPct val="0"/>
              </a:spcBef>
              <a:spcAft>
                <a:spcPct val="0"/>
              </a:spcAft>
              <a:defRPr sz="3200" b="1">
                <a:solidFill>
                  <a:schemeClr val="tx1"/>
                </a:solidFill>
                <a:latin typeface="Arial Narrow" pitchFamily="34" charset="0"/>
              </a:defRPr>
            </a:lvl7pPr>
            <a:lvl8pPr marL="1371600" algn="ctr" rtl="0" eaLnBrk="1" fontAlgn="base" hangingPunct="1">
              <a:spcBef>
                <a:spcPct val="0"/>
              </a:spcBef>
              <a:spcAft>
                <a:spcPct val="0"/>
              </a:spcAft>
              <a:defRPr sz="3200" b="1">
                <a:solidFill>
                  <a:schemeClr val="tx1"/>
                </a:solidFill>
                <a:latin typeface="Arial Narrow" pitchFamily="34" charset="0"/>
              </a:defRPr>
            </a:lvl8pPr>
            <a:lvl9pPr marL="1828800" algn="ctr" rtl="0" eaLnBrk="1" fontAlgn="base" hangingPunct="1">
              <a:spcBef>
                <a:spcPct val="0"/>
              </a:spcBef>
              <a:spcAft>
                <a:spcPct val="0"/>
              </a:spcAft>
              <a:defRPr sz="3200" b="1">
                <a:solidFill>
                  <a:schemeClr val="tx1"/>
                </a:solidFill>
                <a:latin typeface="Arial Narrow" pitchFamily="34" charset="0"/>
              </a:defRPr>
            </a:lvl9pPr>
          </a:lstStyle>
          <a:p>
            <a:pPr algn="l">
              <a:tabLst>
                <a:tab pos="3200400" algn="ctr"/>
              </a:tabLst>
            </a:pPr>
            <a:r>
              <a:rPr lang="en-US" sz="3600" dirty="0">
                <a:solidFill>
                  <a:srgbClr val="002596"/>
                </a:solidFill>
                <a:latin typeface="Times New Roman" panose="02020603050405020304" pitchFamily="18" charset="0"/>
                <a:cs typeface="Times New Roman" pitchFamily="18" charset="0"/>
              </a:rPr>
              <a:t>BUSINESS MODEL LAYER</a:t>
            </a:r>
          </a:p>
        </p:txBody>
      </p:sp>
      <p:grpSp>
        <p:nvGrpSpPr>
          <p:cNvPr id="6" name="Group 5"/>
          <p:cNvGrpSpPr/>
          <p:nvPr/>
        </p:nvGrpSpPr>
        <p:grpSpPr>
          <a:xfrm>
            <a:off x="7098505" y="2612892"/>
            <a:ext cx="1969295" cy="1804664"/>
            <a:chOff x="7098505" y="2562092"/>
            <a:chExt cx="1969295" cy="1804664"/>
          </a:xfrm>
        </p:grpSpPr>
        <p:pic>
          <p:nvPicPr>
            <p:cNvPr id="15" name="Picture 12" descr="http://www.grace-fp7.eu/sites/default/files/imagecache/Article-popup/article-images/Database_iStock_000020783950XSmall_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98505" y="2562092"/>
              <a:ext cx="1347788" cy="1343904"/>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7098505" y="3397260"/>
              <a:ext cx="1969295" cy="969496"/>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1900" b="1" cap="all" smtClean="0">
                  <a:ln w="0"/>
                  <a:solidFill>
                    <a:schemeClr val="accent5"/>
                  </a:solidFill>
                  <a:effectLst>
                    <a:reflection blurRad="12700" stA="50000" endPos="50000" dist="5000" dir="5400000" sy="-100000" rotWithShape="0"/>
                  </a:effectLst>
                  <a:latin typeface="Times New Roman" pitchFamily="18" charset="0"/>
                  <a:cs typeface="Times New Roman" pitchFamily="18" charset="0"/>
                </a:rPr>
                <a:t>KITTING DATABASE </a:t>
              </a:r>
              <a:r>
                <a:rPr lang="en-US" sz="1900" b="1" cap="all" dirty="0" smtClean="0">
                  <a:ln w="0"/>
                  <a:solidFill>
                    <a:schemeClr val="accent5"/>
                  </a:solidFill>
                  <a:effectLst>
                    <a:reflection blurRad="12700" stA="50000" endPos="50000" dist="5000" dir="5400000" sy="-100000" rotWithShape="0"/>
                  </a:effectLst>
                  <a:latin typeface="Times New Roman" pitchFamily="18" charset="0"/>
                  <a:cs typeface="Times New Roman" pitchFamily="18" charset="0"/>
                </a:rPr>
                <a:t>INTERACTION</a:t>
              </a:r>
              <a:endParaRPr lang="en-US" sz="1900" b="1" cap="all" dirty="0">
                <a:ln w="0"/>
                <a:solidFill>
                  <a:schemeClr val="accent5"/>
                </a:solidFill>
                <a:effectLst>
                  <a:reflection blurRad="12700" stA="50000" endPos="50000" dist="5000" dir="5400000" sy="-100000" rotWithShape="0"/>
                </a:effectLst>
                <a:latin typeface="Times New Roman" pitchFamily="18" charset="0"/>
                <a:cs typeface="Times New Roman" pitchFamily="18" charset="0"/>
              </a:endParaRPr>
            </a:p>
          </p:txBody>
        </p:sp>
      </p:grpSp>
      <p:cxnSp>
        <p:nvCxnSpPr>
          <p:cNvPr id="3" name="Straight Arrow Connector 2"/>
          <p:cNvCxnSpPr/>
          <p:nvPr/>
        </p:nvCxnSpPr>
        <p:spPr>
          <a:xfrm>
            <a:off x="2609048" y="3530977"/>
            <a:ext cx="4489457" cy="0"/>
          </a:xfrm>
          <a:prstGeom prst="straightConnector1">
            <a:avLst/>
          </a:prstGeom>
          <a:ln w="38100">
            <a:solidFill>
              <a:srgbClr val="00CC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2609048" y="3683377"/>
            <a:ext cx="4489457" cy="0"/>
          </a:xfrm>
          <a:prstGeom prst="straightConnector1">
            <a:avLst/>
          </a:prstGeom>
          <a:ln w="38100">
            <a:solidFill>
              <a:srgbClr val="00CC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380327" y="3759577"/>
            <a:ext cx="4718178" cy="2554545"/>
          </a:xfrm>
          <a:prstGeom prst="rect">
            <a:avLst/>
          </a:prstGeom>
          <a:noFill/>
        </p:spPr>
        <p:txBody>
          <a:bodyPr wrap="square" rtlCol="0">
            <a:spAutoFit/>
          </a:bodyPr>
          <a:lstStyle/>
          <a:p>
            <a:pPr marL="285750" indent="-285750">
              <a:buFontTx/>
              <a:buChar char="-"/>
            </a:pPr>
            <a:r>
              <a:rPr lang="en-US" sz="1600" b="1" i="1" dirty="0" smtClean="0">
                <a:solidFill>
                  <a:srgbClr val="002596"/>
                </a:solidFill>
                <a:latin typeface="Times New Roman" pitchFamily="18" charset="0"/>
                <a:cs typeface="Times New Roman" pitchFamily="18" charset="0"/>
              </a:rPr>
              <a:t>GIVING </a:t>
            </a:r>
            <a:r>
              <a:rPr lang="en-US" sz="1600" b="1" i="1" dirty="0">
                <a:solidFill>
                  <a:srgbClr val="002596"/>
                </a:solidFill>
                <a:latin typeface="Times New Roman" pitchFamily="18" charset="0"/>
                <a:cs typeface="Times New Roman" pitchFamily="18" charset="0"/>
              </a:rPr>
              <a:t>THE REAL TIME PRODUCTION ORDER </a:t>
            </a:r>
            <a:r>
              <a:rPr lang="en-US" sz="1600" b="1" i="1" dirty="0" smtClean="0">
                <a:solidFill>
                  <a:srgbClr val="002596"/>
                </a:solidFill>
                <a:latin typeface="Times New Roman" pitchFamily="18" charset="0"/>
                <a:cs typeface="Times New Roman" pitchFamily="18" charset="0"/>
              </a:rPr>
              <a:t>STATUS:</a:t>
            </a:r>
          </a:p>
          <a:p>
            <a:pPr marL="742950" lvl="1" indent="-285750">
              <a:buFont typeface="Wingdings" panose="05000000000000000000" pitchFamily="2" charset="2"/>
              <a:buChar char="§"/>
            </a:pPr>
            <a:r>
              <a:rPr lang="en-US" sz="1600" b="1" i="1" dirty="0" smtClean="0">
                <a:solidFill>
                  <a:srgbClr val="002596"/>
                </a:solidFill>
                <a:latin typeface="Times New Roman" pitchFamily="18" charset="0"/>
                <a:cs typeface="Times New Roman" pitchFamily="18" charset="0"/>
              </a:rPr>
              <a:t>Current </a:t>
            </a:r>
            <a:r>
              <a:rPr lang="en-US" sz="1600" b="1" i="1" dirty="0">
                <a:solidFill>
                  <a:srgbClr val="002596"/>
                </a:solidFill>
                <a:latin typeface="Times New Roman" pitchFamily="18" charset="0"/>
                <a:cs typeface="Times New Roman" pitchFamily="18" charset="0"/>
              </a:rPr>
              <a:t>PO on Line.</a:t>
            </a:r>
          </a:p>
          <a:p>
            <a:pPr marL="742950" lvl="1" indent="-285750">
              <a:buFont typeface="Wingdings" panose="05000000000000000000" pitchFamily="2" charset="2"/>
              <a:buChar char="§"/>
            </a:pPr>
            <a:r>
              <a:rPr lang="en-US" sz="1600" b="1" i="1" dirty="0">
                <a:solidFill>
                  <a:srgbClr val="002596"/>
                </a:solidFill>
                <a:latin typeface="Times New Roman" pitchFamily="18" charset="0"/>
                <a:cs typeface="Times New Roman" pitchFamily="18" charset="0"/>
              </a:rPr>
              <a:t>Quantity Packaging/Assembly.</a:t>
            </a:r>
          </a:p>
          <a:p>
            <a:pPr marL="742950" lvl="1" indent="-285750">
              <a:buFont typeface="Wingdings" panose="05000000000000000000" pitchFamily="2" charset="2"/>
              <a:buChar char="§"/>
            </a:pPr>
            <a:r>
              <a:rPr lang="en-US" sz="1600" b="1" i="1" dirty="0">
                <a:solidFill>
                  <a:srgbClr val="002596"/>
                </a:solidFill>
                <a:latin typeface="Times New Roman" pitchFamily="18" charset="0"/>
                <a:cs typeface="Times New Roman" pitchFamily="18" charset="0"/>
              </a:rPr>
              <a:t>Materials Kitting Preparation.</a:t>
            </a:r>
          </a:p>
          <a:p>
            <a:pPr marL="742950" lvl="1" indent="-285750">
              <a:buFont typeface="Wingdings" panose="05000000000000000000" pitchFamily="2" charset="2"/>
              <a:buChar char="§"/>
            </a:pPr>
            <a:r>
              <a:rPr lang="en-US" sz="1600" b="1" i="1" dirty="0">
                <a:solidFill>
                  <a:srgbClr val="002596"/>
                </a:solidFill>
                <a:latin typeface="Times New Roman" pitchFamily="18" charset="0"/>
                <a:cs typeface="Times New Roman" pitchFamily="18" charset="0"/>
              </a:rPr>
              <a:t>Planned/Unplanned Downtime Issues</a:t>
            </a:r>
            <a:endParaRPr lang="en-US" sz="1600" b="1" i="1" dirty="0" smtClean="0">
              <a:solidFill>
                <a:srgbClr val="002596"/>
              </a:solidFill>
              <a:latin typeface="Times New Roman" pitchFamily="18" charset="0"/>
              <a:cs typeface="Times New Roman" pitchFamily="18" charset="0"/>
            </a:endParaRPr>
          </a:p>
          <a:p>
            <a:pPr marL="285750" indent="-285750">
              <a:buFontTx/>
              <a:buChar char="-"/>
            </a:pPr>
            <a:r>
              <a:rPr lang="en-US" sz="1600" b="1" i="1" dirty="0" smtClean="0">
                <a:solidFill>
                  <a:srgbClr val="002596"/>
                </a:solidFill>
                <a:latin typeface="Times New Roman" pitchFamily="18" charset="0"/>
                <a:cs typeface="Times New Roman" pitchFamily="18" charset="0"/>
              </a:rPr>
              <a:t>SUPPORTING CONSTRAINTs FROM KITTING SYSTEM TO CAPACITY &amp; PREVENTING FROM CONFLICTING TO PROCESS RULEs (</a:t>
            </a:r>
            <a:r>
              <a:rPr lang="en-US" sz="1600" i="1" dirty="0" smtClean="0">
                <a:solidFill>
                  <a:srgbClr val="002596"/>
                </a:solidFill>
                <a:latin typeface="Times New Roman" pitchFamily="18" charset="0"/>
                <a:cs typeface="Times New Roman" pitchFamily="18" charset="0"/>
              </a:rPr>
              <a:t>AUTO PLANNING MODE</a:t>
            </a:r>
            <a:r>
              <a:rPr lang="en-US" sz="1600" b="1" i="1" dirty="0" smtClean="0">
                <a:solidFill>
                  <a:srgbClr val="002596"/>
                </a:solidFill>
                <a:latin typeface="Times New Roman" pitchFamily="18" charset="0"/>
                <a:cs typeface="Times New Roman" pitchFamily="18" charset="0"/>
              </a:rPr>
              <a:t>).</a:t>
            </a:r>
          </a:p>
        </p:txBody>
      </p:sp>
      <p:sp>
        <p:nvSpPr>
          <p:cNvPr id="27" name="Title 1"/>
          <p:cNvSpPr txBox="1">
            <a:spLocks/>
          </p:cNvSpPr>
          <p:nvPr/>
        </p:nvSpPr>
        <p:spPr bwMode="auto">
          <a:xfrm>
            <a:off x="736600" y="1524000"/>
            <a:ext cx="80391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kern="1200">
                <a:solidFill>
                  <a:schemeClr val="tx1"/>
                </a:solidFill>
                <a:latin typeface="Arial Narrow" pitchFamily="34" charset="0"/>
                <a:ea typeface="+mj-ea"/>
                <a:cs typeface="+mj-cs"/>
              </a:defRPr>
            </a:lvl1pPr>
            <a:lvl2pPr algn="ctr" rtl="0" eaLnBrk="1" fontAlgn="base" hangingPunct="1">
              <a:spcBef>
                <a:spcPct val="0"/>
              </a:spcBef>
              <a:spcAft>
                <a:spcPct val="0"/>
              </a:spcAft>
              <a:defRPr sz="3200" b="1">
                <a:solidFill>
                  <a:schemeClr val="tx1"/>
                </a:solidFill>
                <a:latin typeface="Arial Narrow" pitchFamily="34" charset="0"/>
              </a:defRPr>
            </a:lvl2pPr>
            <a:lvl3pPr algn="ctr" rtl="0" eaLnBrk="1" fontAlgn="base" hangingPunct="1">
              <a:spcBef>
                <a:spcPct val="0"/>
              </a:spcBef>
              <a:spcAft>
                <a:spcPct val="0"/>
              </a:spcAft>
              <a:defRPr sz="3200" b="1">
                <a:solidFill>
                  <a:schemeClr val="tx1"/>
                </a:solidFill>
                <a:latin typeface="Arial Narrow" pitchFamily="34" charset="0"/>
              </a:defRPr>
            </a:lvl3pPr>
            <a:lvl4pPr algn="ctr" rtl="0" eaLnBrk="1" fontAlgn="base" hangingPunct="1">
              <a:spcBef>
                <a:spcPct val="0"/>
              </a:spcBef>
              <a:spcAft>
                <a:spcPct val="0"/>
              </a:spcAft>
              <a:defRPr sz="3200" b="1">
                <a:solidFill>
                  <a:schemeClr val="tx1"/>
                </a:solidFill>
                <a:latin typeface="Arial Narrow" pitchFamily="34" charset="0"/>
              </a:defRPr>
            </a:lvl4pPr>
            <a:lvl5pPr algn="ctr" rtl="0" eaLnBrk="1" fontAlgn="base" hangingPunct="1">
              <a:spcBef>
                <a:spcPct val="0"/>
              </a:spcBef>
              <a:spcAft>
                <a:spcPct val="0"/>
              </a:spcAft>
              <a:defRPr sz="3200" b="1">
                <a:solidFill>
                  <a:schemeClr val="tx1"/>
                </a:solidFill>
                <a:latin typeface="Arial Narrow" pitchFamily="34" charset="0"/>
              </a:defRPr>
            </a:lvl5pPr>
            <a:lvl6pPr marL="457200" algn="ctr" rtl="0" eaLnBrk="1" fontAlgn="base" hangingPunct="1">
              <a:spcBef>
                <a:spcPct val="0"/>
              </a:spcBef>
              <a:spcAft>
                <a:spcPct val="0"/>
              </a:spcAft>
              <a:defRPr sz="3200" b="1">
                <a:solidFill>
                  <a:schemeClr val="tx1"/>
                </a:solidFill>
                <a:latin typeface="Arial Narrow" pitchFamily="34" charset="0"/>
              </a:defRPr>
            </a:lvl6pPr>
            <a:lvl7pPr marL="914400" algn="ctr" rtl="0" eaLnBrk="1" fontAlgn="base" hangingPunct="1">
              <a:spcBef>
                <a:spcPct val="0"/>
              </a:spcBef>
              <a:spcAft>
                <a:spcPct val="0"/>
              </a:spcAft>
              <a:defRPr sz="3200" b="1">
                <a:solidFill>
                  <a:schemeClr val="tx1"/>
                </a:solidFill>
                <a:latin typeface="Arial Narrow" pitchFamily="34" charset="0"/>
              </a:defRPr>
            </a:lvl7pPr>
            <a:lvl8pPr marL="1371600" algn="ctr" rtl="0" eaLnBrk="1" fontAlgn="base" hangingPunct="1">
              <a:spcBef>
                <a:spcPct val="0"/>
              </a:spcBef>
              <a:spcAft>
                <a:spcPct val="0"/>
              </a:spcAft>
              <a:defRPr sz="3200" b="1">
                <a:solidFill>
                  <a:schemeClr val="tx1"/>
                </a:solidFill>
                <a:latin typeface="Arial Narrow" pitchFamily="34" charset="0"/>
              </a:defRPr>
            </a:lvl8pPr>
            <a:lvl9pPr marL="1828800" algn="ctr" rtl="0" eaLnBrk="1" fontAlgn="base" hangingPunct="1">
              <a:spcBef>
                <a:spcPct val="0"/>
              </a:spcBef>
              <a:spcAft>
                <a:spcPct val="0"/>
              </a:spcAft>
              <a:defRPr sz="3200" b="1">
                <a:solidFill>
                  <a:schemeClr val="tx1"/>
                </a:solidFill>
                <a:latin typeface="Arial Narrow" pitchFamily="34" charset="0"/>
              </a:defRPr>
            </a:lvl9pPr>
          </a:lstStyle>
          <a:p>
            <a:pPr algn="l">
              <a:tabLst>
                <a:tab pos="3200400" algn="ctr"/>
              </a:tabLst>
            </a:pPr>
            <a:r>
              <a:rPr lang="en-US" sz="2400" dirty="0" smtClean="0">
                <a:solidFill>
                  <a:srgbClr val="002596"/>
                </a:solidFill>
                <a:latin typeface="Times New Roman" pitchFamily="18" charset="0"/>
                <a:cs typeface="Times New Roman" pitchFamily="18" charset="0"/>
              </a:rPr>
              <a:t>PLANNING &amp; KITTING INTERACTION</a:t>
            </a:r>
            <a:endParaRPr lang="en-US" sz="2400" b="0" dirty="0">
              <a:solidFill>
                <a:srgbClr val="002596"/>
              </a:solidFill>
            </a:endParaRPr>
          </a:p>
        </p:txBody>
      </p:sp>
      <p:sp>
        <p:nvSpPr>
          <p:cNvPr id="5" name="TextBox 4"/>
          <p:cNvSpPr txBox="1"/>
          <p:nvPr/>
        </p:nvSpPr>
        <p:spPr>
          <a:xfrm>
            <a:off x="2380327" y="2207538"/>
            <a:ext cx="4718178" cy="1323439"/>
          </a:xfrm>
          <a:prstGeom prst="rect">
            <a:avLst/>
          </a:prstGeom>
          <a:noFill/>
        </p:spPr>
        <p:txBody>
          <a:bodyPr wrap="square" rtlCol="0">
            <a:spAutoFit/>
          </a:bodyPr>
          <a:lstStyle/>
          <a:p>
            <a:pPr marL="285750" indent="-285750">
              <a:buFontTx/>
              <a:buChar char="-"/>
            </a:pPr>
            <a:r>
              <a:rPr lang="en-US" sz="1600" b="1" dirty="0" smtClean="0">
                <a:solidFill>
                  <a:srgbClr val="002596"/>
                </a:solidFill>
                <a:latin typeface="Times New Roman" pitchFamily="18" charset="0"/>
                <a:cs typeface="Times New Roman" pitchFamily="18" charset="0"/>
              </a:rPr>
              <a:t>INPUT THE PLANNING SCHEDULE AND NOTICE THE POTENTIAL PENDING ON PRODUCTION ORDER.</a:t>
            </a:r>
          </a:p>
          <a:p>
            <a:pPr marL="285750" indent="-285750">
              <a:buFontTx/>
              <a:buChar char="-"/>
            </a:pPr>
            <a:r>
              <a:rPr lang="en-US" sz="1600" b="1" dirty="0" smtClean="0">
                <a:solidFill>
                  <a:srgbClr val="002596"/>
                </a:solidFill>
                <a:latin typeface="Times New Roman" pitchFamily="18" charset="0"/>
                <a:cs typeface="Times New Roman" pitchFamily="18" charset="0"/>
              </a:rPr>
              <a:t>DRIVING PLAN PRIORITY AGAINT UNPLANNED DOWNTIME</a:t>
            </a:r>
            <a:endParaRPr lang="en-US" sz="1600" b="1" dirty="0">
              <a:solidFill>
                <a:srgbClr val="002596"/>
              </a:solidFill>
              <a:latin typeface="Times New Roman" pitchFamily="18" charset="0"/>
              <a:cs typeface="Times New Roman" pitchFamily="18" charset="0"/>
            </a:endParaRPr>
          </a:p>
        </p:txBody>
      </p:sp>
      <p:pic>
        <p:nvPicPr>
          <p:cNvPr id="18"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88205" y="456308"/>
            <a:ext cx="770935" cy="458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9" name="Straight Connector 18"/>
          <p:cNvCxnSpPr/>
          <p:nvPr/>
        </p:nvCxnSpPr>
        <p:spPr>
          <a:xfrm>
            <a:off x="723900" y="1524000"/>
            <a:ext cx="8407400" cy="0"/>
          </a:xfrm>
          <a:prstGeom prst="line">
            <a:avLst/>
          </a:prstGeom>
          <a:ln w="57150">
            <a:solidFill>
              <a:srgbClr val="00259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444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1000"/>
                                        <p:tgtEl>
                                          <p:spTgt spid="3"/>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ipe(right)">
                                      <p:cBhvr>
                                        <p:cTn id="24" dur="1000"/>
                                        <p:tgtEl>
                                          <p:spTgt spid="24"/>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769736" y="3732388"/>
            <a:ext cx="1860142" cy="2495806"/>
            <a:chOff x="769736" y="3186288"/>
            <a:chExt cx="1860142" cy="2495806"/>
          </a:xfrm>
        </p:grpSpPr>
        <p:pic>
          <p:nvPicPr>
            <p:cNvPr id="1024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891" y="3186288"/>
              <a:ext cx="1697832" cy="162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9736" y="5177601"/>
              <a:ext cx="1860142" cy="504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 name="Footer Placeholder 3"/>
          <p:cNvSpPr txBox="1">
            <a:spLocks/>
          </p:cNvSpPr>
          <p:nvPr/>
        </p:nvSpPr>
        <p:spPr>
          <a:xfrm>
            <a:off x="0" y="6400800"/>
            <a:ext cx="3048000" cy="457200"/>
          </a:xfrm>
          <a:prstGeom prst="rect">
            <a:avLst/>
          </a:prstGeom>
        </p:spPr>
        <p:txBody>
          <a:bodyPr vert="horz" lIns="91440" tIns="45720" rIns="91440" bIns="45720" rtlCol="0" anchor="ctr"/>
          <a:lstStyle>
            <a:defPPr>
              <a:defRPr lang="en-US"/>
            </a:defPPr>
            <a:lvl1pPr marL="0" algn="l" defTabSz="914400" rtl="0" eaLnBrk="1" fontAlgn="auto" latinLnBrk="0" hangingPunct="1">
              <a:spcBef>
                <a:spcPts val="0"/>
              </a:spcBef>
              <a:spcAft>
                <a:spcPts val="0"/>
              </a:spcAft>
              <a:defRPr sz="900" b="1" kern="1200" dirty="0">
                <a:solidFill>
                  <a:srgbClr val="FF0000"/>
                </a:solidFill>
                <a:latin typeface="Arial Narrow"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smtClean="0">
                <a:solidFill>
                  <a:schemeClr val="bg1"/>
                </a:solidFill>
                <a:latin typeface="Arial" pitchFamily="34" charset="0"/>
                <a:cs typeface="Arial" pitchFamily="34" charset="0"/>
              </a:rPr>
              <a:t>Do It First, Make It Perfect Later</a:t>
            </a:r>
            <a:endParaRPr lang="en-US" sz="1200">
              <a:solidFill>
                <a:schemeClr val="bg1"/>
              </a:solidFill>
              <a:latin typeface="Arial" pitchFamily="34" charset="0"/>
              <a:cs typeface="Arial" pitchFamily="34" charset="0"/>
            </a:endParaRPr>
          </a:p>
        </p:txBody>
      </p:sp>
      <p:sp>
        <p:nvSpPr>
          <p:cNvPr id="13" name="Title 1"/>
          <p:cNvSpPr txBox="1">
            <a:spLocks/>
          </p:cNvSpPr>
          <p:nvPr/>
        </p:nvSpPr>
        <p:spPr bwMode="auto">
          <a:xfrm>
            <a:off x="698500" y="914400"/>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kern="1200">
                <a:solidFill>
                  <a:schemeClr val="tx1"/>
                </a:solidFill>
                <a:latin typeface="Arial Narrow" pitchFamily="34" charset="0"/>
                <a:ea typeface="+mj-ea"/>
                <a:cs typeface="+mj-cs"/>
              </a:defRPr>
            </a:lvl1pPr>
            <a:lvl2pPr algn="ctr" rtl="0" eaLnBrk="1" fontAlgn="base" hangingPunct="1">
              <a:spcBef>
                <a:spcPct val="0"/>
              </a:spcBef>
              <a:spcAft>
                <a:spcPct val="0"/>
              </a:spcAft>
              <a:defRPr sz="3200" b="1">
                <a:solidFill>
                  <a:schemeClr val="tx1"/>
                </a:solidFill>
                <a:latin typeface="Arial Narrow" pitchFamily="34" charset="0"/>
              </a:defRPr>
            </a:lvl2pPr>
            <a:lvl3pPr algn="ctr" rtl="0" eaLnBrk="1" fontAlgn="base" hangingPunct="1">
              <a:spcBef>
                <a:spcPct val="0"/>
              </a:spcBef>
              <a:spcAft>
                <a:spcPct val="0"/>
              </a:spcAft>
              <a:defRPr sz="3200" b="1">
                <a:solidFill>
                  <a:schemeClr val="tx1"/>
                </a:solidFill>
                <a:latin typeface="Arial Narrow" pitchFamily="34" charset="0"/>
              </a:defRPr>
            </a:lvl3pPr>
            <a:lvl4pPr algn="ctr" rtl="0" eaLnBrk="1" fontAlgn="base" hangingPunct="1">
              <a:spcBef>
                <a:spcPct val="0"/>
              </a:spcBef>
              <a:spcAft>
                <a:spcPct val="0"/>
              </a:spcAft>
              <a:defRPr sz="3200" b="1">
                <a:solidFill>
                  <a:schemeClr val="tx1"/>
                </a:solidFill>
                <a:latin typeface="Arial Narrow" pitchFamily="34" charset="0"/>
              </a:defRPr>
            </a:lvl4pPr>
            <a:lvl5pPr algn="ctr" rtl="0" eaLnBrk="1" fontAlgn="base" hangingPunct="1">
              <a:spcBef>
                <a:spcPct val="0"/>
              </a:spcBef>
              <a:spcAft>
                <a:spcPct val="0"/>
              </a:spcAft>
              <a:defRPr sz="3200" b="1">
                <a:solidFill>
                  <a:schemeClr val="tx1"/>
                </a:solidFill>
                <a:latin typeface="Arial Narrow" pitchFamily="34" charset="0"/>
              </a:defRPr>
            </a:lvl5pPr>
            <a:lvl6pPr marL="457200" algn="ctr" rtl="0" eaLnBrk="1" fontAlgn="base" hangingPunct="1">
              <a:spcBef>
                <a:spcPct val="0"/>
              </a:spcBef>
              <a:spcAft>
                <a:spcPct val="0"/>
              </a:spcAft>
              <a:defRPr sz="3200" b="1">
                <a:solidFill>
                  <a:schemeClr val="tx1"/>
                </a:solidFill>
                <a:latin typeface="Arial Narrow" pitchFamily="34" charset="0"/>
              </a:defRPr>
            </a:lvl6pPr>
            <a:lvl7pPr marL="914400" algn="ctr" rtl="0" eaLnBrk="1" fontAlgn="base" hangingPunct="1">
              <a:spcBef>
                <a:spcPct val="0"/>
              </a:spcBef>
              <a:spcAft>
                <a:spcPct val="0"/>
              </a:spcAft>
              <a:defRPr sz="3200" b="1">
                <a:solidFill>
                  <a:schemeClr val="tx1"/>
                </a:solidFill>
                <a:latin typeface="Arial Narrow" pitchFamily="34" charset="0"/>
              </a:defRPr>
            </a:lvl7pPr>
            <a:lvl8pPr marL="1371600" algn="ctr" rtl="0" eaLnBrk="1" fontAlgn="base" hangingPunct="1">
              <a:spcBef>
                <a:spcPct val="0"/>
              </a:spcBef>
              <a:spcAft>
                <a:spcPct val="0"/>
              </a:spcAft>
              <a:defRPr sz="3200" b="1">
                <a:solidFill>
                  <a:schemeClr val="tx1"/>
                </a:solidFill>
                <a:latin typeface="Arial Narrow" pitchFamily="34" charset="0"/>
              </a:defRPr>
            </a:lvl8pPr>
            <a:lvl9pPr marL="1828800" algn="ctr" rtl="0" eaLnBrk="1" fontAlgn="base" hangingPunct="1">
              <a:spcBef>
                <a:spcPct val="0"/>
              </a:spcBef>
              <a:spcAft>
                <a:spcPct val="0"/>
              </a:spcAft>
              <a:defRPr sz="3200" b="1">
                <a:solidFill>
                  <a:schemeClr val="tx1"/>
                </a:solidFill>
                <a:latin typeface="Arial Narrow" pitchFamily="34" charset="0"/>
              </a:defRPr>
            </a:lvl9pPr>
          </a:lstStyle>
          <a:p>
            <a:pPr algn="l">
              <a:tabLst>
                <a:tab pos="3200400" algn="ctr"/>
              </a:tabLst>
            </a:pPr>
            <a:r>
              <a:rPr lang="en-US" sz="3600" dirty="0">
                <a:solidFill>
                  <a:srgbClr val="002596"/>
                </a:solidFill>
                <a:latin typeface="Times New Roman" panose="02020603050405020304" pitchFamily="18" charset="0"/>
                <a:cs typeface="Times New Roman" pitchFamily="18" charset="0"/>
              </a:rPr>
              <a:t>BUSINESS MODEL LAYER</a:t>
            </a:r>
          </a:p>
        </p:txBody>
      </p:sp>
      <p:pic>
        <p:nvPicPr>
          <p:cNvPr id="15" name="Picture 12" descr="http://www.grace-fp7.eu/sites/default/files/imagecache/Article-popup/article-images/Database_iStock_000020783950XSmall_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65249" y="3680230"/>
            <a:ext cx="1347788" cy="1343904"/>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7098505" y="4754204"/>
            <a:ext cx="1969295" cy="969496"/>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1900" b="1" cap="all" dirty="0" smtClean="0">
                <a:ln w="0"/>
                <a:solidFill>
                  <a:schemeClr val="accent5"/>
                </a:solidFill>
                <a:effectLst>
                  <a:reflection blurRad="12700" stA="50000" endPos="50000" dist="5000" dir="5400000" sy="-100000" rotWithShape="0"/>
                </a:effectLst>
                <a:latin typeface="Times New Roman" pitchFamily="18" charset="0"/>
                <a:cs typeface="Times New Roman" pitchFamily="18" charset="0"/>
              </a:rPr>
              <a:t>KITTING ONE DATABASE INTERACTION</a:t>
            </a:r>
            <a:endParaRPr lang="en-US" sz="1900" b="1" cap="all" dirty="0">
              <a:ln w="0"/>
              <a:solidFill>
                <a:schemeClr val="accent5"/>
              </a:solidFill>
              <a:effectLst>
                <a:reflection blurRad="12700" stA="50000" endPos="50000" dist="5000" dir="5400000" sy="-100000" rotWithShape="0"/>
              </a:effectLst>
              <a:latin typeface="Times New Roman" pitchFamily="18" charset="0"/>
              <a:cs typeface="Times New Roman" pitchFamily="18" charset="0"/>
            </a:endParaRPr>
          </a:p>
        </p:txBody>
      </p:sp>
      <p:cxnSp>
        <p:nvCxnSpPr>
          <p:cNvPr id="3" name="Straight Arrow Connector 2"/>
          <p:cNvCxnSpPr/>
          <p:nvPr/>
        </p:nvCxnSpPr>
        <p:spPr>
          <a:xfrm>
            <a:off x="2609048" y="4494221"/>
            <a:ext cx="4489457" cy="0"/>
          </a:xfrm>
          <a:prstGeom prst="straightConnector1">
            <a:avLst/>
          </a:prstGeom>
          <a:ln w="38100">
            <a:solidFill>
              <a:srgbClr val="00CC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2609048" y="4646621"/>
            <a:ext cx="4489457" cy="0"/>
          </a:xfrm>
          <a:prstGeom prst="straightConnector1">
            <a:avLst/>
          </a:prstGeom>
          <a:ln w="38100">
            <a:solidFill>
              <a:srgbClr val="00CC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438400" y="4716840"/>
            <a:ext cx="4739549" cy="1569660"/>
          </a:xfrm>
          <a:prstGeom prst="rect">
            <a:avLst/>
          </a:prstGeom>
          <a:noFill/>
        </p:spPr>
        <p:txBody>
          <a:bodyPr wrap="square" rtlCol="0">
            <a:spAutoFit/>
          </a:bodyPr>
          <a:lstStyle/>
          <a:p>
            <a:pPr marL="285750" indent="-285750">
              <a:buFontTx/>
              <a:buChar char="-"/>
            </a:pPr>
            <a:r>
              <a:rPr lang="en-US" sz="1600" b="1" i="1" dirty="0" smtClean="0">
                <a:solidFill>
                  <a:srgbClr val="002596"/>
                </a:solidFill>
                <a:latin typeface="Times New Roman" pitchFamily="18" charset="0"/>
                <a:cs typeface="Times New Roman" pitchFamily="18" charset="0"/>
              </a:rPr>
              <a:t>GIVING PRODUCTION ORDER STATUS/PARAMETERS AND FEEDBACK AUTO TO PLANNERs/WAREHOUSE</a:t>
            </a:r>
          </a:p>
          <a:p>
            <a:pPr marL="285750" indent="-285750">
              <a:buFontTx/>
              <a:buChar char="-"/>
            </a:pPr>
            <a:r>
              <a:rPr lang="en-US" sz="1600" b="1" i="1" dirty="0" smtClean="0">
                <a:solidFill>
                  <a:srgbClr val="002596"/>
                </a:solidFill>
                <a:latin typeface="Times New Roman" pitchFamily="18" charset="0"/>
                <a:cs typeface="Times New Roman" pitchFamily="18" charset="0"/>
              </a:rPr>
              <a:t>DRIVE PRODUCTION ACTIVITIES AUTO TO NEXT PRODUCTION ORDER IN CASE OF UNPLANNED DOWNTIME HAPPENING.</a:t>
            </a:r>
            <a:endParaRPr lang="en-US" sz="1600" b="1" i="1" dirty="0">
              <a:solidFill>
                <a:srgbClr val="002596"/>
              </a:solidFill>
              <a:latin typeface="Times New Roman" pitchFamily="18" charset="0"/>
              <a:cs typeface="Times New Roman" pitchFamily="18" charset="0"/>
            </a:endParaRPr>
          </a:p>
        </p:txBody>
      </p:sp>
      <p:sp>
        <p:nvSpPr>
          <p:cNvPr id="27" name="Title 1"/>
          <p:cNvSpPr txBox="1">
            <a:spLocks/>
          </p:cNvSpPr>
          <p:nvPr/>
        </p:nvSpPr>
        <p:spPr bwMode="auto">
          <a:xfrm>
            <a:off x="711200" y="1524000"/>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kern="1200">
                <a:solidFill>
                  <a:schemeClr val="tx1"/>
                </a:solidFill>
                <a:latin typeface="Arial Narrow" pitchFamily="34" charset="0"/>
                <a:ea typeface="+mj-ea"/>
                <a:cs typeface="+mj-cs"/>
              </a:defRPr>
            </a:lvl1pPr>
            <a:lvl2pPr algn="ctr" rtl="0" eaLnBrk="1" fontAlgn="base" hangingPunct="1">
              <a:spcBef>
                <a:spcPct val="0"/>
              </a:spcBef>
              <a:spcAft>
                <a:spcPct val="0"/>
              </a:spcAft>
              <a:defRPr sz="3200" b="1">
                <a:solidFill>
                  <a:schemeClr val="tx1"/>
                </a:solidFill>
                <a:latin typeface="Arial Narrow" pitchFamily="34" charset="0"/>
              </a:defRPr>
            </a:lvl2pPr>
            <a:lvl3pPr algn="ctr" rtl="0" eaLnBrk="1" fontAlgn="base" hangingPunct="1">
              <a:spcBef>
                <a:spcPct val="0"/>
              </a:spcBef>
              <a:spcAft>
                <a:spcPct val="0"/>
              </a:spcAft>
              <a:defRPr sz="3200" b="1">
                <a:solidFill>
                  <a:schemeClr val="tx1"/>
                </a:solidFill>
                <a:latin typeface="Arial Narrow" pitchFamily="34" charset="0"/>
              </a:defRPr>
            </a:lvl3pPr>
            <a:lvl4pPr algn="ctr" rtl="0" eaLnBrk="1" fontAlgn="base" hangingPunct="1">
              <a:spcBef>
                <a:spcPct val="0"/>
              </a:spcBef>
              <a:spcAft>
                <a:spcPct val="0"/>
              </a:spcAft>
              <a:defRPr sz="3200" b="1">
                <a:solidFill>
                  <a:schemeClr val="tx1"/>
                </a:solidFill>
                <a:latin typeface="Arial Narrow" pitchFamily="34" charset="0"/>
              </a:defRPr>
            </a:lvl4pPr>
            <a:lvl5pPr algn="ctr" rtl="0" eaLnBrk="1" fontAlgn="base" hangingPunct="1">
              <a:spcBef>
                <a:spcPct val="0"/>
              </a:spcBef>
              <a:spcAft>
                <a:spcPct val="0"/>
              </a:spcAft>
              <a:defRPr sz="3200" b="1">
                <a:solidFill>
                  <a:schemeClr val="tx1"/>
                </a:solidFill>
                <a:latin typeface="Arial Narrow" pitchFamily="34" charset="0"/>
              </a:defRPr>
            </a:lvl5pPr>
            <a:lvl6pPr marL="457200" algn="ctr" rtl="0" eaLnBrk="1" fontAlgn="base" hangingPunct="1">
              <a:spcBef>
                <a:spcPct val="0"/>
              </a:spcBef>
              <a:spcAft>
                <a:spcPct val="0"/>
              </a:spcAft>
              <a:defRPr sz="3200" b="1">
                <a:solidFill>
                  <a:schemeClr val="tx1"/>
                </a:solidFill>
                <a:latin typeface="Arial Narrow" pitchFamily="34" charset="0"/>
              </a:defRPr>
            </a:lvl6pPr>
            <a:lvl7pPr marL="914400" algn="ctr" rtl="0" eaLnBrk="1" fontAlgn="base" hangingPunct="1">
              <a:spcBef>
                <a:spcPct val="0"/>
              </a:spcBef>
              <a:spcAft>
                <a:spcPct val="0"/>
              </a:spcAft>
              <a:defRPr sz="3200" b="1">
                <a:solidFill>
                  <a:schemeClr val="tx1"/>
                </a:solidFill>
                <a:latin typeface="Arial Narrow" pitchFamily="34" charset="0"/>
              </a:defRPr>
            </a:lvl7pPr>
            <a:lvl8pPr marL="1371600" algn="ctr" rtl="0" eaLnBrk="1" fontAlgn="base" hangingPunct="1">
              <a:spcBef>
                <a:spcPct val="0"/>
              </a:spcBef>
              <a:spcAft>
                <a:spcPct val="0"/>
              </a:spcAft>
              <a:defRPr sz="3200" b="1">
                <a:solidFill>
                  <a:schemeClr val="tx1"/>
                </a:solidFill>
                <a:latin typeface="Arial Narrow" pitchFamily="34" charset="0"/>
              </a:defRPr>
            </a:lvl8pPr>
            <a:lvl9pPr marL="1828800" algn="ctr" rtl="0" eaLnBrk="1" fontAlgn="base" hangingPunct="1">
              <a:spcBef>
                <a:spcPct val="0"/>
              </a:spcBef>
              <a:spcAft>
                <a:spcPct val="0"/>
              </a:spcAft>
              <a:defRPr sz="3200" b="1">
                <a:solidFill>
                  <a:schemeClr val="tx1"/>
                </a:solidFill>
                <a:latin typeface="Arial Narrow" pitchFamily="34" charset="0"/>
              </a:defRPr>
            </a:lvl9pPr>
          </a:lstStyle>
          <a:p>
            <a:pPr algn="l">
              <a:tabLst>
                <a:tab pos="3200400" algn="ctr"/>
              </a:tabLst>
            </a:pPr>
            <a:r>
              <a:rPr lang="en-US" sz="2400" dirty="0" smtClean="0">
                <a:solidFill>
                  <a:srgbClr val="002596"/>
                </a:solidFill>
                <a:latin typeface="Times New Roman" pitchFamily="18" charset="0"/>
                <a:cs typeface="Times New Roman" pitchFamily="18" charset="0"/>
              </a:rPr>
              <a:t>PRODUCTION &amp; KITTING INTERACTION</a:t>
            </a:r>
            <a:endParaRPr lang="en-US" sz="2400" b="0" dirty="0">
              <a:solidFill>
                <a:srgbClr val="002596"/>
              </a:solidFill>
            </a:endParaRPr>
          </a:p>
        </p:txBody>
      </p:sp>
      <p:cxnSp>
        <p:nvCxnSpPr>
          <p:cNvPr id="19" name="Straight Arrow Connector 18"/>
          <p:cNvCxnSpPr>
            <a:stCxn id="18" idx="0"/>
            <a:endCxn id="10242" idx="2"/>
          </p:cNvCxnSpPr>
          <p:nvPr/>
        </p:nvCxnSpPr>
        <p:spPr>
          <a:xfrm flipV="1">
            <a:off x="1699807" y="5357070"/>
            <a:ext cx="0" cy="366631"/>
          </a:xfrm>
          <a:prstGeom prst="straightConnector1">
            <a:avLst/>
          </a:prstGeom>
          <a:ln w="28575">
            <a:headEnd type="triangle" w="med" len="med"/>
            <a:tailEnd type="triangle" w="med" len="med"/>
          </a:ln>
        </p:spPr>
        <p:style>
          <a:lnRef idx="3">
            <a:schemeClr val="accent3"/>
          </a:lnRef>
          <a:fillRef idx="0">
            <a:schemeClr val="accent3"/>
          </a:fillRef>
          <a:effectRef idx="2">
            <a:schemeClr val="accent3"/>
          </a:effectRef>
          <a:fontRef idx="minor">
            <a:schemeClr val="tx1"/>
          </a:fontRef>
        </p:style>
      </p:cxnSp>
      <p:sp>
        <p:nvSpPr>
          <p:cNvPr id="21" name="TextBox 20"/>
          <p:cNvSpPr txBox="1"/>
          <p:nvPr/>
        </p:nvSpPr>
        <p:spPr>
          <a:xfrm>
            <a:off x="2415376" y="2180042"/>
            <a:ext cx="4876799" cy="2308324"/>
          </a:xfrm>
          <a:prstGeom prst="rect">
            <a:avLst/>
          </a:prstGeom>
          <a:noFill/>
        </p:spPr>
        <p:txBody>
          <a:bodyPr wrap="square" rtlCol="0">
            <a:spAutoFit/>
          </a:bodyPr>
          <a:lstStyle/>
          <a:p>
            <a:pPr marL="285750" indent="-285750">
              <a:buFontTx/>
              <a:buChar char="-"/>
            </a:pPr>
            <a:r>
              <a:rPr lang="en-US" sz="1600" b="1" dirty="0" smtClean="0">
                <a:solidFill>
                  <a:srgbClr val="002596"/>
                </a:solidFill>
                <a:latin typeface="Times New Roman" pitchFamily="18" charset="0"/>
                <a:cs typeface="Times New Roman" pitchFamily="18" charset="0"/>
              </a:rPr>
              <a:t>FOLLOWING PRODUCTION PLANNING SCHEDULE FROM VISUAL KITTING PANEL.</a:t>
            </a:r>
          </a:p>
          <a:p>
            <a:pPr marL="285750" indent="-285750">
              <a:buFontTx/>
              <a:buChar char="-"/>
            </a:pPr>
            <a:r>
              <a:rPr lang="en-US" sz="1600" b="1" dirty="0" smtClean="0">
                <a:solidFill>
                  <a:srgbClr val="002596"/>
                </a:solidFill>
                <a:latin typeface="Times New Roman" pitchFamily="18" charset="0"/>
                <a:cs typeface="Times New Roman" pitchFamily="18" charset="0"/>
              </a:rPr>
              <a:t>RECORD FEEDBACK ON PRODUCTION ORDER STATUS:</a:t>
            </a:r>
          </a:p>
          <a:p>
            <a:pPr marL="742950" lvl="1" indent="-285750">
              <a:buFont typeface="Wingdings" pitchFamily="2" charset="2"/>
              <a:buChar char="Ø"/>
            </a:pPr>
            <a:r>
              <a:rPr lang="en-US" sz="1600" b="1" dirty="0" smtClean="0">
                <a:solidFill>
                  <a:srgbClr val="002596"/>
                </a:solidFill>
                <a:latin typeface="Times New Roman" pitchFamily="18" charset="0"/>
                <a:cs typeface="Times New Roman" pitchFamily="18" charset="0"/>
              </a:rPr>
              <a:t>Quantity </a:t>
            </a:r>
            <a:r>
              <a:rPr lang="en-US" sz="1600" b="1" dirty="0">
                <a:solidFill>
                  <a:srgbClr val="002596"/>
                </a:solidFill>
                <a:latin typeface="Times New Roman" pitchFamily="18" charset="0"/>
                <a:cs typeface="Times New Roman" pitchFamily="18" charset="0"/>
              </a:rPr>
              <a:t>Packaging/Assembly.</a:t>
            </a:r>
          </a:p>
          <a:p>
            <a:pPr marL="742950" lvl="1" indent="-285750">
              <a:buFont typeface="Wingdings" pitchFamily="2" charset="2"/>
              <a:buChar char="Ø"/>
            </a:pPr>
            <a:r>
              <a:rPr lang="en-US" sz="1600" b="1" dirty="0">
                <a:solidFill>
                  <a:srgbClr val="002596"/>
                </a:solidFill>
                <a:latin typeface="Times New Roman" pitchFamily="18" charset="0"/>
                <a:cs typeface="Times New Roman" pitchFamily="18" charset="0"/>
              </a:rPr>
              <a:t>Materials Kitting Preparation.</a:t>
            </a:r>
          </a:p>
          <a:p>
            <a:pPr marL="285750" indent="-285750">
              <a:buFontTx/>
              <a:buChar char="-"/>
            </a:pPr>
            <a:r>
              <a:rPr lang="en-US" sz="1600" b="1" dirty="0" smtClean="0">
                <a:solidFill>
                  <a:srgbClr val="002596"/>
                </a:solidFill>
                <a:latin typeface="Times New Roman" pitchFamily="18" charset="0"/>
                <a:cs typeface="Times New Roman" pitchFamily="18" charset="0"/>
              </a:rPr>
              <a:t>CAPTURE &amp; TRACKING PLANNED/UNPLANNED DOWNTIME PARAMETERS.</a:t>
            </a:r>
            <a:endParaRPr lang="en-US" sz="1600" b="1" dirty="0">
              <a:solidFill>
                <a:srgbClr val="002596"/>
              </a:solidFill>
              <a:latin typeface="Times New Roman" pitchFamily="18" charset="0"/>
              <a:cs typeface="Times New Roman" pitchFamily="18" charset="0"/>
            </a:endParaRPr>
          </a:p>
        </p:txBody>
      </p:sp>
      <p:pic>
        <p:nvPicPr>
          <p:cNvPr id="20"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88205" y="456308"/>
            <a:ext cx="770935" cy="458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2" name="Straight Connector 21"/>
          <p:cNvCxnSpPr/>
          <p:nvPr/>
        </p:nvCxnSpPr>
        <p:spPr>
          <a:xfrm>
            <a:off x="723900" y="1524000"/>
            <a:ext cx="8407400" cy="0"/>
          </a:xfrm>
          <a:prstGeom prst="line">
            <a:avLst/>
          </a:prstGeom>
          <a:ln w="57150">
            <a:solidFill>
              <a:srgbClr val="00259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30291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09225" y="2414499"/>
            <a:ext cx="2399823" cy="1946022"/>
            <a:chOff x="55306" y="1905000"/>
            <a:chExt cx="2399823" cy="1946022"/>
          </a:xfrm>
        </p:grpSpPr>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 y="2259629"/>
              <a:ext cx="1578829" cy="1591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306" y="1905000"/>
              <a:ext cx="781562" cy="709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0" name="Straight Arrow Connector 19"/>
            <p:cNvCxnSpPr/>
            <p:nvPr/>
          </p:nvCxnSpPr>
          <p:spPr>
            <a:xfrm flipH="1" flipV="1">
              <a:off x="749300" y="2467757"/>
              <a:ext cx="254000" cy="177798"/>
            </a:xfrm>
            <a:prstGeom prst="straightConnector1">
              <a:avLst/>
            </a:prstGeom>
            <a:ln w="28575">
              <a:headEnd type="triangle" w="med" len="med"/>
              <a:tailEnd type="triangle" w="med" len="med"/>
            </a:ln>
          </p:spPr>
          <p:style>
            <a:lnRef idx="3">
              <a:schemeClr val="accent3"/>
            </a:lnRef>
            <a:fillRef idx="0">
              <a:schemeClr val="accent3"/>
            </a:fillRef>
            <a:effectRef idx="2">
              <a:schemeClr val="accent3"/>
            </a:effectRef>
            <a:fontRef idx="minor">
              <a:schemeClr val="tx1"/>
            </a:fontRef>
          </p:style>
        </p:cxnSp>
      </p:grpSp>
      <p:sp>
        <p:nvSpPr>
          <p:cNvPr id="8" name="Footer Placeholder 3"/>
          <p:cNvSpPr txBox="1">
            <a:spLocks/>
          </p:cNvSpPr>
          <p:nvPr/>
        </p:nvSpPr>
        <p:spPr>
          <a:xfrm>
            <a:off x="0" y="6400800"/>
            <a:ext cx="3048000" cy="457200"/>
          </a:xfrm>
          <a:prstGeom prst="rect">
            <a:avLst/>
          </a:prstGeom>
        </p:spPr>
        <p:txBody>
          <a:bodyPr vert="horz" lIns="91440" tIns="45720" rIns="91440" bIns="45720" rtlCol="0" anchor="ctr"/>
          <a:lstStyle>
            <a:defPPr>
              <a:defRPr lang="en-US"/>
            </a:defPPr>
            <a:lvl1pPr marL="0" algn="l" defTabSz="914400" rtl="0" eaLnBrk="1" fontAlgn="auto" latinLnBrk="0" hangingPunct="1">
              <a:spcBef>
                <a:spcPts val="0"/>
              </a:spcBef>
              <a:spcAft>
                <a:spcPts val="0"/>
              </a:spcAft>
              <a:defRPr sz="900" b="1" kern="1200" dirty="0">
                <a:solidFill>
                  <a:srgbClr val="FF0000"/>
                </a:solidFill>
                <a:latin typeface="Arial Narrow"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smtClean="0">
                <a:solidFill>
                  <a:schemeClr val="bg1"/>
                </a:solidFill>
                <a:latin typeface="Arial" pitchFamily="34" charset="0"/>
                <a:cs typeface="Arial" pitchFamily="34" charset="0"/>
              </a:rPr>
              <a:t>Do It First, Make It Perfect Later</a:t>
            </a:r>
            <a:endParaRPr lang="en-US" sz="1200">
              <a:solidFill>
                <a:schemeClr val="bg1"/>
              </a:solidFill>
              <a:latin typeface="Arial" pitchFamily="34" charset="0"/>
              <a:cs typeface="Arial" pitchFamily="34" charset="0"/>
            </a:endParaRPr>
          </a:p>
        </p:txBody>
      </p:sp>
      <p:sp>
        <p:nvSpPr>
          <p:cNvPr id="13" name="Title 1"/>
          <p:cNvSpPr txBox="1">
            <a:spLocks/>
          </p:cNvSpPr>
          <p:nvPr/>
        </p:nvSpPr>
        <p:spPr bwMode="auto">
          <a:xfrm>
            <a:off x="660400" y="914400"/>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kern="1200">
                <a:solidFill>
                  <a:schemeClr val="tx1"/>
                </a:solidFill>
                <a:latin typeface="Arial Narrow" pitchFamily="34" charset="0"/>
                <a:ea typeface="+mj-ea"/>
                <a:cs typeface="+mj-cs"/>
              </a:defRPr>
            </a:lvl1pPr>
            <a:lvl2pPr algn="ctr" rtl="0" eaLnBrk="1" fontAlgn="base" hangingPunct="1">
              <a:spcBef>
                <a:spcPct val="0"/>
              </a:spcBef>
              <a:spcAft>
                <a:spcPct val="0"/>
              </a:spcAft>
              <a:defRPr sz="3200" b="1">
                <a:solidFill>
                  <a:schemeClr val="tx1"/>
                </a:solidFill>
                <a:latin typeface="Arial Narrow" pitchFamily="34" charset="0"/>
              </a:defRPr>
            </a:lvl2pPr>
            <a:lvl3pPr algn="ctr" rtl="0" eaLnBrk="1" fontAlgn="base" hangingPunct="1">
              <a:spcBef>
                <a:spcPct val="0"/>
              </a:spcBef>
              <a:spcAft>
                <a:spcPct val="0"/>
              </a:spcAft>
              <a:defRPr sz="3200" b="1">
                <a:solidFill>
                  <a:schemeClr val="tx1"/>
                </a:solidFill>
                <a:latin typeface="Arial Narrow" pitchFamily="34" charset="0"/>
              </a:defRPr>
            </a:lvl3pPr>
            <a:lvl4pPr algn="ctr" rtl="0" eaLnBrk="1" fontAlgn="base" hangingPunct="1">
              <a:spcBef>
                <a:spcPct val="0"/>
              </a:spcBef>
              <a:spcAft>
                <a:spcPct val="0"/>
              </a:spcAft>
              <a:defRPr sz="3200" b="1">
                <a:solidFill>
                  <a:schemeClr val="tx1"/>
                </a:solidFill>
                <a:latin typeface="Arial Narrow" pitchFamily="34" charset="0"/>
              </a:defRPr>
            </a:lvl4pPr>
            <a:lvl5pPr algn="ctr" rtl="0" eaLnBrk="1" fontAlgn="base" hangingPunct="1">
              <a:spcBef>
                <a:spcPct val="0"/>
              </a:spcBef>
              <a:spcAft>
                <a:spcPct val="0"/>
              </a:spcAft>
              <a:defRPr sz="3200" b="1">
                <a:solidFill>
                  <a:schemeClr val="tx1"/>
                </a:solidFill>
                <a:latin typeface="Arial Narrow" pitchFamily="34" charset="0"/>
              </a:defRPr>
            </a:lvl5pPr>
            <a:lvl6pPr marL="457200" algn="ctr" rtl="0" eaLnBrk="1" fontAlgn="base" hangingPunct="1">
              <a:spcBef>
                <a:spcPct val="0"/>
              </a:spcBef>
              <a:spcAft>
                <a:spcPct val="0"/>
              </a:spcAft>
              <a:defRPr sz="3200" b="1">
                <a:solidFill>
                  <a:schemeClr val="tx1"/>
                </a:solidFill>
                <a:latin typeface="Arial Narrow" pitchFamily="34" charset="0"/>
              </a:defRPr>
            </a:lvl6pPr>
            <a:lvl7pPr marL="914400" algn="ctr" rtl="0" eaLnBrk="1" fontAlgn="base" hangingPunct="1">
              <a:spcBef>
                <a:spcPct val="0"/>
              </a:spcBef>
              <a:spcAft>
                <a:spcPct val="0"/>
              </a:spcAft>
              <a:defRPr sz="3200" b="1">
                <a:solidFill>
                  <a:schemeClr val="tx1"/>
                </a:solidFill>
                <a:latin typeface="Arial Narrow" pitchFamily="34" charset="0"/>
              </a:defRPr>
            </a:lvl7pPr>
            <a:lvl8pPr marL="1371600" algn="ctr" rtl="0" eaLnBrk="1" fontAlgn="base" hangingPunct="1">
              <a:spcBef>
                <a:spcPct val="0"/>
              </a:spcBef>
              <a:spcAft>
                <a:spcPct val="0"/>
              </a:spcAft>
              <a:defRPr sz="3200" b="1">
                <a:solidFill>
                  <a:schemeClr val="tx1"/>
                </a:solidFill>
                <a:latin typeface="Arial Narrow" pitchFamily="34" charset="0"/>
              </a:defRPr>
            </a:lvl8pPr>
            <a:lvl9pPr marL="1828800" algn="ctr" rtl="0" eaLnBrk="1" fontAlgn="base" hangingPunct="1">
              <a:spcBef>
                <a:spcPct val="0"/>
              </a:spcBef>
              <a:spcAft>
                <a:spcPct val="0"/>
              </a:spcAft>
              <a:defRPr sz="3200" b="1">
                <a:solidFill>
                  <a:schemeClr val="tx1"/>
                </a:solidFill>
                <a:latin typeface="Arial Narrow" pitchFamily="34" charset="0"/>
              </a:defRPr>
            </a:lvl9pPr>
          </a:lstStyle>
          <a:p>
            <a:pPr algn="l">
              <a:tabLst>
                <a:tab pos="3200400" algn="ctr"/>
              </a:tabLst>
            </a:pPr>
            <a:r>
              <a:rPr lang="en-US" sz="3600" dirty="0">
                <a:solidFill>
                  <a:srgbClr val="002596"/>
                </a:solidFill>
                <a:latin typeface="Times New Roman" panose="02020603050405020304" pitchFamily="18" charset="0"/>
                <a:cs typeface="Times New Roman" pitchFamily="18" charset="0"/>
              </a:rPr>
              <a:t>BUSINESS MODEL LAYER</a:t>
            </a:r>
          </a:p>
        </p:txBody>
      </p:sp>
      <p:pic>
        <p:nvPicPr>
          <p:cNvPr id="15" name="Picture 12" descr="http://www.grace-fp7.eu/sites/default/files/imagecache/Article-popup/article-images/Database_iStock_000020783950XSmall_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98505" y="2856191"/>
            <a:ext cx="1347788" cy="1343904"/>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7098505" y="3691359"/>
            <a:ext cx="1969295" cy="969496"/>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1900" b="1" cap="all" dirty="0" smtClean="0">
                <a:ln w="0"/>
                <a:solidFill>
                  <a:schemeClr val="accent5"/>
                </a:solidFill>
                <a:effectLst>
                  <a:reflection blurRad="12700" stA="50000" endPos="50000" dist="5000" dir="5400000" sy="-100000" rotWithShape="0"/>
                </a:effectLst>
                <a:latin typeface="Times New Roman" pitchFamily="18" charset="0"/>
                <a:cs typeface="Times New Roman" pitchFamily="18" charset="0"/>
              </a:rPr>
              <a:t>KITTING ONE DATABASE INTERACTION</a:t>
            </a:r>
            <a:endParaRPr lang="en-US" sz="1900" b="1" cap="all" dirty="0">
              <a:ln w="0"/>
              <a:solidFill>
                <a:schemeClr val="accent5"/>
              </a:solidFill>
              <a:effectLst>
                <a:reflection blurRad="12700" stA="50000" endPos="50000" dist="5000" dir="5400000" sy="-100000" rotWithShape="0"/>
              </a:effectLst>
              <a:latin typeface="Times New Roman" pitchFamily="18" charset="0"/>
              <a:cs typeface="Times New Roman" pitchFamily="18" charset="0"/>
            </a:endParaRPr>
          </a:p>
        </p:txBody>
      </p:sp>
      <p:cxnSp>
        <p:nvCxnSpPr>
          <p:cNvPr id="3" name="Straight Arrow Connector 2"/>
          <p:cNvCxnSpPr/>
          <p:nvPr/>
        </p:nvCxnSpPr>
        <p:spPr>
          <a:xfrm>
            <a:off x="2609048" y="3468448"/>
            <a:ext cx="4489457" cy="0"/>
          </a:xfrm>
          <a:prstGeom prst="straightConnector1">
            <a:avLst/>
          </a:prstGeom>
          <a:ln w="38100">
            <a:solidFill>
              <a:srgbClr val="00CC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2609048" y="3620848"/>
            <a:ext cx="4489457" cy="0"/>
          </a:xfrm>
          <a:prstGeom prst="straightConnector1">
            <a:avLst/>
          </a:prstGeom>
          <a:ln w="38100">
            <a:solidFill>
              <a:srgbClr val="00CC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438400" y="3691067"/>
            <a:ext cx="4739549" cy="3046988"/>
          </a:xfrm>
          <a:prstGeom prst="rect">
            <a:avLst/>
          </a:prstGeom>
          <a:noFill/>
        </p:spPr>
        <p:txBody>
          <a:bodyPr wrap="square" rtlCol="0">
            <a:spAutoFit/>
          </a:bodyPr>
          <a:lstStyle/>
          <a:p>
            <a:pPr marL="285750" indent="-285750">
              <a:buFontTx/>
              <a:buChar char="-"/>
            </a:pPr>
            <a:r>
              <a:rPr lang="en-US" sz="1600" b="1" i="1" smtClean="0">
                <a:solidFill>
                  <a:srgbClr val="002596"/>
                </a:solidFill>
                <a:latin typeface="Times New Roman" pitchFamily="18" charset="0"/>
                <a:cs typeface="Times New Roman" pitchFamily="18" charset="0"/>
              </a:rPr>
              <a:t>RECORD </a:t>
            </a:r>
            <a:r>
              <a:rPr lang="en-US" sz="1600" b="1" i="1" dirty="0" smtClean="0">
                <a:solidFill>
                  <a:srgbClr val="002596"/>
                </a:solidFill>
                <a:latin typeface="Times New Roman" pitchFamily="18" charset="0"/>
                <a:cs typeface="Times New Roman" pitchFamily="18" charset="0"/>
              </a:rPr>
              <a:t>AND CAPTURE THE STATUS/ISSUES OF KITTING ACTIVITIES.</a:t>
            </a:r>
          </a:p>
          <a:p>
            <a:pPr marL="285750" indent="-285750">
              <a:buFontTx/>
              <a:buChar char="-"/>
            </a:pPr>
            <a:r>
              <a:rPr lang="en-US" sz="1600" b="1" i="1" dirty="0" smtClean="0">
                <a:solidFill>
                  <a:srgbClr val="002596"/>
                </a:solidFill>
                <a:latin typeface="Times New Roman" pitchFamily="18" charset="0"/>
                <a:cs typeface="Times New Roman" pitchFamily="18" charset="0"/>
              </a:rPr>
              <a:t>CREATE THE PULL LIST OF MATERIALS IN THE WAY OF SUPPORTING TO REDUCE LEADTIME &amp; WORKLOADs.</a:t>
            </a:r>
          </a:p>
          <a:p>
            <a:pPr marL="285750" indent="-285750">
              <a:buFontTx/>
              <a:buChar char="-"/>
            </a:pPr>
            <a:r>
              <a:rPr lang="en-US" sz="1600" b="1" i="1" dirty="0" smtClean="0">
                <a:solidFill>
                  <a:srgbClr val="002596"/>
                </a:solidFill>
                <a:latin typeface="Times New Roman" pitchFamily="18" charset="0"/>
                <a:cs typeface="Times New Roman" pitchFamily="18" charset="0"/>
              </a:rPr>
              <a:t>GIVING REALTIME VISUAL STATUS OF PRODUCTION DEMANDs TO FOLLOW UP.</a:t>
            </a:r>
          </a:p>
          <a:p>
            <a:pPr marL="285750" indent="-285750">
              <a:buFontTx/>
              <a:buChar char="-"/>
            </a:pPr>
            <a:r>
              <a:rPr lang="en-US" sz="1600" b="1" i="1" dirty="0">
                <a:solidFill>
                  <a:srgbClr val="002596"/>
                </a:solidFill>
                <a:latin typeface="Times New Roman" pitchFamily="18" charset="0"/>
                <a:cs typeface="Times New Roman" pitchFamily="18" charset="0"/>
              </a:rPr>
              <a:t>SUPPORTING CONSTRAINTs FROM KITTING SYSTEM TO CAPACITY &amp; PREVENTING FROM CONFLICTING TO PROCESS RULEs (</a:t>
            </a:r>
            <a:r>
              <a:rPr lang="en-US" sz="1600" i="1" dirty="0">
                <a:solidFill>
                  <a:srgbClr val="002596"/>
                </a:solidFill>
                <a:latin typeface="Times New Roman" pitchFamily="18" charset="0"/>
                <a:cs typeface="Times New Roman" pitchFamily="18" charset="0"/>
              </a:rPr>
              <a:t>AUTO PLANNING MODE</a:t>
            </a:r>
            <a:r>
              <a:rPr lang="en-US" sz="1600" b="1" i="1" dirty="0" smtClean="0">
                <a:solidFill>
                  <a:srgbClr val="002596"/>
                </a:solidFill>
                <a:latin typeface="Times New Roman" pitchFamily="18" charset="0"/>
                <a:cs typeface="Times New Roman" pitchFamily="18" charset="0"/>
              </a:rPr>
              <a:t>).</a:t>
            </a:r>
          </a:p>
          <a:p>
            <a:pPr marL="285750" indent="-285750">
              <a:buFontTx/>
              <a:buChar char="-"/>
            </a:pPr>
            <a:endParaRPr lang="en-US" sz="1600" b="1" i="1" dirty="0">
              <a:solidFill>
                <a:srgbClr val="002596"/>
              </a:solidFill>
              <a:latin typeface="Times New Roman" pitchFamily="18" charset="0"/>
              <a:cs typeface="Times New Roman" pitchFamily="18" charset="0"/>
            </a:endParaRPr>
          </a:p>
        </p:txBody>
      </p:sp>
      <p:sp>
        <p:nvSpPr>
          <p:cNvPr id="27" name="Title 1"/>
          <p:cNvSpPr txBox="1">
            <a:spLocks/>
          </p:cNvSpPr>
          <p:nvPr/>
        </p:nvSpPr>
        <p:spPr bwMode="auto">
          <a:xfrm>
            <a:off x="673100" y="1524000"/>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kern="1200">
                <a:solidFill>
                  <a:schemeClr val="tx1"/>
                </a:solidFill>
                <a:latin typeface="Arial Narrow" pitchFamily="34" charset="0"/>
                <a:ea typeface="+mj-ea"/>
                <a:cs typeface="+mj-cs"/>
              </a:defRPr>
            </a:lvl1pPr>
            <a:lvl2pPr algn="ctr" rtl="0" eaLnBrk="1" fontAlgn="base" hangingPunct="1">
              <a:spcBef>
                <a:spcPct val="0"/>
              </a:spcBef>
              <a:spcAft>
                <a:spcPct val="0"/>
              </a:spcAft>
              <a:defRPr sz="3200" b="1">
                <a:solidFill>
                  <a:schemeClr val="tx1"/>
                </a:solidFill>
                <a:latin typeface="Arial Narrow" pitchFamily="34" charset="0"/>
              </a:defRPr>
            </a:lvl2pPr>
            <a:lvl3pPr algn="ctr" rtl="0" eaLnBrk="1" fontAlgn="base" hangingPunct="1">
              <a:spcBef>
                <a:spcPct val="0"/>
              </a:spcBef>
              <a:spcAft>
                <a:spcPct val="0"/>
              </a:spcAft>
              <a:defRPr sz="3200" b="1">
                <a:solidFill>
                  <a:schemeClr val="tx1"/>
                </a:solidFill>
                <a:latin typeface="Arial Narrow" pitchFamily="34" charset="0"/>
              </a:defRPr>
            </a:lvl3pPr>
            <a:lvl4pPr algn="ctr" rtl="0" eaLnBrk="1" fontAlgn="base" hangingPunct="1">
              <a:spcBef>
                <a:spcPct val="0"/>
              </a:spcBef>
              <a:spcAft>
                <a:spcPct val="0"/>
              </a:spcAft>
              <a:defRPr sz="3200" b="1">
                <a:solidFill>
                  <a:schemeClr val="tx1"/>
                </a:solidFill>
                <a:latin typeface="Arial Narrow" pitchFamily="34" charset="0"/>
              </a:defRPr>
            </a:lvl4pPr>
            <a:lvl5pPr algn="ctr" rtl="0" eaLnBrk="1" fontAlgn="base" hangingPunct="1">
              <a:spcBef>
                <a:spcPct val="0"/>
              </a:spcBef>
              <a:spcAft>
                <a:spcPct val="0"/>
              </a:spcAft>
              <a:defRPr sz="3200" b="1">
                <a:solidFill>
                  <a:schemeClr val="tx1"/>
                </a:solidFill>
                <a:latin typeface="Arial Narrow" pitchFamily="34" charset="0"/>
              </a:defRPr>
            </a:lvl5pPr>
            <a:lvl6pPr marL="457200" algn="ctr" rtl="0" eaLnBrk="1" fontAlgn="base" hangingPunct="1">
              <a:spcBef>
                <a:spcPct val="0"/>
              </a:spcBef>
              <a:spcAft>
                <a:spcPct val="0"/>
              </a:spcAft>
              <a:defRPr sz="3200" b="1">
                <a:solidFill>
                  <a:schemeClr val="tx1"/>
                </a:solidFill>
                <a:latin typeface="Arial Narrow" pitchFamily="34" charset="0"/>
              </a:defRPr>
            </a:lvl6pPr>
            <a:lvl7pPr marL="914400" algn="ctr" rtl="0" eaLnBrk="1" fontAlgn="base" hangingPunct="1">
              <a:spcBef>
                <a:spcPct val="0"/>
              </a:spcBef>
              <a:spcAft>
                <a:spcPct val="0"/>
              </a:spcAft>
              <a:defRPr sz="3200" b="1">
                <a:solidFill>
                  <a:schemeClr val="tx1"/>
                </a:solidFill>
                <a:latin typeface="Arial Narrow" pitchFamily="34" charset="0"/>
              </a:defRPr>
            </a:lvl7pPr>
            <a:lvl8pPr marL="1371600" algn="ctr" rtl="0" eaLnBrk="1" fontAlgn="base" hangingPunct="1">
              <a:spcBef>
                <a:spcPct val="0"/>
              </a:spcBef>
              <a:spcAft>
                <a:spcPct val="0"/>
              </a:spcAft>
              <a:defRPr sz="3200" b="1">
                <a:solidFill>
                  <a:schemeClr val="tx1"/>
                </a:solidFill>
                <a:latin typeface="Arial Narrow" pitchFamily="34" charset="0"/>
              </a:defRPr>
            </a:lvl8pPr>
            <a:lvl9pPr marL="1828800" algn="ctr" rtl="0" eaLnBrk="1" fontAlgn="base" hangingPunct="1">
              <a:spcBef>
                <a:spcPct val="0"/>
              </a:spcBef>
              <a:spcAft>
                <a:spcPct val="0"/>
              </a:spcAft>
              <a:defRPr sz="3200" b="1">
                <a:solidFill>
                  <a:schemeClr val="tx1"/>
                </a:solidFill>
                <a:latin typeface="Arial Narrow" pitchFamily="34" charset="0"/>
              </a:defRPr>
            </a:lvl9pPr>
          </a:lstStyle>
          <a:p>
            <a:pPr algn="l">
              <a:tabLst>
                <a:tab pos="3200400" algn="ctr"/>
              </a:tabLst>
            </a:pPr>
            <a:r>
              <a:rPr lang="en-US" sz="2400" dirty="0" smtClean="0">
                <a:solidFill>
                  <a:srgbClr val="002596"/>
                </a:solidFill>
                <a:latin typeface="Times New Roman" pitchFamily="18" charset="0"/>
                <a:cs typeface="Times New Roman" pitchFamily="18" charset="0"/>
              </a:rPr>
              <a:t>WAREHOUSE &amp; KITTING INTERACTION</a:t>
            </a:r>
            <a:endParaRPr lang="en-US" sz="2400" b="0" dirty="0">
              <a:solidFill>
                <a:srgbClr val="002596"/>
              </a:solidFill>
            </a:endParaRPr>
          </a:p>
        </p:txBody>
      </p:sp>
      <p:sp>
        <p:nvSpPr>
          <p:cNvPr id="21" name="TextBox 20"/>
          <p:cNvSpPr txBox="1"/>
          <p:nvPr/>
        </p:nvSpPr>
        <p:spPr>
          <a:xfrm>
            <a:off x="2415376" y="2140914"/>
            <a:ext cx="4876799" cy="1323439"/>
          </a:xfrm>
          <a:prstGeom prst="rect">
            <a:avLst/>
          </a:prstGeom>
          <a:noFill/>
        </p:spPr>
        <p:txBody>
          <a:bodyPr wrap="square" rtlCol="0">
            <a:spAutoFit/>
          </a:bodyPr>
          <a:lstStyle/>
          <a:p>
            <a:pPr marL="285750" indent="-285750">
              <a:buFontTx/>
              <a:buChar char="-"/>
            </a:pPr>
            <a:r>
              <a:rPr lang="en-US" sz="1600" b="1" dirty="0" smtClean="0">
                <a:solidFill>
                  <a:srgbClr val="002596"/>
                </a:solidFill>
                <a:latin typeface="Times New Roman" pitchFamily="18" charset="0"/>
                <a:cs typeface="Times New Roman" pitchFamily="18" charset="0"/>
              </a:rPr>
              <a:t>FOLLOWING PRODUCTION PLANNING SCHEDULE FROM VISUAL KITTING PANEL.</a:t>
            </a:r>
          </a:p>
          <a:p>
            <a:pPr marL="285750" indent="-285750">
              <a:buFontTx/>
              <a:buChar char="-"/>
            </a:pPr>
            <a:r>
              <a:rPr lang="en-US" sz="1600" b="1" smtClean="0">
                <a:solidFill>
                  <a:srgbClr val="002596"/>
                </a:solidFill>
                <a:latin typeface="Times New Roman" pitchFamily="18" charset="0"/>
                <a:cs typeface="Times New Roman" pitchFamily="18" charset="0"/>
              </a:rPr>
              <a:t>FEEDING </a:t>
            </a:r>
            <a:r>
              <a:rPr lang="en-US" sz="1600" b="1" dirty="0" smtClean="0">
                <a:solidFill>
                  <a:srgbClr val="002596"/>
                </a:solidFill>
                <a:latin typeface="Times New Roman" pitchFamily="18" charset="0"/>
                <a:cs typeface="Times New Roman" pitchFamily="18" charset="0"/>
              </a:rPr>
              <a:t>MATERIALS FOR JUST IN TIME.</a:t>
            </a:r>
          </a:p>
          <a:p>
            <a:pPr marL="285750" indent="-285750">
              <a:buFontTx/>
              <a:buChar char="-"/>
            </a:pPr>
            <a:r>
              <a:rPr lang="en-US" sz="1600" b="1" dirty="0" smtClean="0">
                <a:solidFill>
                  <a:srgbClr val="002596"/>
                </a:solidFill>
                <a:latin typeface="Times New Roman" pitchFamily="18" charset="0"/>
                <a:cs typeface="Times New Roman" pitchFamily="18" charset="0"/>
              </a:rPr>
              <a:t>CAPTURE THE MATERIALS PREPAREATION INTO KITTING SYSTEM.</a:t>
            </a:r>
            <a:endParaRPr lang="en-US" sz="1600" b="1" dirty="0">
              <a:solidFill>
                <a:srgbClr val="002596"/>
              </a:solidFill>
              <a:latin typeface="Times New Roman" pitchFamily="18" charset="0"/>
              <a:cs typeface="Times New Roman" pitchFamily="18" charset="0"/>
            </a:endParaRPr>
          </a:p>
        </p:txBody>
      </p:sp>
      <p:pic>
        <p:nvPicPr>
          <p:cNvPr id="18"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88205" y="456308"/>
            <a:ext cx="770935" cy="458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9" name="Straight Connector 18"/>
          <p:cNvCxnSpPr/>
          <p:nvPr/>
        </p:nvCxnSpPr>
        <p:spPr>
          <a:xfrm>
            <a:off x="723900" y="1524000"/>
            <a:ext cx="8407400" cy="0"/>
          </a:xfrm>
          <a:prstGeom prst="line">
            <a:avLst/>
          </a:prstGeom>
          <a:ln w="57150">
            <a:solidFill>
              <a:srgbClr val="00259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44121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txBox="1">
            <a:spLocks/>
          </p:cNvSpPr>
          <p:nvPr/>
        </p:nvSpPr>
        <p:spPr>
          <a:xfrm>
            <a:off x="0" y="6400800"/>
            <a:ext cx="3048000" cy="457200"/>
          </a:xfrm>
          <a:prstGeom prst="rect">
            <a:avLst/>
          </a:prstGeom>
        </p:spPr>
        <p:txBody>
          <a:bodyPr vert="horz" lIns="91440" tIns="45720" rIns="91440" bIns="45720" rtlCol="0" anchor="ctr"/>
          <a:lstStyle>
            <a:defPPr>
              <a:defRPr lang="en-US"/>
            </a:defPPr>
            <a:lvl1pPr marL="0" algn="l" defTabSz="914400" rtl="0" eaLnBrk="1" fontAlgn="auto" latinLnBrk="0" hangingPunct="1">
              <a:spcBef>
                <a:spcPts val="0"/>
              </a:spcBef>
              <a:spcAft>
                <a:spcPts val="0"/>
              </a:spcAft>
              <a:defRPr sz="900" b="1" kern="1200" dirty="0">
                <a:solidFill>
                  <a:srgbClr val="FF0000"/>
                </a:solidFill>
                <a:latin typeface="Arial Narrow"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smtClean="0">
                <a:solidFill>
                  <a:schemeClr val="bg1"/>
                </a:solidFill>
                <a:latin typeface="Arial" pitchFamily="34" charset="0"/>
                <a:cs typeface="Arial" pitchFamily="34" charset="0"/>
              </a:rPr>
              <a:t>Do It First, Make It Perfect Later</a:t>
            </a:r>
            <a:endParaRPr lang="en-US" sz="1200">
              <a:solidFill>
                <a:schemeClr val="bg1"/>
              </a:solidFill>
              <a:latin typeface="Arial" pitchFamily="34" charset="0"/>
              <a:cs typeface="Arial" pitchFamily="34" charset="0"/>
            </a:endParaRPr>
          </a:p>
        </p:txBody>
      </p:sp>
      <p:sp>
        <p:nvSpPr>
          <p:cNvPr id="13" name="Title 1"/>
          <p:cNvSpPr txBox="1">
            <a:spLocks/>
          </p:cNvSpPr>
          <p:nvPr/>
        </p:nvSpPr>
        <p:spPr bwMode="auto">
          <a:xfrm>
            <a:off x="698500" y="914400"/>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kern="1200">
                <a:solidFill>
                  <a:schemeClr val="tx1"/>
                </a:solidFill>
                <a:latin typeface="Arial Narrow" pitchFamily="34" charset="0"/>
                <a:ea typeface="+mj-ea"/>
                <a:cs typeface="+mj-cs"/>
              </a:defRPr>
            </a:lvl1pPr>
            <a:lvl2pPr algn="ctr" rtl="0" eaLnBrk="1" fontAlgn="base" hangingPunct="1">
              <a:spcBef>
                <a:spcPct val="0"/>
              </a:spcBef>
              <a:spcAft>
                <a:spcPct val="0"/>
              </a:spcAft>
              <a:defRPr sz="3200" b="1">
                <a:solidFill>
                  <a:schemeClr val="tx1"/>
                </a:solidFill>
                <a:latin typeface="Arial Narrow" pitchFamily="34" charset="0"/>
              </a:defRPr>
            </a:lvl2pPr>
            <a:lvl3pPr algn="ctr" rtl="0" eaLnBrk="1" fontAlgn="base" hangingPunct="1">
              <a:spcBef>
                <a:spcPct val="0"/>
              </a:spcBef>
              <a:spcAft>
                <a:spcPct val="0"/>
              </a:spcAft>
              <a:defRPr sz="3200" b="1">
                <a:solidFill>
                  <a:schemeClr val="tx1"/>
                </a:solidFill>
                <a:latin typeface="Arial Narrow" pitchFamily="34" charset="0"/>
              </a:defRPr>
            </a:lvl3pPr>
            <a:lvl4pPr algn="ctr" rtl="0" eaLnBrk="1" fontAlgn="base" hangingPunct="1">
              <a:spcBef>
                <a:spcPct val="0"/>
              </a:spcBef>
              <a:spcAft>
                <a:spcPct val="0"/>
              </a:spcAft>
              <a:defRPr sz="3200" b="1">
                <a:solidFill>
                  <a:schemeClr val="tx1"/>
                </a:solidFill>
                <a:latin typeface="Arial Narrow" pitchFamily="34" charset="0"/>
              </a:defRPr>
            </a:lvl4pPr>
            <a:lvl5pPr algn="ctr" rtl="0" eaLnBrk="1" fontAlgn="base" hangingPunct="1">
              <a:spcBef>
                <a:spcPct val="0"/>
              </a:spcBef>
              <a:spcAft>
                <a:spcPct val="0"/>
              </a:spcAft>
              <a:defRPr sz="3200" b="1">
                <a:solidFill>
                  <a:schemeClr val="tx1"/>
                </a:solidFill>
                <a:latin typeface="Arial Narrow" pitchFamily="34" charset="0"/>
              </a:defRPr>
            </a:lvl5pPr>
            <a:lvl6pPr marL="457200" algn="ctr" rtl="0" eaLnBrk="1" fontAlgn="base" hangingPunct="1">
              <a:spcBef>
                <a:spcPct val="0"/>
              </a:spcBef>
              <a:spcAft>
                <a:spcPct val="0"/>
              </a:spcAft>
              <a:defRPr sz="3200" b="1">
                <a:solidFill>
                  <a:schemeClr val="tx1"/>
                </a:solidFill>
                <a:latin typeface="Arial Narrow" pitchFamily="34" charset="0"/>
              </a:defRPr>
            </a:lvl6pPr>
            <a:lvl7pPr marL="914400" algn="ctr" rtl="0" eaLnBrk="1" fontAlgn="base" hangingPunct="1">
              <a:spcBef>
                <a:spcPct val="0"/>
              </a:spcBef>
              <a:spcAft>
                <a:spcPct val="0"/>
              </a:spcAft>
              <a:defRPr sz="3200" b="1">
                <a:solidFill>
                  <a:schemeClr val="tx1"/>
                </a:solidFill>
                <a:latin typeface="Arial Narrow" pitchFamily="34" charset="0"/>
              </a:defRPr>
            </a:lvl7pPr>
            <a:lvl8pPr marL="1371600" algn="ctr" rtl="0" eaLnBrk="1" fontAlgn="base" hangingPunct="1">
              <a:spcBef>
                <a:spcPct val="0"/>
              </a:spcBef>
              <a:spcAft>
                <a:spcPct val="0"/>
              </a:spcAft>
              <a:defRPr sz="3200" b="1">
                <a:solidFill>
                  <a:schemeClr val="tx1"/>
                </a:solidFill>
                <a:latin typeface="Arial Narrow" pitchFamily="34" charset="0"/>
              </a:defRPr>
            </a:lvl8pPr>
            <a:lvl9pPr marL="1828800" algn="ctr" rtl="0" eaLnBrk="1" fontAlgn="base" hangingPunct="1">
              <a:spcBef>
                <a:spcPct val="0"/>
              </a:spcBef>
              <a:spcAft>
                <a:spcPct val="0"/>
              </a:spcAft>
              <a:defRPr sz="3200" b="1">
                <a:solidFill>
                  <a:schemeClr val="tx1"/>
                </a:solidFill>
                <a:latin typeface="Arial Narrow" pitchFamily="34" charset="0"/>
              </a:defRPr>
            </a:lvl9pPr>
          </a:lstStyle>
          <a:p>
            <a:pPr algn="l">
              <a:tabLst>
                <a:tab pos="3200400" algn="ctr"/>
              </a:tabLst>
            </a:pPr>
            <a:r>
              <a:rPr lang="en-US" sz="3600" dirty="0">
                <a:solidFill>
                  <a:srgbClr val="002596"/>
                </a:solidFill>
                <a:latin typeface="Times New Roman" panose="02020603050405020304" pitchFamily="18" charset="0"/>
                <a:cs typeface="Times New Roman" pitchFamily="18" charset="0"/>
              </a:rPr>
              <a:t>PRESENTATION LAYER</a:t>
            </a:r>
          </a:p>
        </p:txBody>
      </p:sp>
      <p:sp>
        <p:nvSpPr>
          <p:cNvPr id="27" name="Title 1"/>
          <p:cNvSpPr txBox="1">
            <a:spLocks/>
          </p:cNvSpPr>
          <p:nvPr/>
        </p:nvSpPr>
        <p:spPr bwMode="auto">
          <a:xfrm>
            <a:off x="711200" y="1524000"/>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kern="1200">
                <a:solidFill>
                  <a:schemeClr val="tx1"/>
                </a:solidFill>
                <a:latin typeface="Arial Narrow" pitchFamily="34" charset="0"/>
                <a:ea typeface="+mj-ea"/>
                <a:cs typeface="+mj-cs"/>
              </a:defRPr>
            </a:lvl1pPr>
            <a:lvl2pPr algn="ctr" rtl="0" eaLnBrk="1" fontAlgn="base" hangingPunct="1">
              <a:spcBef>
                <a:spcPct val="0"/>
              </a:spcBef>
              <a:spcAft>
                <a:spcPct val="0"/>
              </a:spcAft>
              <a:defRPr sz="3200" b="1">
                <a:solidFill>
                  <a:schemeClr val="tx1"/>
                </a:solidFill>
                <a:latin typeface="Arial Narrow" pitchFamily="34" charset="0"/>
              </a:defRPr>
            </a:lvl2pPr>
            <a:lvl3pPr algn="ctr" rtl="0" eaLnBrk="1" fontAlgn="base" hangingPunct="1">
              <a:spcBef>
                <a:spcPct val="0"/>
              </a:spcBef>
              <a:spcAft>
                <a:spcPct val="0"/>
              </a:spcAft>
              <a:defRPr sz="3200" b="1">
                <a:solidFill>
                  <a:schemeClr val="tx1"/>
                </a:solidFill>
                <a:latin typeface="Arial Narrow" pitchFamily="34" charset="0"/>
              </a:defRPr>
            </a:lvl3pPr>
            <a:lvl4pPr algn="ctr" rtl="0" eaLnBrk="1" fontAlgn="base" hangingPunct="1">
              <a:spcBef>
                <a:spcPct val="0"/>
              </a:spcBef>
              <a:spcAft>
                <a:spcPct val="0"/>
              </a:spcAft>
              <a:defRPr sz="3200" b="1">
                <a:solidFill>
                  <a:schemeClr val="tx1"/>
                </a:solidFill>
                <a:latin typeface="Arial Narrow" pitchFamily="34" charset="0"/>
              </a:defRPr>
            </a:lvl4pPr>
            <a:lvl5pPr algn="ctr" rtl="0" eaLnBrk="1" fontAlgn="base" hangingPunct="1">
              <a:spcBef>
                <a:spcPct val="0"/>
              </a:spcBef>
              <a:spcAft>
                <a:spcPct val="0"/>
              </a:spcAft>
              <a:defRPr sz="3200" b="1">
                <a:solidFill>
                  <a:schemeClr val="tx1"/>
                </a:solidFill>
                <a:latin typeface="Arial Narrow" pitchFamily="34" charset="0"/>
              </a:defRPr>
            </a:lvl5pPr>
            <a:lvl6pPr marL="457200" algn="ctr" rtl="0" eaLnBrk="1" fontAlgn="base" hangingPunct="1">
              <a:spcBef>
                <a:spcPct val="0"/>
              </a:spcBef>
              <a:spcAft>
                <a:spcPct val="0"/>
              </a:spcAft>
              <a:defRPr sz="3200" b="1">
                <a:solidFill>
                  <a:schemeClr val="tx1"/>
                </a:solidFill>
                <a:latin typeface="Arial Narrow" pitchFamily="34" charset="0"/>
              </a:defRPr>
            </a:lvl6pPr>
            <a:lvl7pPr marL="914400" algn="ctr" rtl="0" eaLnBrk="1" fontAlgn="base" hangingPunct="1">
              <a:spcBef>
                <a:spcPct val="0"/>
              </a:spcBef>
              <a:spcAft>
                <a:spcPct val="0"/>
              </a:spcAft>
              <a:defRPr sz="3200" b="1">
                <a:solidFill>
                  <a:schemeClr val="tx1"/>
                </a:solidFill>
                <a:latin typeface="Arial Narrow" pitchFamily="34" charset="0"/>
              </a:defRPr>
            </a:lvl7pPr>
            <a:lvl8pPr marL="1371600" algn="ctr" rtl="0" eaLnBrk="1" fontAlgn="base" hangingPunct="1">
              <a:spcBef>
                <a:spcPct val="0"/>
              </a:spcBef>
              <a:spcAft>
                <a:spcPct val="0"/>
              </a:spcAft>
              <a:defRPr sz="3200" b="1">
                <a:solidFill>
                  <a:schemeClr val="tx1"/>
                </a:solidFill>
                <a:latin typeface="Arial Narrow" pitchFamily="34" charset="0"/>
              </a:defRPr>
            </a:lvl8pPr>
            <a:lvl9pPr marL="1828800" algn="ctr" rtl="0" eaLnBrk="1" fontAlgn="base" hangingPunct="1">
              <a:spcBef>
                <a:spcPct val="0"/>
              </a:spcBef>
              <a:spcAft>
                <a:spcPct val="0"/>
              </a:spcAft>
              <a:defRPr sz="3200" b="1">
                <a:solidFill>
                  <a:schemeClr val="tx1"/>
                </a:solidFill>
                <a:latin typeface="Arial Narrow" pitchFamily="34" charset="0"/>
              </a:defRPr>
            </a:lvl9pPr>
          </a:lstStyle>
          <a:p>
            <a:pPr algn="l">
              <a:tabLst>
                <a:tab pos="3200400" algn="ctr"/>
              </a:tabLst>
            </a:pPr>
            <a:r>
              <a:rPr lang="en-US" sz="2400" dirty="0">
                <a:solidFill>
                  <a:srgbClr val="002596"/>
                </a:solidFill>
                <a:latin typeface="Times New Roman" pitchFamily="18" charset="0"/>
                <a:cs typeface="Times New Roman" pitchFamily="18" charset="0"/>
              </a:rPr>
              <a:t>PLANNING &amp; PRODUCTION USER INTERFACE</a:t>
            </a:r>
          </a:p>
        </p:txBody>
      </p:sp>
      <p:pic>
        <p:nvPicPr>
          <p:cNvPr id="2" name="Picture 1" descr="Tracking Opening Production Orders Variation - Ver10.6.1 - User Account: tngo - Programming Title: Opening PO - User Type: Producti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2716" y="2211740"/>
            <a:ext cx="6876984" cy="3644901"/>
          </a:xfrm>
          <a:prstGeom prst="rect">
            <a:avLst/>
          </a:prstGeom>
        </p:spPr>
      </p:pic>
      <p:pic>
        <p:nvPicPr>
          <p:cNvPr id="22"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9153" y="3340100"/>
            <a:ext cx="1406197" cy="1276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Connector 8"/>
          <p:cNvCxnSpPr/>
          <p:nvPr/>
        </p:nvCxnSpPr>
        <p:spPr>
          <a:xfrm>
            <a:off x="723900" y="1524000"/>
            <a:ext cx="8407400" cy="0"/>
          </a:xfrm>
          <a:prstGeom prst="line">
            <a:avLst/>
          </a:prstGeom>
          <a:ln w="57150">
            <a:solidFill>
              <a:srgbClr val="002596"/>
            </a:solidFill>
          </a:ln>
        </p:spPr>
        <p:style>
          <a:lnRef idx="1">
            <a:schemeClr val="accent1"/>
          </a:lnRef>
          <a:fillRef idx="0">
            <a:schemeClr val="accent1"/>
          </a:fillRef>
          <a:effectRef idx="0">
            <a:schemeClr val="accent1"/>
          </a:effectRef>
          <a:fontRef idx="minor">
            <a:schemeClr val="tx1"/>
          </a:fontRef>
        </p:style>
      </p:cxnSp>
      <p:pic>
        <p:nvPicPr>
          <p:cNvPr id="11"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8205" y="456308"/>
            <a:ext cx="770935" cy="458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68841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txBox="1">
            <a:spLocks/>
          </p:cNvSpPr>
          <p:nvPr/>
        </p:nvSpPr>
        <p:spPr>
          <a:xfrm>
            <a:off x="0" y="6400800"/>
            <a:ext cx="3048000" cy="457200"/>
          </a:xfrm>
          <a:prstGeom prst="rect">
            <a:avLst/>
          </a:prstGeom>
        </p:spPr>
        <p:txBody>
          <a:bodyPr vert="horz" lIns="91440" tIns="45720" rIns="91440" bIns="45720" rtlCol="0" anchor="ctr"/>
          <a:lstStyle>
            <a:defPPr>
              <a:defRPr lang="en-US"/>
            </a:defPPr>
            <a:lvl1pPr marL="0" algn="l" defTabSz="914400" rtl="0" eaLnBrk="1" fontAlgn="auto" latinLnBrk="0" hangingPunct="1">
              <a:spcBef>
                <a:spcPts val="0"/>
              </a:spcBef>
              <a:spcAft>
                <a:spcPts val="0"/>
              </a:spcAft>
              <a:defRPr sz="900" b="1" kern="1200" dirty="0">
                <a:solidFill>
                  <a:srgbClr val="FF0000"/>
                </a:solidFill>
                <a:latin typeface="Arial Narrow"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smtClean="0">
                <a:solidFill>
                  <a:schemeClr val="bg1"/>
                </a:solidFill>
                <a:latin typeface="Arial" pitchFamily="34" charset="0"/>
                <a:cs typeface="Arial" pitchFamily="34" charset="0"/>
              </a:rPr>
              <a:t>Do It First, Make It Perfect Later</a:t>
            </a:r>
            <a:endParaRPr lang="en-US" sz="1200">
              <a:solidFill>
                <a:schemeClr val="bg1"/>
              </a:solidFill>
              <a:latin typeface="Arial" pitchFamily="34" charset="0"/>
              <a:cs typeface="Arial" pitchFamily="34" charset="0"/>
            </a:endParaRPr>
          </a:p>
        </p:txBody>
      </p:sp>
      <p:sp>
        <p:nvSpPr>
          <p:cNvPr id="13" name="Title 1"/>
          <p:cNvSpPr txBox="1">
            <a:spLocks/>
          </p:cNvSpPr>
          <p:nvPr/>
        </p:nvSpPr>
        <p:spPr bwMode="auto">
          <a:xfrm>
            <a:off x="698500" y="914400"/>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kern="1200">
                <a:solidFill>
                  <a:schemeClr val="tx1"/>
                </a:solidFill>
                <a:latin typeface="Arial Narrow" pitchFamily="34" charset="0"/>
                <a:ea typeface="+mj-ea"/>
                <a:cs typeface="+mj-cs"/>
              </a:defRPr>
            </a:lvl1pPr>
            <a:lvl2pPr algn="ctr" rtl="0" eaLnBrk="1" fontAlgn="base" hangingPunct="1">
              <a:spcBef>
                <a:spcPct val="0"/>
              </a:spcBef>
              <a:spcAft>
                <a:spcPct val="0"/>
              </a:spcAft>
              <a:defRPr sz="3200" b="1">
                <a:solidFill>
                  <a:schemeClr val="tx1"/>
                </a:solidFill>
                <a:latin typeface="Arial Narrow" pitchFamily="34" charset="0"/>
              </a:defRPr>
            </a:lvl2pPr>
            <a:lvl3pPr algn="ctr" rtl="0" eaLnBrk="1" fontAlgn="base" hangingPunct="1">
              <a:spcBef>
                <a:spcPct val="0"/>
              </a:spcBef>
              <a:spcAft>
                <a:spcPct val="0"/>
              </a:spcAft>
              <a:defRPr sz="3200" b="1">
                <a:solidFill>
                  <a:schemeClr val="tx1"/>
                </a:solidFill>
                <a:latin typeface="Arial Narrow" pitchFamily="34" charset="0"/>
              </a:defRPr>
            </a:lvl3pPr>
            <a:lvl4pPr algn="ctr" rtl="0" eaLnBrk="1" fontAlgn="base" hangingPunct="1">
              <a:spcBef>
                <a:spcPct val="0"/>
              </a:spcBef>
              <a:spcAft>
                <a:spcPct val="0"/>
              </a:spcAft>
              <a:defRPr sz="3200" b="1">
                <a:solidFill>
                  <a:schemeClr val="tx1"/>
                </a:solidFill>
                <a:latin typeface="Arial Narrow" pitchFamily="34" charset="0"/>
              </a:defRPr>
            </a:lvl4pPr>
            <a:lvl5pPr algn="ctr" rtl="0" eaLnBrk="1" fontAlgn="base" hangingPunct="1">
              <a:spcBef>
                <a:spcPct val="0"/>
              </a:spcBef>
              <a:spcAft>
                <a:spcPct val="0"/>
              </a:spcAft>
              <a:defRPr sz="3200" b="1">
                <a:solidFill>
                  <a:schemeClr val="tx1"/>
                </a:solidFill>
                <a:latin typeface="Arial Narrow" pitchFamily="34" charset="0"/>
              </a:defRPr>
            </a:lvl5pPr>
            <a:lvl6pPr marL="457200" algn="ctr" rtl="0" eaLnBrk="1" fontAlgn="base" hangingPunct="1">
              <a:spcBef>
                <a:spcPct val="0"/>
              </a:spcBef>
              <a:spcAft>
                <a:spcPct val="0"/>
              </a:spcAft>
              <a:defRPr sz="3200" b="1">
                <a:solidFill>
                  <a:schemeClr val="tx1"/>
                </a:solidFill>
                <a:latin typeface="Arial Narrow" pitchFamily="34" charset="0"/>
              </a:defRPr>
            </a:lvl6pPr>
            <a:lvl7pPr marL="914400" algn="ctr" rtl="0" eaLnBrk="1" fontAlgn="base" hangingPunct="1">
              <a:spcBef>
                <a:spcPct val="0"/>
              </a:spcBef>
              <a:spcAft>
                <a:spcPct val="0"/>
              </a:spcAft>
              <a:defRPr sz="3200" b="1">
                <a:solidFill>
                  <a:schemeClr val="tx1"/>
                </a:solidFill>
                <a:latin typeface="Arial Narrow" pitchFamily="34" charset="0"/>
              </a:defRPr>
            </a:lvl7pPr>
            <a:lvl8pPr marL="1371600" algn="ctr" rtl="0" eaLnBrk="1" fontAlgn="base" hangingPunct="1">
              <a:spcBef>
                <a:spcPct val="0"/>
              </a:spcBef>
              <a:spcAft>
                <a:spcPct val="0"/>
              </a:spcAft>
              <a:defRPr sz="3200" b="1">
                <a:solidFill>
                  <a:schemeClr val="tx1"/>
                </a:solidFill>
                <a:latin typeface="Arial Narrow" pitchFamily="34" charset="0"/>
              </a:defRPr>
            </a:lvl8pPr>
            <a:lvl9pPr marL="1828800" algn="ctr" rtl="0" eaLnBrk="1" fontAlgn="base" hangingPunct="1">
              <a:spcBef>
                <a:spcPct val="0"/>
              </a:spcBef>
              <a:spcAft>
                <a:spcPct val="0"/>
              </a:spcAft>
              <a:defRPr sz="3200" b="1">
                <a:solidFill>
                  <a:schemeClr val="tx1"/>
                </a:solidFill>
                <a:latin typeface="Arial Narrow" pitchFamily="34" charset="0"/>
              </a:defRPr>
            </a:lvl9pPr>
          </a:lstStyle>
          <a:p>
            <a:pPr algn="l">
              <a:tabLst>
                <a:tab pos="3200400" algn="ctr"/>
              </a:tabLst>
            </a:pPr>
            <a:r>
              <a:rPr lang="en-US" sz="3600" dirty="0">
                <a:solidFill>
                  <a:srgbClr val="002596"/>
                </a:solidFill>
                <a:latin typeface="Times New Roman" panose="02020603050405020304" pitchFamily="18" charset="0"/>
                <a:cs typeface="Times New Roman" pitchFamily="18" charset="0"/>
              </a:rPr>
              <a:t>PRESENTATION LAYER</a:t>
            </a:r>
          </a:p>
        </p:txBody>
      </p:sp>
      <p:sp>
        <p:nvSpPr>
          <p:cNvPr id="27" name="Title 1"/>
          <p:cNvSpPr txBox="1">
            <a:spLocks/>
          </p:cNvSpPr>
          <p:nvPr/>
        </p:nvSpPr>
        <p:spPr bwMode="auto">
          <a:xfrm>
            <a:off x="711200" y="1524000"/>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kern="1200">
                <a:solidFill>
                  <a:schemeClr val="tx1"/>
                </a:solidFill>
                <a:latin typeface="Arial Narrow" pitchFamily="34" charset="0"/>
                <a:ea typeface="+mj-ea"/>
                <a:cs typeface="+mj-cs"/>
              </a:defRPr>
            </a:lvl1pPr>
            <a:lvl2pPr algn="ctr" rtl="0" eaLnBrk="1" fontAlgn="base" hangingPunct="1">
              <a:spcBef>
                <a:spcPct val="0"/>
              </a:spcBef>
              <a:spcAft>
                <a:spcPct val="0"/>
              </a:spcAft>
              <a:defRPr sz="3200" b="1">
                <a:solidFill>
                  <a:schemeClr val="tx1"/>
                </a:solidFill>
                <a:latin typeface="Arial Narrow" pitchFamily="34" charset="0"/>
              </a:defRPr>
            </a:lvl2pPr>
            <a:lvl3pPr algn="ctr" rtl="0" eaLnBrk="1" fontAlgn="base" hangingPunct="1">
              <a:spcBef>
                <a:spcPct val="0"/>
              </a:spcBef>
              <a:spcAft>
                <a:spcPct val="0"/>
              </a:spcAft>
              <a:defRPr sz="3200" b="1">
                <a:solidFill>
                  <a:schemeClr val="tx1"/>
                </a:solidFill>
                <a:latin typeface="Arial Narrow" pitchFamily="34" charset="0"/>
              </a:defRPr>
            </a:lvl3pPr>
            <a:lvl4pPr algn="ctr" rtl="0" eaLnBrk="1" fontAlgn="base" hangingPunct="1">
              <a:spcBef>
                <a:spcPct val="0"/>
              </a:spcBef>
              <a:spcAft>
                <a:spcPct val="0"/>
              </a:spcAft>
              <a:defRPr sz="3200" b="1">
                <a:solidFill>
                  <a:schemeClr val="tx1"/>
                </a:solidFill>
                <a:latin typeface="Arial Narrow" pitchFamily="34" charset="0"/>
              </a:defRPr>
            </a:lvl4pPr>
            <a:lvl5pPr algn="ctr" rtl="0" eaLnBrk="1" fontAlgn="base" hangingPunct="1">
              <a:spcBef>
                <a:spcPct val="0"/>
              </a:spcBef>
              <a:spcAft>
                <a:spcPct val="0"/>
              </a:spcAft>
              <a:defRPr sz="3200" b="1">
                <a:solidFill>
                  <a:schemeClr val="tx1"/>
                </a:solidFill>
                <a:latin typeface="Arial Narrow" pitchFamily="34" charset="0"/>
              </a:defRPr>
            </a:lvl5pPr>
            <a:lvl6pPr marL="457200" algn="ctr" rtl="0" eaLnBrk="1" fontAlgn="base" hangingPunct="1">
              <a:spcBef>
                <a:spcPct val="0"/>
              </a:spcBef>
              <a:spcAft>
                <a:spcPct val="0"/>
              </a:spcAft>
              <a:defRPr sz="3200" b="1">
                <a:solidFill>
                  <a:schemeClr val="tx1"/>
                </a:solidFill>
                <a:latin typeface="Arial Narrow" pitchFamily="34" charset="0"/>
              </a:defRPr>
            </a:lvl6pPr>
            <a:lvl7pPr marL="914400" algn="ctr" rtl="0" eaLnBrk="1" fontAlgn="base" hangingPunct="1">
              <a:spcBef>
                <a:spcPct val="0"/>
              </a:spcBef>
              <a:spcAft>
                <a:spcPct val="0"/>
              </a:spcAft>
              <a:defRPr sz="3200" b="1">
                <a:solidFill>
                  <a:schemeClr val="tx1"/>
                </a:solidFill>
                <a:latin typeface="Arial Narrow" pitchFamily="34" charset="0"/>
              </a:defRPr>
            </a:lvl7pPr>
            <a:lvl8pPr marL="1371600" algn="ctr" rtl="0" eaLnBrk="1" fontAlgn="base" hangingPunct="1">
              <a:spcBef>
                <a:spcPct val="0"/>
              </a:spcBef>
              <a:spcAft>
                <a:spcPct val="0"/>
              </a:spcAft>
              <a:defRPr sz="3200" b="1">
                <a:solidFill>
                  <a:schemeClr val="tx1"/>
                </a:solidFill>
                <a:latin typeface="Arial Narrow" pitchFamily="34" charset="0"/>
              </a:defRPr>
            </a:lvl8pPr>
            <a:lvl9pPr marL="1828800" algn="ctr" rtl="0" eaLnBrk="1" fontAlgn="base" hangingPunct="1">
              <a:spcBef>
                <a:spcPct val="0"/>
              </a:spcBef>
              <a:spcAft>
                <a:spcPct val="0"/>
              </a:spcAft>
              <a:defRPr sz="3200" b="1">
                <a:solidFill>
                  <a:schemeClr val="tx1"/>
                </a:solidFill>
                <a:latin typeface="Arial Narrow" pitchFamily="34" charset="0"/>
              </a:defRPr>
            </a:lvl9pPr>
          </a:lstStyle>
          <a:p>
            <a:pPr algn="l">
              <a:tabLst>
                <a:tab pos="3200400" algn="ctr"/>
              </a:tabLst>
            </a:pPr>
            <a:r>
              <a:rPr lang="en-US" sz="2400" dirty="0">
                <a:solidFill>
                  <a:srgbClr val="002596"/>
                </a:solidFill>
                <a:latin typeface="Times New Roman" pitchFamily="18" charset="0"/>
                <a:cs typeface="Times New Roman" pitchFamily="18" charset="0"/>
              </a:rPr>
              <a:t>WAREHOUSE USER INTERFACE</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 y="3136900"/>
            <a:ext cx="2030510"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descr="MPH II - ChangeOver and KANBAN Track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3200" y="2133600"/>
            <a:ext cx="5905071" cy="3129775"/>
          </a:xfrm>
          <a:prstGeom prst="rect">
            <a:avLst/>
          </a:prstGeom>
        </p:spPr>
      </p:pic>
      <p:pic>
        <p:nvPicPr>
          <p:cNvPr id="4" name="Picture 3" descr="Screen Clippi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34023" y="4943565"/>
            <a:ext cx="950970" cy="1358900"/>
          </a:xfrm>
          <a:prstGeom prst="rect">
            <a:avLst/>
          </a:prstGeom>
        </p:spPr>
      </p:pic>
      <p:pic>
        <p:nvPicPr>
          <p:cNvPr id="5" name="Picture 4" descr="Screen Clippi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19901" y="4943565"/>
            <a:ext cx="960910" cy="1371600"/>
          </a:xfrm>
          <a:prstGeom prst="rect">
            <a:avLst/>
          </a:prstGeom>
        </p:spPr>
      </p:pic>
      <p:pic>
        <p:nvPicPr>
          <p:cNvPr id="6" name="Picture 5"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87128" y="5225029"/>
            <a:ext cx="761143" cy="1077435"/>
          </a:xfrm>
          <a:prstGeom prst="rect">
            <a:avLst/>
          </a:prstGeom>
        </p:spPr>
      </p:pic>
      <p:sp>
        <p:nvSpPr>
          <p:cNvPr id="14" name="TextBox 13"/>
          <p:cNvSpPr txBox="1"/>
          <p:nvPr/>
        </p:nvSpPr>
        <p:spPr>
          <a:xfrm>
            <a:off x="734314" y="5403681"/>
            <a:ext cx="4904485" cy="923330"/>
          </a:xfrm>
          <a:prstGeom prst="rect">
            <a:avLst/>
          </a:prstGeom>
          <a:noFill/>
        </p:spPr>
        <p:txBody>
          <a:bodyPr wrap="square" rtlCol="0">
            <a:spAutoFit/>
          </a:bodyPr>
          <a:lstStyle/>
          <a:p>
            <a:r>
              <a:rPr lang="en-US" smtClean="0">
                <a:latin typeface="Times New Roman" pitchFamily="18" charset="0"/>
                <a:cs typeface="Times New Roman" pitchFamily="18" charset="0"/>
              </a:rPr>
              <a:t>- Pull </a:t>
            </a:r>
            <a:r>
              <a:rPr lang="en-US" dirty="0" smtClean="0">
                <a:latin typeface="Times New Roman" pitchFamily="18" charset="0"/>
                <a:cs typeface="Times New Roman" pitchFamily="18" charset="0"/>
              </a:rPr>
              <a:t>List Of Common Materials For All </a:t>
            </a:r>
            <a:r>
              <a:rPr lang="en-US" smtClean="0">
                <a:latin typeface="Times New Roman" pitchFamily="18" charset="0"/>
                <a:cs typeface="Times New Roman" pitchFamily="18" charset="0"/>
              </a:rPr>
              <a:t>PO.</a:t>
            </a:r>
          </a:p>
          <a:p>
            <a:r>
              <a:rPr lang="en-US" smtClean="0">
                <a:latin typeface="Times New Roman" pitchFamily="18" charset="0"/>
                <a:cs typeface="Times New Roman" pitchFamily="18" charset="0"/>
              </a:rPr>
              <a:t>- Pull </a:t>
            </a:r>
            <a:r>
              <a:rPr lang="en-US">
                <a:latin typeface="Times New Roman" pitchFamily="18" charset="0"/>
                <a:cs typeface="Times New Roman" pitchFamily="18" charset="0"/>
              </a:rPr>
              <a:t>List Materials Of Individual </a:t>
            </a:r>
            <a:r>
              <a:rPr lang="en-US" smtClean="0">
                <a:latin typeface="Times New Roman" pitchFamily="18" charset="0"/>
                <a:cs typeface="Times New Roman" pitchFamily="18" charset="0"/>
              </a:rPr>
              <a:t>PO</a:t>
            </a:r>
          </a:p>
          <a:p>
            <a:r>
              <a:rPr lang="en-US" smtClean="0">
                <a:latin typeface="Times New Roman" pitchFamily="18" charset="0"/>
                <a:cs typeface="Times New Roman" pitchFamily="18" charset="0"/>
              </a:rPr>
              <a:t>- Real </a:t>
            </a:r>
            <a:r>
              <a:rPr lang="en-US">
                <a:latin typeface="Times New Roman" pitchFamily="18" charset="0"/>
                <a:cs typeface="Times New Roman" pitchFamily="18" charset="0"/>
              </a:rPr>
              <a:t>time Notice From </a:t>
            </a:r>
            <a:r>
              <a:rPr lang="en-US" smtClean="0">
                <a:latin typeface="Times New Roman" pitchFamily="18" charset="0"/>
                <a:cs typeface="Times New Roman" pitchFamily="18" charset="0"/>
              </a:rPr>
              <a:t>Planners</a:t>
            </a:r>
            <a:endParaRPr lang="en-US" dirty="0">
              <a:latin typeface="Times New Roman" pitchFamily="18" charset="0"/>
              <a:cs typeface="Times New Roman" pitchFamily="18" charset="0"/>
            </a:endParaRPr>
          </a:p>
        </p:txBody>
      </p:sp>
      <p:cxnSp>
        <p:nvCxnSpPr>
          <p:cNvPr id="16" name="Straight Connector 15"/>
          <p:cNvCxnSpPr/>
          <p:nvPr/>
        </p:nvCxnSpPr>
        <p:spPr>
          <a:xfrm>
            <a:off x="723900" y="1524000"/>
            <a:ext cx="8407400" cy="0"/>
          </a:xfrm>
          <a:prstGeom prst="line">
            <a:avLst/>
          </a:prstGeom>
          <a:ln w="57150">
            <a:solidFill>
              <a:srgbClr val="002596"/>
            </a:solidFill>
          </a:ln>
        </p:spPr>
        <p:style>
          <a:lnRef idx="1">
            <a:schemeClr val="accent1"/>
          </a:lnRef>
          <a:fillRef idx="0">
            <a:schemeClr val="accent1"/>
          </a:fillRef>
          <a:effectRef idx="0">
            <a:schemeClr val="accent1"/>
          </a:effectRef>
          <a:fontRef idx="minor">
            <a:schemeClr val="tx1"/>
          </a:fontRef>
        </p:style>
      </p:cxnSp>
      <p:pic>
        <p:nvPicPr>
          <p:cNvPr id="17"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88205" y="456308"/>
            <a:ext cx="770935" cy="458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552697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Datalogic 2014">
  <a:themeElements>
    <a:clrScheme name="Elementare">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Datalogic 2014</Template>
  <TotalTime>0</TotalTime>
  <Words>765</Words>
  <Application>Microsoft Office PowerPoint</Application>
  <PresentationFormat>On-screen Show (4:3)</PresentationFormat>
  <Paragraphs>135</Paragraphs>
  <Slides>16</Slides>
  <Notes>14</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Template Datalogic 2014</vt:lpstr>
      <vt:lpstr>KITTING PROGRAM       &amp;    PROCESS CONTROL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subject>PPT template</dc:subject>
  <dc:creator/>
  <cp:lastModifiedBy/>
  <cp:revision>1</cp:revision>
  <dcterms:created xsi:type="dcterms:W3CDTF">2015-05-21T08:09:13Z</dcterms:created>
  <dcterms:modified xsi:type="dcterms:W3CDTF">2015-10-22T02:00:49Z</dcterms:modified>
</cp:coreProperties>
</file>