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660"/>
  </p:normalViewPr>
  <p:slideViewPr>
    <p:cSldViewPr snapToGrid="0">
      <p:cViewPr varScale="1">
        <p:scale>
          <a:sx n="56" d="100"/>
          <a:sy n="56" d="100"/>
        </p:scale>
        <p:origin x="4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65B2-6B06-483E-9277-7AE7782271CB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18B2-BF7D-4D02-8A3B-FBFBB32FE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36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65B2-6B06-483E-9277-7AE7782271CB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18B2-BF7D-4D02-8A3B-FBFBB32FE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38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65B2-6B06-483E-9277-7AE7782271CB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18B2-BF7D-4D02-8A3B-FBFBB32FE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29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65B2-6B06-483E-9277-7AE7782271CB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18B2-BF7D-4D02-8A3B-FBFBB32FE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3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65B2-6B06-483E-9277-7AE7782271CB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18B2-BF7D-4D02-8A3B-FBFBB32FE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0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65B2-6B06-483E-9277-7AE7782271CB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18B2-BF7D-4D02-8A3B-FBFBB32FE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8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65B2-6B06-483E-9277-7AE7782271CB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18B2-BF7D-4D02-8A3B-FBFBB32FE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3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65B2-6B06-483E-9277-7AE7782271CB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18B2-BF7D-4D02-8A3B-FBFBB32FE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3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65B2-6B06-483E-9277-7AE7782271CB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18B2-BF7D-4D02-8A3B-FBFBB32FE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07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65B2-6B06-483E-9277-7AE7782271CB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18B2-BF7D-4D02-8A3B-FBFBB32FE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42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65B2-6B06-483E-9277-7AE7782271CB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18B2-BF7D-4D02-8A3B-FBFBB32FE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2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65B2-6B06-483E-9277-7AE7782271CB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418B2-BF7D-4D02-8A3B-FBFBB32FE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37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36133" y="969433"/>
            <a:ext cx="1998133" cy="7281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Servlet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5868" y="2446866"/>
            <a:ext cx="2878664" cy="7281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GenericServlet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5868" y="3941233"/>
            <a:ext cx="2878662" cy="7281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HttpServlet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5869" y="5418666"/>
            <a:ext cx="2878662" cy="7281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MyServlet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4530" y="2634734"/>
            <a:ext cx="419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---  </a:t>
            </a:r>
            <a:r>
              <a:rPr lang="ko-KR" altLang="en-US" dirty="0" smtClean="0"/>
              <a:t>일반적인 내용을 담고 있는 </a:t>
            </a:r>
            <a:r>
              <a:rPr lang="ko-KR" altLang="en-US" dirty="0" err="1" smtClean="0"/>
              <a:t>서블릿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74530" y="4120633"/>
            <a:ext cx="566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---  Http</a:t>
            </a:r>
            <a:r>
              <a:rPr lang="ko-KR" altLang="en-US" dirty="0" smtClean="0"/>
              <a:t>프로토콜에 특화된 내용을 담고 있는 </a:t>
            </a:r>
            <a:r>
              <a:rPr lang="ko-KR" altLang="en-US" dirty="0" err="1" smtClean="0"/>
              <a:t>서블릿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74530" y="5615000"/>
            <a:ext cx="719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---  </a:t>
            </a:r>
            <a:r>
              <a:rPr lang="ko-KR" altLang="en-US" dirty="0" smtClean="0"/>
              <a:t>내가 </a:t>
            </a:r>
            <a:r>
              <a:rPr lang="ko-KR" altLang="en-US" dirty="0" err="1" smtClean="0"/>
              <a:t>하고싶은</a:t>
            </a:r>
            <a:r>
              <a:rPr lang="ko-KR" altLang="en-US" dirty="0" smtClean="0"/>
              <a:t> 일을 담고 있는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개발자가 만드는 </a:t>
            </a:r>
            <a:r>
              <a:rPr lang="ko-KR" altLang="en-US" dirty="0" err="1" smtClean="0"/>
              <a:t>서블릿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5" idx="0"/>
            <a:endCxn id="4" idx="2"/>
          </p:cNvCxnSpPr>
          <p:nvPr/>
        </p:nvCxnSpPr>
        <p:spPr>
          <a:xfrm flipV="1">
            <a:off x="2235200" y="1697566"/>
            <a:ext cx="0" cy="74930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2235198" y="3174999"/>
            <a:ext cx="0" cy="74930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235198" y="4669366"/>
            <a:ext cx="0" cy="74930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20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</cp:revision>
  <dcterms:created xsi:type="dcterms:W3CDTF">2020-01-14T01:17:21Z</dcterms:created>
  <dcterms:modified xsi:type="dcterms:W3CDTF">2020-01-14T01:21:37Z</dcterms:modified>
</cp:coreProperties>
</file>