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6474"/>
    <a:srgbClr val="EEAFA7"/>
    <a:srgbClr val="A9F6FF"/>
    <a:srgbClr val="A9D18E"/>
    <a:srgbClr val="FDAB5C"/>
    <a:srgbClr val="C9C9C9"/>
    <a:srgbClr val="FE8474"/>
    <a:srgbClr val="EAF533"/>
    <a:srgbClr val="F2B659"/>
    <a:srgbClr val="00B0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0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2018/3/16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30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80977-3BBF-4D7C-887E-9D9A6ECEED0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55343" y="1009933"/>
            <a:ext cx="10140286" cy="5090615"/>
          </a:xfrm>
          <a:prstGeom prst="rect">
            <a:avLst/>
          </a:prstGeom>
          <a:noFill/>
          <a:ln w="25400">
            <a:solidFill>
              <a:srgbClr val="0151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88900">
                <a:solidFill>
                  <a:schemeClr val="tx1"/>
                </a:solidFill>
              </a:ln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五边形 4"/>
          <p:cNvSpPr/>
          <p:nvPr/>
        </p:nvSpPr>
        <p:spPr>
          <a:xfrm rot="5400000">
            <a:off x="4933664" y="-844192"/>
            <a:ext cx="2183643" cy="3872028"/>
          </a:xfrm>
          <a:prstGeom prst="homePlate">
            <a:avLst/>
          </a:prstGeom>
          <a:solidFill>
            <a:srgbClr val="0151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图片 5" descr="C:\Users\Administrator\Desktop\686971193768565935.jpg68697119376856593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260628" y="245076"/>
            <a:ext cx="1529715" cy="1529715"/>
          </a:xfrm>
          <a:prstGeom prst="ellipse">
            <a:avLst/>
          </a:prstGeom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</p:pic>
      <p:sp>
        <p:nvSpPr>
          <p:cNvPr id="7" name="文本框 6"/>
          <p:cNvSpPr txBox="1"/>
          <p:nvPr/>
        </p:nvSpPr>
        <p:spPr>
          <a:xfrm>
            <a:off x="1602259" y="2575289"/>
            <a:ext cx="8521641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组会分享</a:t>
            </a:r>
            <a:endParaRPr lang="zh-CN" altLang="en-US" sz="3200" b="1" dirty="0">
              <a:solidFill>
                <a:srgbClr val="000000"/>
              </a:solidFill>
              <a:latin typeface="Times New Roman" pitchFamily="18" charset="0"/>
              <a:ea typeface="微软雅黑" panose="020B0503020204020204" charset="-122"/>
              <a:cs typeface="Times New Roman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251138" y="3723081"/>
            <a:ext cx="5573667" cy="0"/>
          </a:xfrm>
          <a:prstGeom prst="line">
            <a:avLst/>
          </a:prstGeom>
          <a:ln w="57150">
            <a:solidFill>
              <a:srgbClr val="01519A"/>
            </a:solidFill>
          </a:ln>
          <a:effectLst>
            <a:outerShdw blurRad="203200" dist="50800" dir="5400000" sx="95000" sy="95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252317" y="4021326"/>
            <a:ext cx="56376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 err="1" smtClean="0"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Xixi</a:t>
            </a:r>
            <a:r>
              <a:rPr lang="zh-CN" altLang="en-US" sz="2000" b="1" dirty="0" smtClean="0"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Li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23554"/>
                </a:solidFill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lixixi199407@buaa.edu.cn</a:t>
            </a:r>
            <a:endParaRPr lang="en-US" altLang="zh-CN" sz="2000" dirty="0" smtClean="0">
              <a:solidFill>
                <a:srgbClr val="023554"/>
              </a:solidFill>
              <a:latin typeface="Times New Roman" pitchFamily="18" charset="0"/>
              <a:ea typeface="微软雅黑" panose="020B0503020204020204" charset="-122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23554"/>
                </a:solidFill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SEM,</a:t>
            </a:r>
            <a:r>
              <a:rPr lang="zh-CN" altLang="en-US" sz="2000" dirty="0" smtClean="0">
                <a:solidFill>
                  <a:srgbClr val="023554"/>
                </a:solidFill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023554"/>
                </a:solidFill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Beihang</a:t>
            </a:r>
            <a:r>
              <a:rPr lang="zh-CN" altLang="en-US" sz="2000" dirty="0" smtClean="0">
                <a:solidFill>
                  <a:srgbClr val="023554"/>
                </a:solidFill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23554"/>
                </a:solidFill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University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23554"/>
                </a:solidFill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20180316</a:t>
            </a:r>
            <a:endParaRPr lang="en-US" altLang="zh-CN" sz="2000" dirty="0" smtClean="0">
              <a:solidFill>
                <a:srgbClr val="023554"/>
              </a:solidFill>
              <a:latin typeface="Times New Roman" pitchFamily="18" charset="0"/>
              <a:ea typeface="微软雅黑" panose="020B0503020204020204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 smtClean="0">
              <a:solidFill>
                <a:srgbClr val="023554"/>
              </a:solidFill>
              <a:latin typeface="Times New Roman" pitchFamily="18" charset="0"/>
              <a:ea typeface="微软雅黑" panose="020B0503020204020204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zh-CN" sz="2000" dirty="0">
              <a:solidFill>
                <a:srgbClr val="023554"/>
              </a:solidFill>
              <a:latin typeface="Times New Roman" pitchFamily="18" charset="0"/>
              <a:ea typeface="微软雅黑" panose="020B050302020402020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Schedule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27314" y="2424339"/>
          <a:ext cx="9144000" cy="2494280"/>
        </p:xfrm>
        <a:graphic>
          <a:graphicData uri="http://schemas.openxmlformats.org/drawingml/2006/table">
            <a:tbl>
              <a:tblPr firstRow="1" bandRow="1"/>
              <a:tblGrid>
                <a:gridCol w="5334000"/>
                <a:gridCol w="381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Topic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Time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mining-word semantics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15min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mining-text classification using naive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15min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Text mining-language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model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15min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Recommender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System-When machine learning meets 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ecommender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system 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30min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My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roject experience on the 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ecommender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system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15min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45</Words>
  <Application>Microsoft Macintosh PowerPoint</Application>
  <PresentationFormat>自定义</PresentationFormat>
  <Paragraphs>19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Schedule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78</cp:revision>
  <dcterms:created xsi:type="dcterms:W3CDTF">2018-01-09T07:33:00Z</dcterms:created>
  <dcterms:modified xsi:type="dcterms:W3CDTF">2018-03-16T07:37:57Z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