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665" r:id="rId2"/>
  </p:sldMasterIdLst>
  <p:notesMasterIdLst>
    <p:notesMasterId r:id="rId8"/>
  </p:notesMasterIdLst>
  <p:sldIdLst>
    <p:sldId id="279" r:id="rId3"/>
    <p:sldId id="260" r:id="rId4"/>
    <p:sldId id="262" r:id="rId5"/>
    <p:sldId id="268" r:id="rId6"/>
    <p:sldId id="280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B1B8"/>
    <a:srgbClr val="2C3E50"/>
    <a:srgbClr val="18BC9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584"/>
    <p:restoredTop sz="94643"/>
  </p:normalViewPr>
  <p:slideViewPr>
    <p:cSldViewPr snapToGrid="0" snapToObjects="1">
      <p:cViewPr varScale="1">
        <p:scale>
          <a:sx n="104" d="100"/>
          <a:sy n="104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">
            <a:extLst>
              <a:ext uri="{FF2B5EF4-FFF2-40B4-BE49-F238E27FC236}">
                <a16:creationId xmlns:a16="http://schemas.microsoft.com/office/drawing/2014/main" id="{7BEBFD39-A291-48FF-B070-9B98AA5616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>
            <a:extLst>
              <a:ext uri="{FF2B5EF4-FFF2-40B4-BE49-F238E27FC236}">
                <a16:creationId xmlns:a16="http://schemas.microsoft.com/office/drawing/2014/main" id="{6C018473-FF44-48FC-AF51-B9963D08AF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144074"/>
            <a:ext cx="10515599" cy="10644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A8B1B8"/>
              </a:buClr>
              <a:buFont typeface="Arial"/>
              <a:buNone/>
              <a:defRPr sz="4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1852002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49300" marR="0" lvl="0" indent="-571500" algn="l" rtl="0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4000" b="0" i="0" u="none" strike="noStrike" cap="none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marL="1066800" marR="0" lvl="1" indent="-457200" algn="l" rtl="0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32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98600" marR="0" lvl="2" indent="-457200" algn="l" rtl="0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28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Click to add text</a:t>
            </a:r>
          </a:p>
          <a:p>
            <a:pPr lvl="1"/>
            <a:r>
              <a:rPr lang="en-US" dirty="0"/>
              <a:t>Sub Bullet </a:t>
            </a:r>
          </a:p>
          <a:p>
            <a:pPr lvl="2"/>
            <a:r>
              <a:rPr lang="en-US" dirty="0"/>
              <a:t>Sub Bullet</a:t>
            </a:r>
          </a:p>
          <a:p>
            <a:pPr lvl="3"/>
            <a:r>
              <a:rPr lang="en-US" dirty="0"/>
              <a:t>Sub Bullet</a:t>
            </a:r>
          </a:p>
          <a:p>
            <a:endParaRPr dirty="0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D8579D2C-13A3-42B5-8DE4-CAD65B12BC2C}"/>
              </a:ext>
            </a:extLst>
          </p:cNvPr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Shape 13">
            <a:extLst>
              <a:ext uri="{FF2B5EF4-FFF2-40B4-BE49-F238E27FC236}">
                <a16:creationId xmlns:a16="http://schemas.microsoft.com/office/drawing/2014/main" id="{7794019F-3956-4A93-BC68-8669A6A602D3}"/>
              </a:ext>
            </a:extLst>
          </p:cNvPr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hape 14">
            <a:extLst>
              <a:ext uri="{FF2B5EF4-FFF2-40B4-BE49-F238E27FC236}">
                <a16:creationId xmlns:a16="http://schemas.microsoft.com/office/drawing/2014/main" id="{10255E70-6565-414F-9538-B46DFD6FFF1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25000"/>
              <a:defRPr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C0DABF0-C4DB-44B2-954B-B9DFFF6FF7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29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DADA0-E2F2-4901-AC00-33738C8D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823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B21DB3-2BF7-4277-BF90-B01E89D150CE}"/>
              </a:ext>
            </a:extLst>
          </p:cNvPr>
          <p:cNvSpPr/>
          <p:nvPr userDrawn="1"/>
        </p:nvSpPr>
        <p:spPr>
          <a:xfrm>
            <a:off x="0" y="1362809"/>
            <a:ext cx="12192000" cy="54951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Shape 6">
            <a:extLst>
              <a:ext uri="{FF2B5EF4-FFF2-40B4-BE49-F238E27FC236}">
                <a16:creationId xmlns:a16="http://schemas.microsoft.com/office/drawing/2014/main" id="{B942E50E-0666-40E8-9CED-58157364DEFE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838200" y="117720"/>
            <a:ext cx="1051560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>
              <a:sym typeface="Arial" panose="020B0604020202020204" pitchFamily="34" charset="0"/>
            </a:endParaRPr>
          </a:p>
        </p:txBody>
      </p:sp>
      <p:sp>
        <p:nvSpPr>
          <p:cNvPr id="1027" name="Shape 7">
            <a:extLst>
              <a:ext uri="{FF2B5EF4-FFF2-40B4-BE49-F238E27FC236}">
                <a16:creationId xmlns:a16="http://schemas.microsoft.com/office/drawing/2014/main" id="{4EB0AB7D-9B63-47B1-A7E2-8FACC3C2C7CB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>
                <a:sym typeface="Arial" panose="020B0604020202020204" pitchFamily="34" charset="0"/>
              </a:rPr>
              <a:t>Add text</a:t>
            </a:r>
          </a:p>
          <a:p>
            <a:pPr lvl="0"/>
            <a:endParaRPr lang="en-US" altLang="en-US" dirty="0">
              <a:sym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ADF274-C6F8-4B1A-BF11-882764C0DF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97613" y="6053722"/>
            <a:ext cx="746762" cy="74676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0026E9-E83D-44AE-90DC-52A3A9DC13E5}"/>
              </a:ext>
            </a:extLst>
          </p:cNvPr>
          <p:cNvSpPr/>
          <p:nvPr userDrawn="1"/>
        </p:nvSpPr>
        <p:spPr>
          <a:xfrm>
            <a:off x="1" y="1362809"/>
            <a:ext cx="12192000" cy="7782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2C3E5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026E9-E83D-44AE-90DC-52A3A9DC13E5}"/>
              </a:ext>
            </a:extLst>
          </p:cNvPr>
          <p:cNvSpPr/>
          <p:nvPr userDrawn="1"/>
        </p:nvSpPr>
        <p:spPr>
          <a:xfrm>
            <a:off x="1" y="5837544"/>
            <a:ext cx="12192000" cy="778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Shape 6">
            <a:extLst>
              <a:ext uri="{FF2B5EF4-FFF2-40B4-BE49-F238E27FC236}">
                <a16:creationId xmlns:a16="http://schemas.microsoft.com/office/drawing/2014/main" id="{B942E50E-0666-40E8-9CED-58157364DEFE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838200" y="2228622"/>
            <a:ext cx="1051560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>
              <a:sym typeface="Arial" panose="020B0604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D256323-F902-4D0D-8B69-6914886A830C}"/>
              </a:ext>
            </a:extLst>
          </p:cNvPr>
          <p:cNvSpPr/>
          <p:nvPr userDrawn="1"/>
        </p:nvSpPr>
        <p:spPr>
          <a:xfrm>
            <a:off x="9696450" y="4299409"/>
            <a:ext cx="3183506" cy="3183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ADF274-C6F8-4B1A-BF11-882764C0DF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5754" y="4393660"/>
            <a:ext cx="2993364" cy="299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6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A8B1B8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B53375-DAD7-423D-93DA-F104C660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79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86D5-592B-4CA1-9AFD-3A30FF05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6B0F7-30EE-4AFF-ABBD-B3722907D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27158"/>
            <a:ext cx="10515599" cy="3476181"/>
          </a:xfrm>
        </p:spPr>
        <p:txBody>
          <a:bodyPr/>
          <a:lstStyle/>
          <a:p>
            <a:pPr marL="177800" indent="0" algn="ctr">
              <a:buNone/>
            </a:pPr>
            <a:r>
              <a:rPr lang="en-US" dirty="0"/>
              <a:t>Important Point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86D5-592B-4CA1-9AFD-3A30FF05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6B0F7-30EE-4AFF-ABBD-B3722907D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27158"/>
            <a:ext cx="10515599" cy="3476181"/>
          </a:xfrm>
        </p:spPr>
        <p:txBody>
          <a:bodyPr/>
          <a:lstStyle/>
          <a:p>
            <a:pPr marL="177800" indent="0">
              <a:buNone/>
            </a:pPr>
            <a:r>
              <a:rPr lang="en-US" i="1" dirty="0"/>
              <a:t>“You take away our top 20 employees and we become a mediocre company.” </a:t>
            </a:r>
          </a:p>
          <a:p>
            <a:pPr marL="177800" indent="0" algn="r">
              <a:buNone/>
            </a:pPr>
            <a:r>
              <a:rPr lang="en-US" i="1" dirty="0"/>
              <a:t>-Bill Gates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36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00012-9978-461B-B997-78AB98A4C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93BEF-7763-47DB-965E-4AD79C314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0074" y="1852002"/>
            <a:ext cx="10515599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02592D-F155-412C-87D8-6EBC6994ADEC}"/>
              </a:ext>
            </a:extLst>
          </p:cNvPr>
          <p:cNvSpPr/>
          <p:nvPr/>
        </p:nvSpPr>
        <p:spPr>
          <a:xfrm>
            <a:off x="838199" y="2053388"/>
            <a:ext cx="11353801" cy="52457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31CF4CC-2317-4C6B-A7F9-0BB95FA61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640" y="2733752"/>
            <a:ext cx="7441830" cy="348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7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4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24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Office Theme</vt:lpstr>
      <vt:lpstr>1_Office Theme</vt:lpstr>
      <vt:lpstr>PowerPoint Presentation</vt:lpstr>
      <vt:lpstr>PowerPoint Presentation</vt:lpstr>
      <vt:lpstr>Business Problem</vt:lpstr>
      <vt:lpstr>White Background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subject/>
  <dc:creator>Matt Dancho</dc:creator>
  <cp:keywords/>
  <dc:description/>
  <cp:lastModifiedBy>Matt Dancho</cp:lastModifiedBy>
  <cp:revision>30</cp:revision>
  <dcterms:modified xsi:type="dcterms:W3CDTF">2018-08-09T19:45:54Z</dcterms:modified>
  <cp:category/>
</cp:coreProperties>
</file>