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5"/>
  </p:notesMasterIdLst>
  <p:sldIdLst>
    <p:sldId id="279" r:id="rId3"/>
    <p:sldId id="284" r:id="rId4"/>
    <p:sldId id="292" r:id="rId5"/>
    <p:sldId id="280" r:id="rId6"/>
    <p:sldId id="283" r:id="rId7"/>
    <p:sldId id="291" r:id="rId8"/>
    <p:sldId id="285" r:id="rId9"/>
    <p:sldId id="286" r:id="rId10"/>
    <p:sldId id="288" r:id="rId11"/>
    <p:sldId id="289" r:id="rId12"/>
    <p:sldId id="290" r:id="rId13"/>
    <p:sldId id="28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1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Overview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3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4B6A2B67-0862-4484-97E1-90957336B68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</dgm:t>
    </dgm:pt>
    <dgm:pt modelId="{9C321BC2-27B9-44AD-9D8D-AC1DBB48F458}" type="parTrans" cxnId="{5F84C6B4-E6D4-4956-8B3F-858CBE861B2E}">
      <dgm:prSet/>
      <dgm:spPr/>
      <dgm:t>
        <a:bodyPr/>
        <a:lstStyle/>
        <a:p>
          <a:endParaRPr lang="en-US"/>
        </a:p>
      </dgm:t>
    </dgm:pt>
    <dgm:pt modelId="{2BEAA139-863B-4D18-AB07-0B468BE0CEA7}" type="sibTrans" cxnId="{5F84C6B4-E6D4-4956-8B3F-858CBE861B2E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App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E475A290-BD24-46E8-9671-F276051857C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gm:t>
    </dgm:pt>
    <dgm:pt modelId="{9AB42AD3-9227-489E-A54C-E4F742A916F0}" type="parTrans" cxnId="{95F9D869-6CF8-451C-8560-7D3C7B6FABC9}">
      <dgm:prSet/>
      <dgm:spPr/>
      <dgm:t>
        <a:bodyPr/>
        <a:lstStyle/>
        <a:p>
          <a:endParaRPr lang="en-US"/>
        </a:p>
      </dgm:t>
    </dgm:pt>
    <dgm:pt modelId="{88721528-11FB-4B3A-AB06-297A93CBEAFF}" type="sibTrans" cxnId="{95F9D869-6CF8-451C-8560-7D3C7B6FABC9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4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Deep Learning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FA2150C1-A9D3-4449-AFEC-E5B405BE9E0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5FADF4CC-4669-4C32-99BB-E7154B632084}" type="parTrans" cxnId="{144EF141-AA4B-48E2-B347-2FA8142CC3D8}">
      <dgm:prSet/>
      <dgm:spPr/>
      <dgm:t>
        <a:bodyPr/>
        <a:lstStyle/>
        <a:p>
          <a:endParaRPr lang="en-US"/>
        </a:p>
      </dgm:t>
    </dgm:pt>
    <dgm:pt modelId="{51ACE18B-B594-4FEE-B40A-669A301A35EF}" type="sibTrans" cxnId="{144EF141-AA4B-48E2-B347-2FA8142CC3D8}">
      <dgm:prSet/>
      <dgm:spPr/>
      <dgm:t>
        <a:bodyPr/>
        <a:lstStyle/>
        <a:p>
          <a:endParaRPr lang="en-US"/>
        </a:p>
      </dgm:t>
    </dgm:pt>
    <dgm:pt modelId="{107FD390-CB67-4669-902C-B15579D2190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gm:t>
    </dgm:pt>
    <dgm:pt modelId="{EA2A349E-0FFB-41A3-A22F-1A2979481732}" type="parTrans" cxnId="{E445B5D9-ABE6-475E-B82C-E878C842287D}">
      <dgm:prSet/>
      <dgm:spPr/>
      <dgm:t>
        <a:bodyPr/>
        <a:lstStyle/>
        <a:p>
          <a:endParaRPr lang="en-US"/>
        </a:p>
      </dgm:t>
    </dgm:pt>
    <dgm:pt modelId="{480725EA-A5A9-428D-8797-3E47AC6B69B4}" type="sibTrans" cxnId="{E445B5D9-ABE6-475E-B82C-E878C842287D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907251C1-A28A-4950-84BF-CFDE769C487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Topics</a:t>
          </a:r>
        </a:p>
      </dgm:t>
    </dgm:pt>
    <dgm:pt modelId="{ADE1B37C-50C8-4B0D-BF2F-45B9A6A58FB6}" type="parTrans" cxnId="{DDE390C6-037A-4B4E-A1DA-BE7364924DD4}">
      <dgm:prSet/>
      <dgm:spPr/>
      <dgm:t>
        <a:bodyPr/>
        <a:lstStyle/>
        <a:p>
          <a:endParaRPr lang="en-US"/>
        </a:p>
      </dgm:t>
    </dgm:pt>
    <dgm:pt modelId="{4440BF63-601F-43B3-8F9D-1814C4A752A6}" type="sibTrans" cxnId="{DDE390C6-037A-4B4E-A1DA-BE7364924DD4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024D2441-ADDB-46A8-A39F-E45B55584D2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</dgm:t>
    </dgm:pt>
    <dgm:pt modelId="{868B2FC8-404B-4E9A-9133-9CCF80731760}" type="parTrans" cxnId="{84DD07C5-67CC-46AD-A9B7-24F13DFFDEEA}">
      <dgm:prSet/>
      <dgm:spPr/>
      <dgm:t>
        <a:bodyPr/>
        <a:lstStyle/>
        <a:p>
          <a:endParaRPr lang="en-US"/>
        </a:p>
      </dgm:t>
    </dgm:pt>
    <dgm:pt modelId="{2638AAAC-09E4-4817-B916-91352233EE48}" type="sibTrans" cxnId="{84DD07C5-67CC-46AD-A9B7-24F13DFFDEEA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B8522CEC-467B-460F-88C1-70C72E0B8571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LSTM</a:t>
          </a:r>
        </a:p>
      </dgm:t>
    </dgm:pt>
    <dgm:pt modelId="{194168DE-602E-47DB-A8AB-42AE7B44FB1E}" type="parTrans" cxnId="{A7C375DB-AFC0-45C9-A91A-76A94ACA8212}">
      <dgm:prSet/>
      <dgm:spPr/>
      <dgm:t>
        <a:bodyPr/>
        <a:lstStyle/>
        <a:p>
          <a:endParaRPr lang="en-US"/>
        </a:p>
      </dgm:t>
    </dgm:pt>
    <dgm:pt modelId="{112D54B9-306E-4B68-B261-B9E1C27E89F2}" type="sibTrans" cxnId="{A7C375DB-AFC0-45C9-A91A-76A94ACA8212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91838EA7-05A9-4521-AE1B-F8F64E1B5E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</dgm:t>
    </dgm:pt>
    <dgm:pt modelId="{E89F96FC-44F5-4178-8C26-15714FEAFDFD}" type="parTrans" cxnId="{151A7868-2BF8-4A69-B614-36AC1C601ACB}">
      <dgm:prSet/>
      <dgm:spPr/>
      <dgm:t>
        <a:bodyPr/>
        <a:lstStyle/>
        <a:p>
          <a:endParaRPr lang="en-US"/>
        </a:p>
      </dgm:t>
    </dgm:pt>
    <dgm:pt modelId="{618A1572-801A-4FEA-80BD-CB6430D872B8}" type="sibTrans" cxnId="{151A7868-2BF8-4A69-B614-36AC1C601ACB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4" custLinFactNeighborX="-166" custLinFactNeighborY="621"/>
      <dgm:spPr/>
    </dgm:pt>
    <dgm:pt modelId="{699BDE92-DFE5-41C1-AFF9-36CD9C75B5DE}" type="pres">
      <dgm:prSet presAssocID="{DF0D5D7D-1CE0-4022-83EA-FD9BE8D8A4A3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4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3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1" presStyleCnt="4"/>
      <dgm:spPr/>
    </dgm:pt>
    <dgm:pt modelId="{4D9BDD38-D687-47DE-95AE-939A03B6718A}" type="pres">
      <dgm:prSet presAssocID="{39A82BEA-08A2-4A10-9B5B-694C641A862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1" presStyleCnt="4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1" presStyleCnt="3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2" presStyleCnt="4"/>
      <dgm:spPr/>
    </dgm:pt>
    <dgm:pt modelId="{7AF7D01A-712F-4F9A-8FB0-384FA8F88B69}" type="pres">
      <dgm:prSet presAssocID="{DFC8AEDF-9494-43E2-9ACA-8D18BBF25413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2" presStyleCnt="4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2" presStyleCnt="3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3" presStyleCnt="4"/>
      <dgm:spPr/>
    </dgm:pt>
    <dgm:pt modelId="{D2DCFD39-0C40-45AD-96FF-132652C9B9B8}" type="pres">
      <dgm:prSet presAssocID="{F62C3927-EDA5-4DA1-8CA2-4FD977D639AD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CC77770D-85C0-4359-9C3C-9EA25E473049}" srcId="{8A91F982-856B-43AB-9FFA-C0C2C2D76F8C}" destId="{39A82BEA-08A2-4A10-9B5B-694C641A862D}" srcOrd="1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0" destOrd="0" parTransId="{6F65A51F-8D8D-4EF8-A791-A3241122F01D}" sibTransId="{192C40E6-5244-4D8E-959D-12B86EEEDE5F}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0EAAE91B-00E2-405E-B3B3-B3C71F3D52A8}" type="presOf" srcId="{91838EA7-05A9-4521-AE1B-F8F64E1B5E26}" destId="{F81F1DBD-DD85-4E55-B61C-75556B9DC549}" srcOrd="0" destOrd="5" presId="urn:microsoft.com/office/officeart/2005/8/layout/hProcess7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5" destOrd="0" parTransId="{DF811931-F764-4BA4-BA70-64E22EFF8450}" sibTransId="{E1BFAD3D-5932-4DD3-94BC-77A20BB102C8}"/>
    <dgm:cxn modelId="{0B9AE02C-8E83-4AE4-970E-3F17B43F9CAB}" type="presOf" srcId="{4B6A2B67-0862-4484-97E1-90957336B68C}" destId="{F81F1DBD-DD85-4E55-B61C-75556B9DC549}" srcOrd="0" destOrd="3" presId="urn:microsoft.com/office/officeart/2005/8/layout/hProcess7"/>
    <dgm:cxn modelId="{00F44030-D72B-46A2-B106-E7B55D496561}" type="presOf" srcId="{E475A290-BD24-46E8-9671-F276051857CB}" destId="{475F61F4-856D-44FC-9ADD-13338B809DCA}" srcOrd="0" destOrd="3" presId="urn:microsoft.com/office/officeart/2005/8/layout/hProcess7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6" presId="urn:microsoft.com/office/officeart/2005/8/layout/hProcess7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144EF141-AA4B-48E2-B347-2FA8142CC3D8}" srcId="{A23A6C7A-7D5D-459F-9295-D3C888F91274}" destId="{FA2150C1-A9D3-4449-AFEC-E5B405BE9E04}" srcOrd="1" destOrd="0" parTransId="{5FADF4CC-4669-4C32-99BB-E7154B632084}" sibTransId="{51ACE18B-B594-4FEE-B40A-669A301A35EF}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151A7868-2BF8-4A69-B614-36AC1C601ACB}" srcId="{0A84909A-C020-4DEB-BD8F-7D6246A78CF4}" destId="{91838EA7-05A9-4521-AE1B-F8F64E1B5E26}" srcOrd="4" destOrd="0" parTransId="{E89F96FC-44F5-4178-8C26-15714FEAFDFD}" sibTransId="{618A1572-801A-4FEA-80BD-CB6430D872B8}"/>
    <dgm:cxn modelId="{95F9D869-6CF8-451C-8560-7D3C7B6FABC9}" srcId="{04388ABC-E69C-429E-9963-397E48E8D241}" destId="{E475A290-BD24-46E8-9671-F276051857CB}" srcOrd="2" destOrd="0" parTransId="{9AB42AD3-9227-489E-A54C-E4F742A916F0}" sibTransId="{88721528-11FB-4B3A-AB06-297A93CBEAFF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36CAAA70-EBB2-4B8C-8E52-7F0C42F3A2C4}" type="presOf" srcId="{B8522CEC-467B-460F-88C1-70C72E0B8571}" destId="{067969B6-27D1-407D-B6F5-0099FE934952}" srcOrd="0" destOrd="1" presId="urn:microsoft.com/office/officeart/2005/8/layout/hProcess7"/>
    <dgm:cxn modelId="{E2C1AD50-436B-41F0-BE28-49034D1F9687}" srcId="{8A91F982-856B-43AB-9FFA-C0C2C2D76F8C}" destId="{F62C3927-EDA5-4DA1-8CA2-4FD977D639AD}" srcOrd="3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F7877D75-A03F-4DAE-9D59-C0BA153DB139}" type="presOf" srcId="{024D2441-ADDB-46A8-A39F-E45B55584D2A}" destId="{F81F1DBD-DD85-4E55-B61C-75556B9DC549}" srcOrd="0" destOrd="4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2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17AFF47D-D438-4192-BD35-748ADB35BD34}" type="presOf" srcId="{107FD390-CB67-4669-902C-B15579D21908}" destId="{067969B6-27D1-407D-B6F5-0099FE934952}" srcOrd="0" destOrd="3" presId="urn:microsoft.com/office/officeart/2005/8/layout/hProcess7"/>
    <dgm:cxn modelId="{0EAB1182-C22C-4563-AFCB-9A3A9DCA2060}" srcId="{0A84909A-C020-4DEB-BD8F-7D6246A78CF4}" destId="{C383B517-5502-42C5-B9FA-0A432DC814B0}" srcOrd="6" destOrd="0" parTransId="{10D940F3-6B59-4120-9AEF-DF10E2C0BE02}" sibTransId="{7BC38078-84C4-4A57-B139-98039E48CB76}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1" presId="urn:microsoft.com/office/officeart/2005/8/layout/hProcess7"/>
    <dgm:cxn modelId="{83C8E792-C3DF-41D8-AD54-7E3D272F21C7}" srcId="{04388ABC-E69C-429E-9963-397E48E8D241}" destId="{BB6A8978-CE62-4321-B03A-0A42F0FD3F26}" srcOrd="1" destOrd="0" parTransId="{00379C74-2B20-469D-86BA-F3EA5A5A3130}" sibTransId="{B52CED14-C13E-4F1A-9BA3-87860E790C27}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A3CA24A6-4C6B-4F11-A2D7-A488411E40D0}" type="presOf" srcId="{907251C1-A28A-4950-84BF-CFDE769C487B}" destId="{F81F1DBD-DD85-4E55-B61C-75556B9DC549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5F84C6B4-E6D4-4956-8B3F-858CBE861B2E}" srcId="{0A84909A-C020-4DEB-BD8F-7D6246A78CF4}" destId="{4B6A2B67-0862-4484-97E1-90957336B68C}" srcOrd="2" destOrd="0" parTransId="{9C321BC2-27B9-44AD-9D8D-AC1DBB48F458}" sibTransId="{2BEAA139-863B-4D18-AB07-0B468BE0CEA7}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84DD07C5-67CC-46AD-A9B7-24F13DFFDEEA}" srcId="{0A84909A-C020-4DEB-BD8F-7D6246A78CF4}" destId="{024D2441-ADDB-46A8-A39F-E45B55584D2A}" srcOrd="3" destOrd="0" parTransId="{868B2FC8-404B-4E9A-9133-9CCF80731760}" sibTransId="{2638AAAC-09E4-4817-B916-91352233EE48}"/>
    <dgm:cxn modelId="{DDE390C6-037A-4B4E-A1DA-BE7364924DD4}" srcId="{0A84909A-C020-4DEB-BD8F-7D6246A78CF4}" destId="{907251C1-A28A-4950-84BF-CFDE769C487B}" srcOrd="1" destOrd="0" parTransId="{ADE1B37C-50C8-4B0D-BF2F-45B9A6A58FB6}" sibTransId="{4440BF63-601F-43B3-8F9D-1814C4A752A6}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4E5D83D4-FB83-49B1-81C7-9D8E767074C5}" type="presOf" srcId="{FA2150C1-A9D3-4449-AFEC-E5B405BE9E04}" destId="{067969B6-27D1-407D-B6F5-0099FE934952}" srcOrd="0" destOrd="2" presId="urn:microsoft.com/office/officeart/2005/8/layout/hProcess7"/>
    <dgm:cxn modelId="{9792ADD4-C14C-409E-9D0F-25EAF09327F4}" srcId="{8A91F982-856B-43AB-9FFA-C0C2C2D76F8C}" destId="{DFC8AEDF-9494-43E2-9ACA-8D18BBF25413}" srcOrd="2" destOrd="0" parTransId="{568B5A55-1028-44DB-9AD8-E32C5732FAA4}" sibTransId="{4A5311AD-16AC-4A1C-9AAE-2686DCAC7215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E445B5D9-ABE6-475E-B82C-E878C842287D}" srcId="{A23A6C7A-7D5D-459F-9295-D3C888F91274}" destId="{107FD390-CB67-4669-902C-B15579D21908}" srcOrd="2" destOrd="0" parTransId="{EA2A349E-0FFB-41A3-A22F-1A2979481732}" sibTransId="{480725EA-A5A9-428D-8797-3E47AC6B69B4}"/>
    <dgm:cxn modelId="{A7C375DB-AFC0-45C9-A91A-76A94ACA8212}" srcId="{A23A6C7A-7D5D-459F-9295-D3C888F91274}" destId="{B8522CEC-467B-460F-88C1-70C72E0B8571}" srcOrd="0" destOrd="0" parTransId="{194168DE-602E-47DB-A8AB-42AE7B44FB1E}" sibTransId="{112D54B9-306E-4B68-B261-B9E1C27E89F2}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59E105D3-1EA0-41E8-9DEB-598B4CD19274}" type="presParOf" srcId="{B8DC374C-CE22-4E8D-84D6-1B72A9C21BD4}" destId="{C5F6D79D-B117-4E38-A8C2-20A9E89FF1AC}" srcOrd="4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5" destOrd="0" presId="urn:microsoft.com/office/officeart/2005/8/layout/hProcess7"/>
    <dgm:cxn modelId="{1E93F2E3-43D8-4D9E-934E-EDD810D3E514}" type="presParOf" srcId="{B8DC374C-CE22-4E8D-84D6-1B72A9C21BD4}" destId="{C1FE72FC-D70A-4AB7-A05E-04F2076EE7EB}" srcOrd="6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7" destOrd="0" presId="urn:microsoft.com/office/officeart/2005/8/layout/hProcess7"/>
    <dgm:cxn modelId="{441BCBC3-E772-4476-A375-7C093DDF18DF}" type="presParOf" srcId="{B8DC374C-CE22-4E8D-84D6-1B72A9C21BD4}" destId="{BF550430-FE2A-4009-9773-5129C548083B}" srcOrd="8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9" destOrd="0" presId="urn:microsoft.com/office/officeart/2005/8/layout/hProcess7"/>
    <dgm:cxn modelId="{1DD0EFBD-F09A-4A70-8C19-A76DF232B23A}" type="presParOf" srcId="{B8DC374C-CE22-4E8D-84D6-1B72A9C21BD4}" destId="{8861A30C-196A-47C3-9CD5-FB8FBE49AB8D}" srcOrd="10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1" destOrd="0" presId="urn:microsoft.com/office/officeart/2005/8/layout/hProcess7"/>
    <dgm:cxn modelId="{CF3E2DA0-B851-4F79-8E0B-E9E3671A07D9}" type="presParOf" srcId="{B8DC374C-CE22-4E8D-84D6-1B72A9C21BD4}" destId="{C49C35F3-325D-45CC-9FA8-A198EE2E9368}" srcOrd="12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Explore data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4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5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6" y="665600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1</a:t>
          </a:r>
        </a:p>
      </dsp:txBody>
      <dsp:txXfrm rot="16200000">
        <a:off x="-971403" y="1637009"/>
        <a:ext cx="2438436" cy="495617"/>
      </dsp:txXfrm>
    </dsp:sp>
    <dsp:sp modelId="{F81F1DBD-DD85-4E55-B61C-75556B9DC549}">
      <dsp:nvSpPr>
        <dsp:cNvPr id="0" name=""/>
        <dsp:cNvSpPr/>
      </dsp:nvSpPr>
      <dsp:spPr>
        <a:xfrm>
          <a:off x="495623" y="665600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Overview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Topics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95623" y="665600"/>
        <a:ext cx="1846173" cy="2973703"/>
      </dsp:txXfrm>
    </dsp:sp>
    <dsp:sp modelId="{232C82DD-FE92-433D-8016-0DE2F8556562}">
      <dsp:nvSpPr>
        <dsp:cNvPr id="0" name=""/>
        <dsp:cNvSpPr/>
      </dsp:nvSpPr>
      <dsp:spPr>
        <a:xfrm>
          <a:off x="2568938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2</a:t>
          </a:r>
        </a:p>
      </dsp:txBody>
      <dsp:txXfrm rot="16200000">
        <a:off x="1597528" y="1618543"/>
        <a:ext cx="2438436" cy="495617"/>
      </dsp:txXfrm>
    </dsp:sp>
    <dsp:sp modelId="{811A531B-55CA-4F27-96DB-024DABEFC617}">
      <dsp:nvSpPr>
        <dsp:cNvPr id="0" name=""/>
        <dsp:cNvSpPr/>
      </dsp:nvSpPr>
      <dsp:spPr>
        <a:xfrm rot="5400000">
          <a:off x="2362700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3064555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sp:txBody>
      <dsp:txXfrm>
        <a:off x="3064555" y="647133"/>
        <a:ext cx="1846173" cy="2973703"/>
      </dsp:txXfrm>
    </dsp:sp>
    <dsp:sp modelId="{DB54CBD7-7903-4D5A-9A0D-67B2B5CC401F}">
      <dsp:nvSpPr>
        <dsp:cNvPr id="0" name=""/>
        <dsp:cNvSpPr/>
      </dsp:nvSpPr>
      <dsp:spPr>
        <a:xfrm>
          <a:off x="5133757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3</a:t>
          </a:r>
        </a:p>
      </dsp:txBody>
      <dsp:txXfrm rot="16200000">
        <a:off x="4162347" y="1618543"/>
        <a:ext cx="2438436" cy="495617"/>
      </dsp:txXfrm>
    </dsp:sp>
    <dsp:sp modelId="{02528A05-285E-4C8D-94AC-C8F30104AEFE}">
      <dsp:nvSpPr>
        <dsp:cNvPr id="0" name=""/>
        <dsp:cNvSpPr/>
      </dsp:nvSpPr>
      <dsp:spPr>
        <a:xfrm rot="5400000">
          <a:off x="4927519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5629374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sz="2100" kern="1200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sz="21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Shiny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App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sp:txBody>
      <dsp:txXfrm>
        <a:off x="5629374" y="647133"/>
        <a:ext cx="1846173" cy="2973703"/>
      </dsp:txXfrm>
    </dsp:sp>
    <dsp:sp modelId="{F9606C28-D80F-4309-8F5C-9BDFEC3E2084}">
      <dsp:nvSpPr>
        <dsp:cNvPr id="0" name=""/>
        <dsp:cNvSpPr/>
      </dsp:nvSpPr>
      <dsp:spPr>
        <a:xfrm>
          <a:off x="7698576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4</a:t>
          </a:r>
        </a:p>
      </dsp:txBody>
      <dsp:txXfrm rot="16200000">
        <a:off x="6727166" y="1618543"/>
        <a:ext cx="2438436" cy="495617"/>
      </dsp:txXfrm>
    </dsp:sp>
    <dsp:sp modelId="{22C0D31C-2CBC-4A10-BD6C-4CF1B0990735}">
      <dsp:nvSpPr>
        <dsp:cNvPr id="0" name=""/>
        <dsp:cNvSpPr/>
      </dsp:nvSpPr>
      <dsp:spPr>
        <a:xfrm rot="5400000">
          <a:off x="7492338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8194193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Deep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LSTM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sp:txBody>
      <dsp:txXfrm>
        <a:off x="8194193" y="647133"/>
        <a:ext cx="1846173" cy="2973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Explore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(3hr):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ML Training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443187"/>
            <a:ext cx="7509163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Business Science University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Course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DS4B 201-R: Covers end-to-end project applying data science to business problem in R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10 Weeks, much more in-depth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Scalable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9 / 10 Student Satisfaction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Business Discounts Available 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Coming soon: Shiny Web App, Python, &amp; Time Series ML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A7979-0380-4EC0-BBE4-F7147E39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62" y="1898800"/>
            <a:ext cx="3562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4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4-Week Workshop Build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7" y="1675289"/>
            <a:ext cx="10864272" cy="1064413"/>
          </a:xfrm>
        </p:spPr>
        <p:txBody>
          <a:bodyPr/>
          <a:lstStyle/>
          <a:p>
            <a:pPr marL="177800" indent="0" algn="ctr">
              <a:buNone/>
            </a:pPr>
            <a:r>
              <a:rPr lang="en-US" b="1" dirty="0">
                <a:solidFill>
                  <a:srgbClr val="2C3E50"/>
                </a:solidFill>
              </a:rPr>
              <a:t>Workshop Dates: 9/13 &amp; 9/14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E4FE3-1AFC-4785-B65F-945A2E613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93820"/>
              </p:ext>
            </p:extLst>
          </p:nvPr>
        </p:nvGraphicFramePr>
        <p:xfrm>
          <a:off x="831273" y="1984314"/>
          <a:ext cx="10180782" cy="426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Kaggle Credit Default Risk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Personal Loans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Predict Default Likelihood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2000" b="1" dirty="0">
                <a:solidFill>
                  <a:srgbClr val="2C3E50"/>
                </a:solidFill>
              </a:rPr>
              <a:t>Large-</a:t>
            </a:r>
            <a:r>
              <a:rPr lang="en-US" sz="2000" b="1" dirty="0" err="1">
                <a:solidFill>
                  <a:srgbClr val="2C3E50"/>
                </a:solidFill>
              </a:rPr>
              <a:t>ish</a:t>
            </a:r>
            <a:r>
              <a:rPr lang="en-US" sz="20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20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39166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Curriculum: Total 4 – 6 Hours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(3hr):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873</Words>
  <Application>Microsoft Office PowerPoint</Application>
  <PresentationFormat>Widescreen</PresentationFormat>
  <Paragraphs>159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S&amp;P Global  Custom Machine Learning Workshop Kickoff Meeting</vt:lpstr>
      <vt:lpstr>ML Workshop Overview</vt:lpstr>
      <vt:lpstr>ML Workshop Overview</vt:lpstr>
      <vt:lpstr>4-Week Workshop Build Schedule</vt:lpstr>
      <vt:lpstr>Prerequisites</vt:lpstr>
      <vt:lpstr>Topics</vt:lpstr>
      <vt:lpstr>Day 1: Machine Learning</vt:lpstr>
      <vt:lpstr>Day 1: Machine Learning</vt:lpstr>
      <vt:lpstr>Day 2 (3hr): Shiny Flexdashboard</vt:lpstr>
      <vt:lpstr>Day 2 (3hr): Keras LSTM</vt:lpstr>
      <vt:lpstr>Scalable ML Training Options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53</cp:revision>
  <dcterms:modified xsi:type="dcterms:W3CDTF">2018-08-10T17:26:51Z</dcterms:modified>
  <cp:category/>
</cp:coreProperties>
</file>