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65" r:id="rId2"/>
  </p:sldMasterIdLst>
  <p:notesMasterIdLst>
    <p:notesMasterId r:id="rId14"/>
  </p:notesMasterIdLst>
  <p:sldIdLst>
    <p:sldId id="279" r:id="rId3"/>
    <p:sldId id="291" r:id="rId4"/>
    <p:sldId id="284" r:id="rId5"/>
    <p:sldId id="292" r:id="rId6"/>
    <p:sldId id="283" r:id="rId7"/>
    <p:sldId id="293" r:id="rId8"/>
    <p:sldId id="285" r:id="rId9"/>
    <p:sldId id="286" r:id="rId10"/>
    <p:sldId id="288" r:id="rId11"/>
    <p:sldId id="289" r:id="rId12"/>
    <p:sldId id="28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A8B1B8"/>
    <a:srgbClr val="18BC9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Exploratory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Machine Learning 1 &amp; 2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Model Performance 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Performance</a:t>
          </a: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vs Recall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LIME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, ggplot2</a:t>
          </a: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Size Problem</a:t>
          </a: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Read data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ROC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35605AFC-7261-4E3F-8362-5EB5295D9850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</dgm:t>
    </dgm:pt>
    <dgm:pt modelId="{A469F038-20CF-4F8F-813C-12F9540241B7}" type="parTrans" cxnId="{EBD263AD-D5FC-440A-9BB3-8FE38A1645F2}">
      <dgm:prSet/>
      <dgm:spPr/>
      <dgm:t>
        <a:bodyPr/>
        <a:lstStyle/>
        <a:p>
          <a:endParaRPr lang="en-US"/>
        </a:p>
      </dgm:t>
    </dgm:pt>
    <dgm:pt modelId="{FE7D0DA0-9376-4981-AB2C-8ADF8EC992DD}" type="sibTrans" cxnId="{EBD263AD-D5FC-440A-9BB3-8FE38A1645F2}">
      <dgm:prSet/>
      <dgm:spPr/>
      <dgm:t>
        <a:bodyPr/>
        <a:lstStyle/>
        <a:p>
          <a:endParaRPr lang="en-US"/>
        </a:p>
      </dgm:t>
    </dgm:pt>
    <dgm:pt modelId="{AB539443-0A70-486C-ABF2-9AEA34B2D3E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Visualize Problem</a:t>
          </a:r>
        </a:p>
      </dgm:t>
    </dgm:pt>
    <dgm:pt modelId="{A8DAAEBF-D5FC-4E3F-A290-B2DB6D99B3D3}" type="parTrans" cxnId="{1266CD9F-48AC-4F70-9DEF-D0E2BC331D0E}">
      <dgm:prSet/>
      <dgm:spPr/>
      <dgm:t>
        <a:bodyPr/>
        <a:lstStyle/>
        <a:p>
          <a:endParaRPr lang="en-US"/>
        </a:p>
      </dgm:t>
    </dgm:pt>
    <dgm:pt modelId="{50E12F2E-101E-4898-B463-B4550FCC64B5}" type="sibTrans" cxnId="{1266CD9F-48AC-4F70-9DEF-D0E2BC331D0E}">
      <dgm:prSet/>
      <dgm:spPr/>
      <dgm:t>
        <a:bodyPr/>
        <a:lstStyle/>
        <a:p>
          <a:endParaRPr lang="en-US"/>
        </a:p>
      </dgm:t>
    </dgm:pt>
    <dgm:pt modelId="{FFC8BD9C-F699-43CC-B76A-A3EB06356D89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160BEF2C-2259-4FAA-B514-BD20348ABB1A}" type="parTrans" cxnId="{A80E96D4-0680-4F6C-9AC9-229B5805A9AC}">
      <dgm:prSet/>
      <dgm:spPr/>
      <dgm:t>
        <a:bodyPr/>
        <a:lstStyle/>
        <a:p>
          <a:endParaRPr lang="en-US"/>
        </a:p>
      </dgm:t>
    </dgm:pt>
    <dgm:pt modelId="{1CB32C3E-39B0-420A-BB0F-AC5133495C1F}" type="sibTrans" cxnId="{A80E96D4-0680-4F6C-9AC9-229B5805A9AC}">
      <dgm:prSet/>
      <dgm:spPr/>
      <dgm:t>
        <a:bodyPr/>
        <a:lstStyle/>
        <a:p>
          <a:endParaRPr lang="en-US"/>
        </a:p>
      </dgm:t>
    </dgm:pt>
    <dgm:pt modelId="{EDE70052-3B68-4FFB-BE73-724DE3D3E20C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EC55BE70-3FE3-44C5-87B8-E7048EB5C027}" type="parTrans" cxnId="{0422981B-8EEC-4CE6-9960-A8CC9F8B4F9F}">
      <dgm:prSet/>
      <dgm:spPr/>
      <dgm:t>
        <a:bodyPr/>
        <a:lstStyle/>
        <a:p>
          <a:endParaRPr lang="en-US"/>
        </a:p>
      </dgm:t>
    </dgm:pt>
    <dgm:pt modelId="{B5313843-1DFC-4351-8861-E506606BFCBB}" type="sibTrans" cxnId="{0422981B-8EEC-4CE6-9960-A8CC9F8B4F9F}">
      <dgm:prSet/>
      <dgm:spPr/>
      <dgm:t>
        <a:bodyPr/>
        <a:lstStyle/>
        <a:p>
          <a:endParaRPr lang="en-US"/>
        </a:p>
      </dgm:t>
    </dgm:pt>
    <dgm:pt modelId="{9AB37646-4155-49EE-97B7-4A64D0EEAE1B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Algorithms</a:t>
          </a:r>
        </a:p>
      </dgm:t>
    </dgm:pt>
    <dgm:pt modelId="{08F8FBF9-5F17-4792-A92A-F1755FECD4D7}" type="parTrans" cxnId="{50238225-F112-4CF4-BD34-6DECA6B0586F}">
      <dgm:prSet/>
      <dgm:spPr/>
      <dgm:t>
        <a:bodyPr/>
        <a:lstStyle/>
        <a:p>
          <a:endParaRPr lang="en-US"/>
        </a:p>
      </dgm:t>
    </dgm:pt>
    <dgm:pt modelId="{440B8933-40C5-46B2-8AF9-B387A9CC0A5E}" type="sibTrans" cxnId="{50238225-F112-4CF4-BD34-6DECA6B0586F}">
      <dgm:prSet/>
      <dgm:spPr/>
      <dgm:t>
        <a:bodyPr/>
        <a:lstStyle/>
        <a:p>
          <a:endParaRPr lang="en-US"/>
        </a:p>
      </dgm:t>
    </dgm:pt>
    <dgm:pt modelId="{B42E93E2-0E9B-4363-9EB8-07FBC6461123}">
      <dgm:prSet phldrT="[Text]"/>
      <dgm:spPr/>
      <dgm:t>
        <a:bodyPr/>
        <a:lstStyle/>
        <a:p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8EDD7DA3-D1D6-466F-8CBB-10C27B57AB19}" type="parTrans" cxnId="{F16649CF-F00C-4AEC-BFF7-4C7B146BFCDF}">
      <dgm:prSet/>
      <dgm:spPr/>
      <dgm:t>
        <a:bodyPr/>
        <a:lstStyle/>
        <a:p>
          <a:endParaRPr lang="en-US"/>
        </a:p>
      </dgm:t>
    </dgm:pt>
    <dgm:pt modelId="{9D8F4AC3-8AD3-4971-A37C-056CBC563822}" type="sibTrans" cxnId="{F16649CF-F00C-4AEC-BFF7-4C7B146BFCDF}">
      <dgm:prSet/>
      <dgm:spPr/>
      <dgm:t>
        <a:bodyPr/>
        <a:lstStyle/>
        <a:p>
          <a:endParaRPr lang="en-US"/>
        </a:p>
      </dgm:t>
    </dgm:pt>
    <dgm:pt modelId="{B38B7EC6-5F20-4E31-B915-D1AFC5DA6593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gm:t>
    </dgm:pt>
    <dgm:pt modelId="{55A3E733-4C2B-49F6-88DB-09BDC47185F0}" type="parTrans" cxnId="{699DE152-2A1A-46EC-97B9-13B02FEF0039}">
      <dgm:prSet/>
      <dgm:spPr/>
      <dgm:t>
        <a:bodyPr/>
        <a:lstStyle/>
        <a:p>
          <a:endParaRPr lang="en-US"/>
        </a:p>
      </dgm:t>
    </dgm:pt>
    <dgm:pt modelId="{128D490B-B363-4932-BBAC-152A5762B5EB}" type="sibTrans" cxnId="{699DE152-2A1A-46EC-97B9-13B02FEF0039}">
      <dgm:prSet/>
      <dgm:spPr/>
      <dgm:t>
        <a:bodyPr/>
        <a:lstStyle/>
        <a:p>
          <a:endParaRPr lang="en-US"/>
        </a:p>
      </dgm:t>
    </dgm:pt>
    <dgm:pt modelId="{76D18D97-3596-4E56-A425-82E9D71213BA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dirty="0">
              <a:solidFill>
                <a:schemeClr val="bg2">
                  <a:lumMod val="50000"/>
                </a:schemeClr>
              </a:solidFill>
            </a:rPr>
            <a:t>, GLM</a:t>
          </a:r>
        </a:p>
      </dgm:t>
    </dgm:pt>
    <dgm:pt modelId="{FB75283D-7352-4DA3-A251-F6E285134CA4}" type="parTrans" cxnId="{457A6482-8776-4130-B156-4ECD80D37515}">
      <dgm:prSet/>
      <dgm:spPr/>
      <dgm:t>
        <a:bodyPr/>
        <a:lstStyle/>
        <a:p>
          <a:endParaRPr lang="en-US"/>
        </a:p>
      </dgm:t>
    </dgm:pt>
    <dgm:pt modelId="{073D99B0-40D6-4AC3-93C1-D0A7AD466750}" type="sibTrans" cxnId="{457A6482-8776-4130-B156-4ECD80D37515}">
      <dgm:prSet/>
      <dgm:spPr/>
      <dgm:t>
        <a:bodyPr/>
        <a:lstStyle/>
        <a:p>
          <a:endParaRPr lang="en-US"/>
        </a:p>
      </dgm:t>
    </dgm:pt>
    <dgm:pt modelId="{A2FD2F40-1D2D-4C87-A2DC-46BD5F6BF222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Explainations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A1F00012-5C1C-4EA9-8553-789F54FA89D0}" type="parTrans" cxnId="{4216DE39-E27C-4DFF-B0EB-DBAB5D5A7335}">
      <dgm:prSet/>
      <dgm:spPr/>
      <dgm:t>
        <a:bodyPr/>
        <a:lstStyle/>
        <a:p>
          <a:endParaRPr lang="en-US"/>
        </a:p>
      </dgm:t>
    </dgm:pt>
    <dgm:pt modelId="{083AF385-DFB9-4883-BF23-69B782301C30}" type="sibTrans" cxnId="{4216DE39-E27C-4DFF-B0EB-DBAB5D5A7335}">
      <dgm:prSet/>
      <dgm:spPr/>
      <dgm:t>
        <a:bodyPr/>
        <a:lstStyle/>
        <a:p>
          <a:endParaRPr lang="en-US"/>
        </a:p>
      </dgm:t>
    </dgm:pt>
    <dgm:pt modelId="{90E79A7A-B7A8-4D14-8D04-0BBA9519F9B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Exploratory 2</a:t>
          </a:r>
        </a:p>
      </dgm:t>
    </dgm:pt>
    <dgm:pt modelId="{58C8B5D1-2842-420E-9FB9-8A32D326A1E5}" type="parTrans" cxnId="{C4F0F3FA-365B-4681-AB37-07DDA6353C3D}">
      <dgm:prSet/>
      <dgm:spPr/>
      <dgm:t>
        <a:bodyPr/>
        <a:lstStyle/>
        <a:p>
          <a:endParaRPr lang="en-US"/>
        </a:p>
      </dgm:t>
    </dgm:pt>
    <dgm:pt modelId="{7104C740-B980-4824-BECB-AFAD43E0AC8F}" type="sibTrans" cxnId="{C4F0F3FA-365B-4681-AB37-07DDA6353C3D}">
      <dgm:prSet/>
      <dgm:spPr/>
      <dgm:t>
        <a:bodyPr/>
        <a:lstStyle/>
        <a:p>
          <a:endParaRPr lang="en-US"/>
        </a:p>
      </dgm:t>
    </dgm:pt>
    <dgm:pt modelId="{70F5771B-B727-4623-9D6E-19469C88885B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</dgm:t>
    </dgm:pt>
    <dgm:pt modelId="{FE5A24E7-C3BD-423E-8C7C-CC60D35E9237}" type="parTrans" cxnId="{0FEEC1A0-0A80-477B-89DD-26C2598E3046}">
      <dgm:prSet/>
      <dgm:spPr/>
      <dgm:t>
        <a:bodyPr/>
        <a:lstStyle/>
        <a:p>
          <a:endParaRPr lang="en-US"/>
        </a:p>
      </dgm:t>
    </dgm:pt>
    <dgm:pt modelId="{EFC6799F-E489-4FC2-BA3A-7542E4C14473}" type="sibTrans" cxnId="{0FEEC1A0-0A80-477B-89DD-26C2598E3046}">
      <dgm:prSet/>
      <dgm:spPr/>
      <dgm:t>
        <a:bodyPr/>
        <a:lstStyle/>
        <a:p>
          <a:endParaRPr lang="en-US"/>
        </a:p>
      </dgm:t>
    </dgm:pt>
    <dgm:pt modelId="{10832538-0FFA-47FA-A816-D7D82CBCFB77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896E9C6F-9234-447B-B161-62235A20A30B}" type="parTrans" cxnId="{B5C2E4B0-74B9-43C9-A6CC-7083AB9E0467}">
      <dgm:prSet/>
      <dgm:spPr/>
      <dgm:t>
        <a:bodyPr/>
        <a:lstStyle/>
        <a:p>
          <a:endParaRPr lang="en-US"/>
        </a:p>
      </dgm:t>
    </dgm:pt>
    <dgm:pt modelId="{598454C5-BD18-4CBF-BAFD-24C669DED990}" type="sibTrans" cxnId="{B5C2E4B0-74B9-43C9-A6CC-7083AB9E0467}">
      <dgm:prSet/>
      <dgm:spPr/>
      <dgm:t>
        <a:bodyPr/>
        <a:lstStyle/>
        <a:p>
          <a:endParaRPr lang="en-US"/>
        </a:p>
      </dgm:t>
    </dgm:pt>
    <dgm:pt modelId="{D4DAD275-C6AE-4B1C-8E7E-D5AD55D7F724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Imputation</a:t>
          </a:r>
        </a:p>
      </dgm:t>
    </dgm:pt>
    <dgm:pt modelId="{B82875BE-1DB5-4AB4-A548-64B1CECBDCF0}" type="parTrans" cxnId="{FA690717-3D31-4119-887F-F5C9C3FD543F}">
      <dgm:prSet/>
      <dgm:spPr/>
      <dgm:t>
        <a:bodyPr/>
        <a:lstStyle/>
        <a:p>
          <a:endParaRPr lang="en-US"/>
        </a:p>
      </dgm:t>
    </dgm:pt>
    <dgm:pt modelId="{5193832D-C77C-4BBC-94A4-2E83BAD220CA}" type="sibTrans" cxnId="{FA690717-3D31-4119-887F-F5C9C3FD543F}">
      <dgm:prSet/>
      <dgm:spPr/>
      <dgm:t>
        <a:bodyPr/>
        <a:lstStyle/>
        <a:p>
          <a:endParaRPr lang="en-US"/>
        </a:p>
      </dgm:t>
    </dgm:pt>
    <dgm:pt modelId="{93E54CE6-54E8-479B-991F-A3D4C38A3B82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8D0B9787-6B2C-4A79-88AD-A7D81DFCF61A}" type="parTrans" cxnId="{B2B05FA4-90C0-4640-A88C-E2C9707B5AAF}">
      <dgm:prSet/>
      <dgm:spPr/>
      <dgm:t>
        <a:bodyPr/>
        <a:lstStyle/>
        <a:p>
          <a:endParaRPr lang="en-US"/>
        </a:p>
      </dgm:t>
    </dgm:pt>
    <dgm:pt modelId="{7992F033-632D-4B60-8880-94514494EFB2}" type="sibTrans" cxnId="{B2B05FA4-90C0-4640-A88C-E2C9707B5AAF}">
      <dgm:prSet/>
      <dgm:spPr/>
      <dgm:t>
        <a:bodyPr/>
        <a:lstStyle/>
        <a:p>
          <a:endParaRPr lang="en-US"/>
        </a:p>
      </dgm:t>
    </dgm:pt>
    <dgm:pt modelId="{DBBB2F24-7A95-458C-B187-2830891CF40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Visualize Correlations</a:t>
          </a:r>
        </a:p>
      </dgm:t>
    </dgm:pt>
    <dgm:pt modelId="{986BC300-02F0-41C4-99D3-414013015538}" type="parTrans" cxnId="{76BE5E2E-A13B-424A-AA92-6A6F4476966E}">
      <dgm:prSet/>
      <dgm:spPr/>
      <dgm:t>
        <a:bodyPr/>
        <a:lstStyle/>
        <a:p>
          <a:endParaRPr lang="en-US"/>
        </a:p>
      </dgm:t>
    </dgm:pt>
    <dgm:pt modelId="{F321E9FB-F228-438A-BB59-876ED93A9EC9}" type="sibTrans" cxnId="{76BE5E2E-A13B-424A-AA92-6A6F4476966E}">
      <dgm:prSet/>
      <dgm:spPr/>
      <dgm:t>
        <a:bodyPr/>
        <a:lstStyle/>
        <a:p>
          <a:endParaRPr lang="en-US"/>
        </a:p>
      </dgm:t>
    </dgm:pt>
    <dgm:pt modelId="{D5CB3F80-6023-4DF4-BC88-4A9BDE1B3C4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recipes</a:t>
          </a:r>
        </a:p>
      </dgm:t>
    </dgm:pt>
    <dgm:pt modelId="{113D382F-D838-40DC-AB9C-03CEE22F9819}" type="parTrans" cxnId="{AC1FEC63-E340-4367-B5C8-17541F01648D}">
      <dgm:prSet/>
      <dgm:spPr/>
      <dgm:t>
        <a:bodyPr/>
        <a:lstStyle/>
        <a:p>
          <a:endParaRPr lang="en-US"/>
        </a:p>
      </dgm:t>
    </dgm:pt>
    <dgm:pt modelId="{FD688938-381E-46DD-A257-65FFEE57AE1B}" type="sibTrans" cxnId="{AC1FEC63-E340-4367-B5C8-17541F01648D}">
      <dgm:prSet/>
      <dgm:spPr/>
      <dgm:t>
        <a:bodyPr/>
        <a:lstStyle/>
        <a:p>
          <a:endParaRPr lang="en-US"/>
        </a:p>
      </dgm:t>
    </dgm:pt>
    <dgm:pt modelId="{711B0606-CCC0-4D0B-9C9B-0F33270FAD6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Metrics</a:t>
          </a:r>
        </a:p>
      </dgm:t>
    </dgm:pt>
    <dgm:pt modelId="{798EA664-705E-45FB-8871-357FA80DC1CE}" type="parTrans" cxnId="{75390BD6-6F2A-4F79-B48A-78B7742FAEDB}">
      <dgm:prSet/>
      <dgm:spPr/>
      <dgm:t>
        <a:bodyPr/>
        <a:lstStyle/>
        <a:p>
          <a:endParaRPr lang="en-US"/>
        </a:p>
      </dgm:t>
    </dgm:pt>
    <dgm:pt modelId="{A5AD4D00-7074-46E2-9ACB-7FC0990BCAB6}" type="sibTrans" cxnId="{75390BD6-6F2A-4F79-B48A-78B7742FAEDB}">
      <dgm:prSet/>
      <dgm:spPr/>
      <dgm:t>
        <a:bodyPr/>
        <a:lstStyle/>
        <a:p>
          <a:endParaRPr lang="en-US"/>
        </a:p>
      </dgm:t>
    </dgm:pt>
    <dgm:pt modelId="{025162AE-942D-4B8F-9F76-DA6C3711D5E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</dgm:t>
    </dgm:pt>
    <dgm:pt modelId="{7B106722-27D0-4785-B7EA-FAA1121B8778}" type="parTrans" cxnId="{D4DCF336-7305-47BB-8C7B-B58AA59BD815}">
      <dgm:prSet/>
      <dgm:spPr/>
      <dgm:t>
        <a:bodyPr/>
        <a:lstStyle/>
        <a:p>
          <a:endParaRPr lang="en-US"/>
        </a:p>
      </dgm:t>
    </dgm:pt>
    <dgm:pt modelId="{365756EA-3099-40F1-BA7E-D08F664832D6}" type="sibTrans" cxnId="{D4DCF336-7305-47BB-8C7B-B58AA59BD815}">
      <dgm:prSet/>
      <dgm:spPr/>
      <dgm:t>
        <a:bodyPr/>
        <a:lstStyle/>
        <a:p>
          <a:endParaRPr lang="en-US"/>
        </a:p>
      </dgm:t>
    </dgm:pt>
    <dgm:pt modelId="{8EE5BBE6-F4CF-4EDD-912C-65B75F308CA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gm:t>
    </dgm:pt>
    <dgm:pt modelId="{2BB61C89-5D78-44A2-81A6-8D23A1312FD0}" type="parTrans" cxnId="{F01041CE-9C73-4AA6-B433-7FDE7B986F42}">
      <dgm:prSet/>
      <dgm:spPr/>
      <dgm:t>
        <a:bodyPr/>
        <a:lstStyle/>
        <a:p>
          <a:endParaRPr lang="en-US"/>
        </a:p>
      </dgm:t>
    </dgm:pt>
    <dgm:pt modelId="{E1C9B3BF-ECD1-4543-8FC8-F72CBABACB80}" type="sibTrans" cxnId="{F01041CE-9C73-4AA6-B433-7FDE7B986F42}">
      <dgm:prSet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Exploratory 1</a:t>
          </a:r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84C634CE-9B8D-408D-915F-1EB0EDC919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endParaRPr 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0515F02A-DAA1-481A-8EC2-1C1423E42325}" type="parTrans" cxnId="{32A73B0F-1DAE-4B8E-BB1E-43E4BF7ED981}">
      <dgm:prSet/>
      <dgm:spPr/>
      <dgm:t>
        <a:bodyPr/>
        <a:lstStyle/>
        <a:p>
          <a:endParaRPr lang="en-US"/>
        </a:p>
      </dgm:t>
    </dgm:pt>
    <dgm:pt modelId="{9B022257-AEB2-4946-8FDA-98AC47248822}" type="sibTrans" cxnId="{32A73B0F-1DAE-4B8E-BB1E-43E4BF7ED981}">
      <dgm:prSet/>
      <dgm:spPr/>
      <dgm:t>
        <a:bodyPr/>
        <a:lstStyle/>
        <a:p>
          <a:endParaRPr lang="en-US"/>
        </a:p>
      </dgm:t>
    </dgm:pt>
    <dgm:pt modelId="{07BD8845-DFFC-42EB-9164-08FBD75E3CAF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Visualizations</a:t>
          </a:r>
        </a:p>
      </dgm:t>
    </dgm:pt>
    <dgm:pt modelId="{77CFB91A-48D5-4F61-8CA6-7396A8F9ABEC}" type="parTrans" cxnId="{579049EF-D10B-42B6-8B7A-AAD4F8D89E58}">
      <dgm:prSet/>
      <dgm:spPr/>
      <dgm:t>
        <a:bodyPr/>
        <a:lstStyle/>
        <a:p>
          <a:endParaRPr lang="en-US"/>
        </a:p>
      </dgm:t>
    </dgm:pt>
    <dgm:pt modelId="{1EE2695F-39A9-42E1-A45F-3E428150E29D}" type="sibTrans" cxnId="{579049EF-D10B-42B6-8B7A-AAD4F8D89E58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5" custScaleY="124522" custLinFactNeighborX="-286" custLinFactNeighborY="19316"/>
      <dgm:spPr/>
    </dgm:pt>
    <dgm:pt modelId="{699BDE92-DFE5-41C1-AFF9-36CD9C75B5DE}" type="pres">
      <dgm:prSet presAssocID="{DF0D5D7D-1CE0-4022-83EA-FD9BE8D8A4A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5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7901B4CF-6DB2-48C9-B4D0-04EC82032E43}" type="pres">
      <dgm:prSet presAssocID="{90E79A7A-B7A8-4D14-8D04-0BBA9519F9B6}" presName="compositeNode" presStyleCnt="0">
        <dgm:presLayoutVars>
          <dgm:bulletEnabled val="1"/>
        </dgm:presLayoutVars>
      </dgm:prSet>
      <dgm:spPr/>
    </dgm:pt>
    <dgm:pt modelId="{051C7B0D-480D-44FC-8276-2D23A112DF8A}" type="pres">
      <dgm:prSet presAssocID="{90E79A7A-B7A8-4D14-8D04-0BBA9519F9B6}" presName="bgRect" presStyleLbl="node1" presStyleIdx="1" presStyleCnt="5" custScaleY="124522" custLinFactNeighborX="-120" custLinFactNeighborY="18695"/>
      <dgm:spPr/>
    </dgm:pt>
    <dgm:pt modelId="{846CB848-B128-4110-A903-AF7EB24675DC}" type="pres">
      <dgm:prSet presAssocID="{90E79A7A-B7A8-4D14-8D04-0BBA9519F9B6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4E6AA0C-2D0E-4701-8808-462F345232F3}" type="pres">
      <dgm:prSet presAssocID="{90E79A7A-B7A8-4D14-8D04-0BBA9519F9B6}" presName="childNode" presStyleLbl="node1" presStyleIdx="1" presStyleCnt="5">
        <dgm:presLayoutVars>
          <dgm:bulletEnabled val="1"/>
        </dgm:presLayoutVars>
      </dgm:prSet>
      <dgm:spPr/>
    </dgm:pt>
    <dgm:pt modelId="{6C205250-FE0C-4C6D-A23E-7A73A6E29A0C}" type="pres">
      <dgm:prSet presAssocID="{7104C740-B980-4824-BECB-AFAD43E0AC8F}" presName="hSp" presStyleCnt="0"/>
      <dgm:spPr/>
    </dgm:pt>
    <dgm:pt modelId="{A902D96F-54EE-4D77-A5C8-C79145D28909}" type="pres">
      <dgm:prSet presAssocID="{7104C740-B980-4824-BECB-AFAD43E0AC8F}" presName="vProcSp" presStyleCnt="0"/>
      <dgm:spPr/>
    </dgm:pt>
    <dgm:pt modelId="{6612043D-6EB3-4CFD-B171-497CB77D7F29}" type="pres">
      <dgm:prSet presAssocID="{7104C740-B980-4824-BECB-AFAD43E0AC8F}" presName="vSp1" presStyleCnt="0"/>
      <dgm:spPr/>
    </dgm:pt>
    <dgm:pt modelId="{1D45A0BB-1741-4D35-B804-3287E3A9D1F9}" type="pres">
      <dgm:prSet presAssocID="{7104C740-B980-4824-BECB-AFAD43E0AC8F}" presName="simulatedConn" presStyleLbl="solidFgAcc1" presStyleIdx="1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1B69171E-7317-479E-BE2C-9C4FFB5BA3F7}" type="pres">
      <dgm:prSet presAssocID="{7104C740-B980-4824-BECB-AFAD43E0AC8F}" presName="vSp2" presStyleCnt="0"/>
      <dgm:spPr/>
    </dgm:pt>
    <dgm:pt modelId="{B73E7DE0-A647-4C83-9A61-00AE651F08E9}" type="pres">
      <dgm:prSet presAssocID="{7104C740-B980-4824-BECB-AFAD43E0AC8F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2" presStyleCnt="5" custScaleY="124522" custLinFactNeighborX="-120" custLinFactNeighborY="18695"/>
      <dgm:spPr/>
    </dgm:pt>
    <dgm:pt modelId="{4D9BDD38-D687-47DE-95AE-939A03B6718A}" type="pres">
      <dgm:prSet presAssocID="{39A82BEA-08A2-4A10-9B5B-694C641A862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2" presStyleCnt="5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2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3" presStyleCnt="5" custScaleY="124522" custLinFactNeighborX="-120" custLinFactNeighborY="18695"/>
      <dgm:spPr/>
    </dgm:pt>
    <dgm:pt modelId="{7AF7D01A-712F-4F9A-8FB0-384FA8F88B69}" type="pres">
      <dgm:prSet presAssocID="{DFC8AEDF-9494-43E2-9ACA-8D18BBF25413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3" presStyleCnt="5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3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4" presStyleCnt="5" custScaleY="124522" custLinFactNeighborX="-120" custLinFactNeighborY="18695"/>
      <dgm:spPr/>
    </dgm:pt>
    <dgm:pt modelId="{D2DCFD39-0C40-45AD-96FF-132652C9B9B8}" type="pres">
      <dgm:prSet presAssocID="{F62C3927-EDA5-4DA1-8CA2-4FD977D639AD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1170720C-698B-4F35-840C-7AF6730B8080}" type="presOf" srcId="{EDE70052-3B68-4FFB-BE73-724DE3D3E20C}" destId="{F81F1DBD-DD85-4E55-B61C-75556B9DC549}" srcOrd="0" destOrd="5" presId="urn:microsoft.com/office/officeart/2005/8/layout/hProcess7"/>
    <dgm:cxn modelId="{CC77770D-85C0-4359-9C3C-9EA25E473049}" srcId="{8A91F982-856B-43AB-9FFA-C0C2C2D76F8C}" destId="{39A82BEA-08A2-4A10-9B5B-694C641A862D}" srcOrd="2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2" destOrd="0" parTransId="{6F65A51F-8D8D-4EF8-A791-A3241122F01D}" sibTransId="{192C40E6-5244-4D8E-959D-12B86EEEDE5F}"/>
    <dgm:cxn modelId="{32A73B0F-1DAE-4B8E-BB1E-43E4BF7ED981}" srcId="{70F5771B-B727-4623-9D6E-19469C88885B}" destId="{84C634CE-9B8D-408D-915F-1EB0EDC9192D}" srcOrd="3" destOrd="0" parTransId="{0515F02A-DAA1-481A-8EC2-1C1423E42325}" sibTransId="{9B022257-AEB2-4946-8FDA-98AC47248822}"/>
    <dgm:cxn modelId="{598B9C0F-C9A8-4B0E-B2A7-9BDA865FA51F}" type="presOf" srcId="{35605AFC-7261-4E3F-8362-5EB5295D9850}" destId="{F81F1DBD-DD85-4E55-B61C-75556B9DC549}" srcOrd="0" destOrd="2" presId="urn:microsoft.com/office/officeart/2005/8/layout/hProcess7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5BD4FB16-B0F5-4559-BB25-2619C294B216}" type="presOf" srcId="{76D18D97-3596-4E56-A425-82E9D71213BA}" destId="{8D280D90-FF50-4ECD-9F8B-318B74E517BB}" srcOrd="0" destOrd="6" presId="urn:microsoft.com/office/officeart/2005/8/layout/hProcess7"/>
    <dgm:cxn modelId="{FA690717-3D31-4119-887F-F5C9C3FD543F}" srcId="{70F5771B-B727-4623-9D6E-19469C88885B}" destId="{D4DAD275-C6AE-4B1C-8E7E-D5AD55D7F724}" srcOrd="0" destOrd="0" parTransId="{B82875BE-1DB5-4AB4-A548-64B1CECBDCF0}" sibTransId="{5193832D-C77C-4BBC-94A4-2E83BAD220CA}"/>
    <dgm:cxn modelId="{0422981B-8EEC-4CE6-9960-A8CC9F8B4F9F}" srcId="{0A84909A-C020-4DEB-BD8F-7D6246A78CF4}" destId="{EDE70052-3B68-4FFB-BE73-724DE3D3E20C}" srcOrd="4" destOrd="0" parTransId="{EC55BE70-3FE3-44C5-87B8-E7048EB5C027}" sibTransId="{B5313843-1DFC-4351-8861-E506606BFCBB}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0238225-F112-4CF4-BD34-6DECA6B0586F}" srcId="{39A82BEA-08A2-4A10-9B5B-694C641A862D}" destId="{9AB37646-4155-49EE-97B7-4A64D0EEAE1B}" srcOrd="1" destOrd="0" parTransId="{08F8FBF9-5F17-4792-A92A-F1755FECD4D7}" sibTransId="{440B8933-40C5-46B2-8AF9-B387A9CC0A5E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2" destOrd="0" parTransId="{DF811931-F764-4BA4-BA70-64E22EFF8450}" sibTransId="{E1BFAD3D-5932-4DD3-94BC-77A20BB102C8}"/>
    <dgm:cxn modelId="{76BE5E2E-A13B-424A-AA92-6A6F4476966E}" srcId="{70F5771B-B727-4623-9D6E-19469C88885B}" destId="{DBBB2F24-7A95-458C-B187-2830891CF406}" srcOrd="2" destOrd="0" parTransId="{986BC300-02F0-41C4-99D3-414013015538}" sibTransId="{F321E9FB-F228-438A-BB59-876ED93A9EC9}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3" presId="urn:microsoft.com/office/officeart/2005/8/layout/hProcess7"/>
    <dgm:cxn modelId="{8AE0D235-CC6C-4A51-A578-26CA73489E0B}" type="presOf" srcId="{DBBB2F24-7A95-458C-B187-2830891CF406}" destId="{44E6AA0C-2D0E-4701-8808-462F345232F3}" srcOrd="0" destOrd="3" presId="urn:microsoft.com/office/officeart/2005/8/layout/hProcess7"/>
    <dgm:cxn modelId="{D4DCF336-7305-47BB-8C7B-B58AA59BD815}" srcId="{04388ABC-E69C-429E-9963-397E48E8D241}" destId="{025162AE-942D-4B8F-9F76-DA6C3711D5E3}" srcOrd="0" destOrd="0" parTransId="{7B106722-27D0-4785-B7EA-FAA1121B8778}" sibTransId="{365756EA-3099-40F1-BA7E-D08F664832D6}"/>
    <dgm:cxn modelId="{4216DE39-E27C-4DFF-B0EB-DBAB5D5A7335}" srcId="{A23A6C7A-7D5D-459F-9295-D3C888F91274}" destId="{A2FD2F40-1D2D-4C87-A2DC-46BD5F6BF222}" srcOrd="0" destOrd="0" parTransId="{A1F00012-5C1C-4EA9-8553-789F54FA89D0}" sibTransId="{083AF385-DFB9-4883-BF23-69B782301C30}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107ABF5D-0959-4FA6-86CB-55F8D7B47976}" type="presOf" srcId="{B38B7EC6-5F20-4E31-B915-D1AFC5DA6593}" destId="{8D280D90-FF50-4ECD-9F8B-318B74E517BB}" srcOrd="0" destOrd="7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AC1FEC63-E340-4367-B5C8-17541F01648D}" srcId="{93E54CE6-54E8-479B-991F-A3D4C38A3B82}" destId="{D5CB3F80-6023-4DF4-BC88-4A9BDE1B3C4D}" srcOrd="0" destOrd="0" parTransId="{113D382F-D838-40DC-AB9C-03CEE22F9819}" sibTransId="{FD688938-381E-46DD-A257-65FFEE57AE1B}"/>
    <dgm:cxn modelId="{5E61EC45-F699-4C8E-B026-2B936FBA975C}" type="presOf" srcId="{93E54CE6-54E8-479B-991F-A3D4C38A3B82}" destId="{44E6AA0C-2D0E-4701-8808-462F345232F3}" srcOrd="0" destOrd="5" presId="urn:microsoft.com/office/officeart/2005/8/layout/hProcess7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F347256D-F272-49E3-8D79-7158F1D5D1D7}" type="presOf" srcId="{07BD8845-DFFC-42EB-9164-08FBD75E3CAF}" destId="{067969B6-27D1-407D-B6F5-0099FE934952}" srcOrd="0" destOrd="2" presId="urn:microsoft.com/office/officeart/2005/8/layout/hProcess7"/>
    <dgm:cxn modelId="{E2C1AD50-436B-41F0-BE28-49034D1F9687}" srcId="{8A91F982-856B-43AB-9FFA-C0C2C2D76F8C}" destId="{F62C3927-EDA5-4DA1-8CA2-4FD977D639AD}" srcOrd="4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699DE152-2A1A-46EC-97B9-13B02FEF0039}" srcId="{9AB37646-4155-49EE-97B7-4A64D0EEAE1B}" destId="{B38B7EC6-5F20-4E31-B915-D1AFC5DA6593}" srcOrd="1" destOrd="0" parTransId="{55A3E733-4C2B-49F6-88DB-09BDC47185F0}" sibTransId="{128D490B-B363-4932-BBAC-152A5762B5EB}"/>
    <dgm:cxn modelId="{31529C74-8537-435E-9D5B-DC3C0CF35BAF}" type="presOf" srcId="{9AB37646-4155-49EE-97B7-4A64D0EEAE1B}" destId="{8D280D90-FF50-4ECD-9F8B-318B74E517BB}" srcOrd="0" destOrd="5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4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0EAB1182-C22C-4563-AFCB-9A3A9DCA2060}" srcId="{FFC8BD9C-F699-43CC-B76A-A3EB06356D89}" destId="{C383B517-5502-42C5-B9FA-0A432DC814B0}" srcOrd="0" destOrd="0" parTransId="{10D940F3-6B59-4120-9AEF-DF10E2C0BE02}" sibTransId="{7BC38078-84C4-4A57-B139-98039E48CB76}"/>
    <dgm:cxn modelId="{457A6482-8776-4130-B156-4ECD80D37515}" srcId="{9AB37646-4155-49EE-97B7-4A64D0EEAE1B}" destId="{76D18D97-3596-4E56-A425-82E9D71213BA}" srcOrd="0" destOrd="0" parTransId="{FB75283D-7352-4DA3-A251-F6E285134CA4}" sibTransId="{073D99B0-40D6-4AC3-93C1-D0A7AD466750}"/>
    <dgm:cxn modelId="{580A9784-338C-40A5-84F3-57677F6BEC85}" type="presOf" srcId="{025162AE-942D-4B8F-9F76-DA6C3711D5E3}" destId="{475F61F4-856D-44FC-9ADD-13338B809DCA}" srcOrd="0" destOrd="1" presId="urn:microsoft.com/office/officeart/2005/8/layout/hProcess7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3" presId="urn:microsoft.com/office/officeart/2005/8/layout/hProcess7"/>
    <dgm:cxn modelId="{83C8E792-C3DF-41D8-AD54-7E3D272F21C7}" srcId="{04388ABC-E69C-429E-9963-397E48E8D241}" destId="{BB6A8978-CE62-4321-B03A-0A42F0FD3F26}" srcOrd="3" destOrd="0" parTransId="{00379C74-2B20-469D-86BA-F3EA5A5A3130}" sibTransId="{B52CED14-C13E-4F1A-9BA3-87860E790C27}"/>
    <dgm:cxn modelId="{D9F28993-B92A-4E3E-87F0-FE1838B255C2}" type="presOf" srcId="{8EE5BBE6-F4CF-4EDD-912C-65B75F308CA3}" destId="{475F61F4-856D-44FC-9ADD-13338B809DCA}" srcOrd="0" destOrd="5" presId="urn:microsoft.com/office/officeart/2005/8/layout/hProcess7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02C19698-2374-4A8B-89FB-DB7F3551BABE}" type="presOf" srcId="{D4DAD275-C6AE-4B1C-8E7E-D5AD55D7F724}" destId="{44E6AA0C-2D0E-4701-8808-462F345232F3}" srcOrd="0" destOrd="1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1266CD9F-48AC-4F70-9DEF-D0E2BC331D0E}" srcId="{0A84909A-C020-4DEB-BD8F-7D6246A78CF4}" destId="{AB539443-0A70-486C-ABF2-9AEA34B2D3E1}" srcOrd="3" destOrd="0" parTransId="{A8DAAEBF-D5FC-4E3F-A290-B2DB6D99B3D3}" sibTransId="{50E12F2E-101E-4898-B463-B4550FCC64B5}"/>
    <dgm:cxn modelId="{0FEEC1A0-0A80-477B-89DD-26C2598E3046}" srcId="{90E79A7A-B7A8-4D14-8D04-0BBA9519F9B6}" destId="{70F5771B-B727-4623-9D6E-19469C88885B}" srcOrd="0" destOrd="0" parTransId="{FE5A24E7-C3BD-423E-8C7C-CC60D35E9237}" sibTransId="{EFC6799F-E489-4FC2-BA3A-7542E4C14473}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B2B05FA4-90C0-4640-A88C-E2C9707B5AAF}" srcId="{90E79A7A-B7A8-4D14-8D04-0BBA9519F9B6}" destId="{93E54CE6-54E8-479B-991F-A3D4C38A3B82}" srcOrd="1" destOrd="0" parTransId="{8D0B9787-6B2C-4A79-88AD-A7D81DFCF61A}" sibTransId="{7992F033-632D-4B60-8880-94514494EFB2}"/>
    <dgm:cxn modelId="{EBB85DAC-9BA1-4368-BA26-77105C508EA4}" type="presOf" srcId="{10832538-0FFA-47FA-A816-D7D82CBCFB77}" destId="{44E6AA0C-2D0E-4701-8808-462F345232F3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EBD263AD-D5FC-440A-9BB3-8FE38A1645F2}" srcId="{0A84909A-C020-4DEB-BD8F-7D6246A78CF4}" destId="{35605AFC-7261-4E3F-8362-5EB5295D9850}" srcOrd="1" destOrd="0" parTransId="{A469F038-20CF-4F8F-813C-12F9540241B7}" sibTransId="{FE7D0DA0-9376-4981-AB2C-8ADF8EC992DD}"/>
    <dgm:cxn modelId="{B5C2E4B0-74B9-43C9-A6CC-7083AB9E0467}" srcId="{70F5771B-B727-4623-9D6E-19469C88885B}" destId="{10832538-0FFA-47FA-A816-D7D82CBCFB77}" srcOrd="1" destOrd="0" parTransId="{896E9C6F-9234-447B-B161-62235A20A30B}" sibTransId="{598454C5-BD18-4CBF-BAFD-24C669DED990}"/>
    <dgm:cxn modelId="{C56CE6BA-9A30-4067-BEF9-E40BE721254B}" type="presOf" srcId="{D5CB3F80-6023-4DF4-BC88-4A9BDE1B3C4D}" destId="{44E6AA0C-2D0E-4701-8808-462F345232F3}" srcOrd="0" destOrd="6" presId="urn:microsoft.com/office/officeart/2005/8/layout/hProcess7"/>
    <dgm:cxn modelId="{9D7379BC-79BD-435F-89BA-53D41C232B3D}" type="presOf" srcId="{90E79A7A-B7A8-4D14-8D04-0BBA9519F9B6}" destId="{051C7B0D-480D-44FC-8276-2D23A112DF8A}" srcOrd="0" destOrd="0" presId="urn:microsoft.com/office/officeart/2005/8/layout/hProcess7"/>
    <dgm:cxn modelId="{1A1C13BE-067F-434C-80B0-3448574B680F}" type="presOf" srcId="{A2FD2F40-1D2D-4C87-A2DC-46BD5F6BF222}" destId="{067969B6-27D1-407D-B6F5-0099FE934952}" srcOrd="0" destOrd="1" presId="urn:microsoft.com/office/officeart/2005/8/layout/hProcess7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C50EAEC3-00E6-41FC-9851-CDB4A2DBAB72}" type="presOf" srcId="{AB539443-0A70-486C-ABF2-9AEA34B2D3E1}" destId="{F81F1DBD-DD85-4E55-B61C-75556B9DC549}" srcOrd="0" destOrd="4" presId="urn:microsoft.com/office/officeart/2005/8/layout/hProcess7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C88A9DCA-8002-4906-8EE3-2A2A316B3607}" type="presOf" srcId="{FFC8BD9C-F699-43CC-B76A-A3EB06356D89}" destId="{F81F1DBD-DD85-4E55-B61C-75556B9DC549}" srcOrd="0" destOrd="6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F01041CE-9C73-4AA6-B433-7FDE7B986F42}" srcId="{04388ABC-E69C-429E-9963-397E48E8D241}" destId="{8EE5BBE6-F4CF-4EDD-912C-65B75F308CA3}" srcOrd="4" destOrd="0" parTransId="{2BB61C89-5D78-44A2-81A6-8D23A1312FD0}" sibTransId="{E1C9B3BF-ECD1-4543-8FC8-F72CBABACB80}"/>
    <dgm:cxn modelId="{F16649CF-F00C-4AEC-BFF7-4C7B146BFCDF}" srcId="{A7BE73D3-1E58-412C-AB8B-9D52DC8C2151}" destId="{B42E93E2-0E9B-4363-9EB8-07FBC6461123}" srcOrd="3" destOrd="0" parTransId="{8EDD7DA3-D1D6-466F-8CBB-10C27B57AB19}" sibTransId="{9D8F4AC3-8AD3-4971-A37C-056CBC563822}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A80E96D4-0680-4F6C-9AC9-229B5805A9AC}" srcId="{DF0D5D7D-1CE0-4022-83EA-FD9BE8D8A4A3}" destId="{FFC8BD9C-F699-43CC-B76A-A3EB06356D89}" srcOrd="1" destOrd="0" parTransId="{160BEF2C-2259-4FAA-B514-BD20348ABB1A}" sibTransId="{1CB32C3E-39B0-420A-BB0F-AC5133495C1F}"/>
    <dgm:cxn modelId="{9792ADD4-C14C-409E-9D0F-25EAF09327F4}" srcId="{8A91F982-856B-43AB-9FFA-C0C2C2D76F8C}" destId="{DFC8AEDF-9494-43E2-9ACA-8D18BBF25413}" srcOrd="3" destOrd="0" parTransId="{568B5A55-1028-44DB-9AD8-E32C5732FAA4}" sibTransId="{4A5311AD-16AC-4A1C-9AAE-2686DCAC7215}"/>
    <dgm:cxn modelId="{75390BD6-6F2A-4F79-B48A-78B7742FAEDB}" srcId="{04388ABC-E69C-429E-9963-397E48E8D241}" destId="{711B0606-CCC0-4D0B-9C9B-0F33270FAD62}" srcOrd="1" destOrd="0" parTransId="{798EA664-705E-45FB-8871-357FA80DC1CE}" sibTransId="{A5AD4D00-7074-46E2-9ACB-7FC0990BCAB6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A43366DE-C6E7-4ADD-836D-D1527DB14A0B}" type="presOf" srcId="{711B0606-CCC0-4D0B-9C9B-0F33270FAD62}" destId="{475F61F4-856D-44FC-9ADD-13338B809DCA}" srcOrd="0" destOrd="2" presId="urn:microsoft.com/office/officeart/2005/8/layout/hProcess7"/>
    <dgm:cxn modelId="{C2BF72E1-C3CA-42F8-B595-D374BEB27B02}" type="presOf" srcId="{B42E93E2-0E9B-4363-9EB8-07FBC6461123}" destId="{8D280D90-FF50-4ECD-9F8B-318B74E517BB}" srcOrd="0" destOrd="4" presId="urn:microsoft.com/office/officeart/2005/8/layout/hProcess7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579049EF-D10B-42B6-8B7A-AAD4F8D89E58}" srcId="{A23A6C7A-7D5D-459F-9295-D3C888F91274}" destId="{07BD8845-DFFC-42EB-9164-08FBD75E3CAF}" srcOrd="1" destOrd="0" parTransId="{77CFB91A-48D5-4F61-8CA6-7396A8F9ABEC}" sibTransId="{1EE2695F-39A9-42E1-A45F-3E428150E29D}"/>
    <dgm:cxn modelId="{6CD6C2F0-3523-47DE-AD60-36150E433D05}" type="presOf" srcId="{84C634CE-9B8D-408D-915F-1EB0EDC9192D}" destId="{44E6AA0C-2D0E-4701-8808-462F345232F3}" srcOrd="0" destOrd="4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DD7B38F9-1F68-4451-AA72-6A162DC1A622}" type="presOf" srcId="{90E79A7A-B7A8-4D14-8D04-0BBA9519F9B6}" destId="{846CB848-B128-4110-A903-AF7EB24675DC}" srcOrd="1" destOrd="0" presId="urn:microsoft.com/office/officeart/2005/8/layout/hProcess7"/>
    <dgm:cxn modelId="{C83455FA-D3F7-49B8-94B1-8D1CC98E12B1}" type="presOf" srcId="{70F5771B-B727-4623-9D6E-19469C88885B}" destId="{44E6AA0C-2D0E-4701-8808-462F345232F3}" srcOrd="0" destOrd="0" presId="urn:microsoft.com/office/officeart/2005/8/layout/hProcess7"/>
    <dgm:cxn modelId="{C4F0F3FA-365B-4681-AB37-07DDA6353C3D}" srcId="{8A91F982-856B-43AB-9FFA-C0C2C2D76F8C}" destId="{90E79A7A-B7A8-4D14-8D04-0BBA9519F9B6}" srcOrd="1" destOrd="0" parTransId="{58C8B5D1-2842-420E-9FB9-8A32D326A1E5}" sibTransId="{7104C740-B980-4824-BECB-AFAD43E0AC8F}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BBFD4F41-D776-4468-8C3D-14CA4DCEE4CB}" type="presParOf" srcId="{B8DC374C-CE22-4E8D-84D6-1B72A9C21BD4}" destId="{7901B4CF-6DB2-48C9-B4D0-04EC82032E43}" srcOrd="4" destOrd="0" presId="urn:microsoft.com/office/officeart/2005/8/layout/hProcess7"/>
    <dgm:cxn modelId="{9A32C6B6-E068-4E44-AFAE-65CDE648FCD2}" type="presParOf" srcId="{7901B4CF-6DB2-48C9-B4D0-04EC82032E43}" destId="{051C7B0D-480D-44FC-8276-2D23A112DF8A}" srcOrd="0" destOrd="0" presId="urn:microsoft.com/office/officeart/2005/8/layout/hProcess7"/>
    <dgm:cxn modelId="{AE535617-0412-40BF-B045-A799E3D0CCBD}" type="presParOf" srcId="{7901B4CF-6DB2-48C9-B4D0-04EC82032E43}" destId="{846CB848-B128-4110-A903-AF7EB24675DC}" srcOrd="1" destOrd="0" presId="urn:microsoft.com/office/officeart/2005/8/layout/hProcess7"/>
    <dgm:cxn modelId="{78DB929C-67C0-40A1-8B01-845C93B56DB8}" type="presParOf" srcId="{7901B4CF-6DB2-48C9-B4D0-04EC82032E43}" destId="{44E6AA0C-2D0E-4701-8808-462F345232F3}" srcOrd="2" destOrd="0" presId="urn:microsoft.com/office/officeart/2005/8/layout/hProcess7"/>
    <dgm:cxn modelId="{0BE379E4-F8CE-4DD3-8023-323A1DCB43CF}" type="presParOf" srcId="{B8DC374C-CE22-4E8D-84D6-1B72A9C21BD4}" destId="{6C205250-FE0C-4C6D-A23E-7A73A6E29A0C}" srcOrd="5" destOrd="0" presId="urn:microsoft.com/office/officeart/2005/8/layout/hProcess7"/>
    <dgm:cxn modelId="{0DF49B3F-A3F2-4F45-98CB-6653A22FA74E}" type="presParOf" srcId="{B8DC374C-CE22-4E8D-84D6-1B72A9C21BD4}" destId="{A902D96F-54EE-4D77-A5C8-C79145D28909}" srcOrd="6" destOrd="0" presId="urn:microsoft.com/office/officeart/2005/8/layout/hProcess7"/>
    <dgm:cxn modelId="{6D89AD27-2BE6-444B-A7D3-7456CCC1964F}" type="presParOf" srcId="{A902D96F-54EE-4D77-A5C8-C79145D28909}" destId="{6612043D-6EB3-4CFD-B171-497CB77D7F29}" srcOrd="0" destOrd="0" presId="urn:microsoft.com/office/officeart/2005/8/layout/hProcess7"/>
    <dgm:cxn modelId="{281C993B-5F0B-489F-B1E0-12193379A995}" type="presParOf" srcId="{A902D96F-54EE-4D77-A5C8-C79145D28909}" destId="{1D45A0BB-1741-4D35-B804-3287E3A9D1F9}" srcOrd="1" destOrd="0" presId="urn:microsoft.com/office/officeart/2005/8/layout/hProcess7"/>
    <dgm:cxn modelId="{B4BC09B1-DA0D-42BF-8895-4DBA229AF942}" type="presParOf" srcId="{A902D96F-54EE-4D77-A5C8-C79145D28909}" destId="{1B69171E-7317-479E-BE2C-9C4FFB5BA3F7}" srcOrd="2" destOrd="0" presId="urn:microsoft.com/office/officeart/2005/8/layout/hProcess7"/>
    <dgm:cxn modelId="{B19EA4D6-FD44-4CDF-AFE1-1582D22F3FD1}" type="presParOf" srcId="{B8DC374C-CE22-4E8D-84D6-1B72A9C21BD4}" destId="{B73E7DE0-A647-4C83-9A61-00AE651F08E9}" srcOrd="7" destOrd="0" presId="urn:microsoft.com/office/officeart/2005/8/layout/hProcess7"/>
    <dgm:cxn modelId="{59E105D3-1EA0-41E8-9DEB-598B4CD19274}" type="presParOf" srcId="{B8DC374C-CE22-4E8D-84D6-1B72A9C21BD4}" destId="{C5F6D79D-B117-4E38-A8C2-20A9E89FF1AC}" srcOrd="8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9" destOrd="0" presId="urn:microsoft.com/office/officeart/2005/8/layout/hProcess7"/>
    <dgm:cxn modelId="{1E93F2E3-43D8-4D9E-934E-EDD810D3E514}" type="presParOf" srcId="{B8DC374C-CE22-4E8D-84D6-1B72A9C21BD4}" destId="{C1FE72FC-D70A-4AB7-A05E-04F2076EE7EB}" srcOrd="10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11" destOrd="0" presId="urn:microsoft.com/office/officeart/2005/8/layout/hProcess7"/>
    <dgm:cxn modelId="{441BCBC3-E772-4476-A375-7C093DDF18DF}" type="presParOf" srcId="{B8DC374C-CE22-4E8D-84D6-1B72A9C21BD4}" destId="{BF550430-FE2A-4009-9773-5129C548083B}" srcOrd="12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13" destOrd="0" presId="urn:microsoft.com/office/officeart/2005/8/layout/hProcess7"/>
    <dgm:cxn modelId="{1DD0EFBD-F09A-4A70-8C19-A76DF232B23A}" type="presParOf" srcId="{B8DC374C-CE22-4E8D-84D6-1B72A9C21BD4}" destId="{8861A30C-196A-47C3-9CD5-FB8FBE49AB8D}" srcOrd="14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5" destOrd="0" presId="urn:microsoft.com/office/officeart/2005/8/layout/hProcess7"/>
    <dgm:cxn modelId="{CF3E2DA0-B851-4F79-8E0B-E9E3671A07D9}" type="presParOf" srcId="{B8DC374C-CE22-4E8D-84D6-1B72A9C21BD4}" destId="{C49C35F3-325D-45CC-9FA8-A198EE2E9368}" srcOrd="16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9" y="1578217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 1</a:t>
          </a:r>
        </a:p>
      </dsp:txBody>
      <dsp:txXfrm rot="16200000">
        <a:off x="-1110650" y="2688877"/>
        <a:ext cx="2654621" cy="433302"/>
      </dsp:txXfrm>
    </dsp:sp>
    <dsp:sp modelId="{F81F1DBD-DD85-4E55-B61C-75556B9DC549}">
      <dsp:nvSpPr>
        <dsp:cNvPr id="0" name=""/>
        <dsp:cNvSpPr/>
      </dsp:nvSpPr>
      <dsp:spPr>
        <a:xfrm>
          <a:off x="433312" y="1578217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Read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Size 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Visualize 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, ggplot2</a:t>
          </a:r>
        </a:p>
      </dsp:txBody>
      <dsp:txXfrm>
        <a:off x="433312" y="1578217"/>
        <a:ext cx="1614052" cy="3237343"/>
      </dsp:txXfrm>
    </dsp:sp>
    <dsp:sp modelId="{051C7B0D-480D-44FC-8276-2D23A112DF8A}">
      <dsp:nvSpPr>
        <dsp:cNvPr id="0" name=""/>
        <dsp:cNvSpPr/>
      </dsp:nvSpPr>
      <dsp:spPr>
        <a:xfrm>
          <a:off x="2245947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 2</a:t>
          </a:r>
        </a:p>
      </dsp:txBody>
      <dsp:txXfrm rot="16200000">
        <a:off x="1135287" y="2672732"/>
        <a:ext cx="2654621" cy="433302"/>
      </dsp:txXfrm>
    </dsp:sp>
    <dsp:sp modelId="{811A531B-55CA-4F27-96DB-024DABEFC617}">
      <dsp:nvSpPr>
        <dsp:cNvPr id="0" name=""/>
        <dsp:cNvSpPr/>
      </dsp:nvSpPr>
      <dsp:spPr>
        <a:xfrm rot="5400000">
          <a:off x="2059097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E6AA0C-2D0E-4701-8808-462F345232F3}">
      <dsp:nvSpPr>
        <dsp:cNvPr id="0" name=""/>
        <dsp:cNvSpPr/>
      </dsp:nvSpPr>
      <dsp:spPr>
        <a:xfrm>
          <a:off x="2679250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Imputation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kern="12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Visualize Correlations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recipes</a:t>
          </a:r>
        </a:p>
      </dsp:txBody>
      <dsp:txXfrm>
        <a:off x="2679250" y="1562073"/>
        <a:ext cx="1614052" cy="3237343"/>
      </dsp:txXfrm>
    </dsp:sp>
    <dsp:sp modelId="{232C82DD-FE92-433D-8016-0DE2F8556562}">
      <dsp:nvSpPr>
        <dsp:cNvPr id="0" name=""/>
        <dsp:cNvSpPr/>
      </dsp:nvSpPr>
      <dsp:spPr>
        <a:xfrm>
          <a:off x="4488288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Machine Learning 1 &amp; 2</a:t>
          </a:r>
        </a:p>
      </dsp:txBody>
      <dsp:txXfrm rot="16200000">
        <a:off x="3377629" y="2672732"/>
        <a:ext cx="2654621" cy="433302"/>
      </dsp:txXfrm>
    </dsp:sp>
    <dsp:sp modelId="{1D45A0BB-1741-4D35-B804-3287E3A9D1F9}">
      <dsp:nvSpPr>
        <dsp:cNvPr id="0" name=""/>
        <dsp:cNvSpPr/>
      </dsp:nvSpPr>
      <dsp:spPr>
        <a:xfrm rot="5400000">
          <a:off x="4301439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4921591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kern="12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, GLM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sp:txBody>
      <dsp:txXfrm>
        <a:off x="4921591" y="1562073"/>
        <a:ext cx="1614052" cy="3237343"/>
      </dsp:txXfrm>
    </dsp:sp>
    <dsp:sp modelId="{DB54CBD7-7903-4D5A-9A0D-67B2B5CC401F}">
      <dsp:nvSpPr>
        <dsp:cNvPr id="0" name=""/>
        <dsp:cNvSpPr/>
      </dsp:nvSpPr>
      <dsp:spPr>
        <a:xfrm>
          <a:off x="6730630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Model Performance </a:t>
          </a:r>
        </a:p>
      </dsp:txBody>
      <dsp:txXfrm rot="16200000">
        <a:off x="5619971" y="2672732"/>
        <a:ext cx="2654621" cy="433302"/>
      </dsp:txXfrm>
    </dsp:sp>
    <dsp:sp modelId="{02528A05-285E-4C8D-94AC-C8F30104AEFE}">
      <dsp:nvSpPr>
        <dsp:cNvPr id="0" name=""/>
        <dsp:cNvSpPr/>
      </dsp:nvSpPr>
      <dsp:spPr>
        <a:xfrm rot="5400000">
          <a:off x="6543780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7163933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ROC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vs Recall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sp:txBody>
      <dsp:txXfrm>
        <a:off x="7163933" y="1562073"/>
        <a:ext cx="1614052" cy="3237343"/>
      </dsp:txXfrm>
    </dsp:sp>
    <dsp:sp modelId="{F9606C28-D80F-4309-8F5C-9BDFEC3E2084}">
      <dsp:nvSpPr>
        <dsp:cNvPr id="0" name=""/>
        <dsp:cNvSpPr/>
      </dsp:nvSpPr>
      <dsp:spPr>
        <a:xfrm>
          <a:off x="8972972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LIME</a:t>
          </a:r>
        </a:p>
      </dsp:txBody>
      <dsp:txXfrm rot="16200000">
        <a:off x="7862312" y="2672732"/>
        <a:ext cx="2654621" cy="433302"/>
      </dsp:txXfrm>
    </dsp:sp>
    <dsp:sp modelId="{22C0D31C-2CBC-4A10-BD6C-4CF1B0990735}">
      <dsp:nvSpPr>
        <dsp:cNvPr id="0" name=""/>
        <dsp:cNvSpPr/>
      </dsp:nvSpPr>
      <dsp:spPr>
        <a:xfrm rot="5400000">
          <a:off x="8786122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9406274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Explainations</a:t>
          </a: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Visualizations</a:t>
          </a:r>
        </a:p>
      </dsp:txBody>
      <dsp:txXfrm>
        <a:off x="9406274" y="1562073"/>
        <a:ext cx="1614052" cy="323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BEBFD39-A291-48FF-B070-9B98AA5616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6C018473-FF44-48FC-AF51-B9963D08A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44074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5200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49300" marR="0" lvl="0" indent="-571500" algn="l" rtl="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Sub Bullet </a:t>
            </a:r>
          </a:p>
          <a:p>
            <a:pPr lvl="2"/>
            <a:r>
              <a:rPr lang="en-US" dirty="0"/>
              <a:t>Sub Bullet</a:t>
            </a:r>
          </a:p>
          <a:p>
            <a:pPr lvl="3"/>
            <a:r>
              <a:rPr lang="en-US" dirty="0"/>
              <a:t>Sub Bullet</a:t>
            </a:r>
          </a:p>
          <a:p>
            <a:endParaRPr dirty="0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D8579D2C-13A3-42B5-8DE4-CAD65B12BC2C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7794019F-3956-4A93-BC68-8669A6A602D3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10255E70-6565-414F-9538-B46DFD6FFF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C0DABF0-C4DB-44B2-954B-B9DFFF6F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ADA0-E2F2-4901-AC00-33738C8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2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21DB3-2BF7-4277-BF90-B01E89D150CE}"/>
              </a:ext>
            </a:extLst>
          </p:cNvPr>
          <p:cNvSpPr/>
          <p:nvPr userDrawn="1"/>
        </p:nvSpPr>
        <p:spPr>
          <a:xfrm>
            <a:off x="0" y="1362809"/>
            <a:ext cx="12192000" cy="5495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1772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4EB0AB7D-9B63-47B1-A7E2-8FACC3C2C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Add text</a:t>
            </a:r>
          </a:p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7613" y="6053722"/>
            <a:ext cx="746762" cy="746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1362809"/>
            <a:ext cx="12192000" cy="77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C3E5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5837544"/>
            <a:ext cx="12192000" cy="77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2228622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56323-F902-4D0D-8B69-6914886A830C}"/>
              </a:ext>
            </a:extLst>
          </p:cNvPr>
          <p:cNvSpPr/>
          <p:nvPr userDrawn="1"/>
        </p:nvSpPr>
        <p:spPr>
          <a:xfrm>
            <a:off x="9696450" y="4299409"/>
            <a:ext cx="3183506" cy="3183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5754" y="4393660"/>
            <a:ext cx="2993364" cy="2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-science.io/business/2018/06/25/lime-local-feature-interpretation.html" TargetMode="External"/><Relationship Id="rId2" Type="http://schemas.openxmlformats.org/officeDocument/2006/relationships/hyperlink" Target="http://www.business-science.io/business/2018/08/07/kaggle-competition-home-credit-default-ris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usiness-science.io/timeseries-analysis/2018/04/18/keras-lstm-sunspots-time-series-prediction.html" TargetMode="External"/><Relationship Id="rId5" Type="http://schemas.openxmlformats.org/officeDocument/2006/relationships/hyperlink" Target="http://shiny.rstudio.com/gallery/widget-gallery.html" TargetMode="External"/><Relationship Id="rId4" Type="http://schemas.openxmlformats.org/officeDocument/2006/relationships/hyperlink" Target="http://shiny.rstudio.com/galler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workflow-basic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S&amp;P Global </a:t>
            </a:r>
            <a:br>
              <a:rPr lang="en-US" dirty="0"/>
            </a:br>
            <a:r>
              <a:rPr lang="en-US" dirty="0"/>
              <a:t>Custom Machine Learning Workshop</a:t>
            </a:r>
            <a:br>
              <a:rPr lang="en-US" dirty="0"/>
            </a:br>
            <a:r>
              <a:rPr lang="en-US" dirty="0"/>
              <a:t>Kickoff Meeting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F27D15-6106-4305-8418-86B22D7E718B}"/>
              </a:ext>
            </a:extLst>
          </p:cNvPr>
          <p:cNvSpPr txBox="1">
            <a:spLocks/>
          </p:cNvSpPr>
          <p:nvPr/>
        </p:nvSpPr>
        <p:spPr bwMode="auto">
          <a:xfrm>
            <a:off x="71581" y="508000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kern="0" dirty="0"/>
              <a:t>Business Science</a:t>
            </a:r>
            <a:br>
              <a:rPr lang="en-US" sz="2000" kern="0" dirty="0"/>
            </a:br>
            <a:r>
              <a:rPr lang="en-US" sz="2000" kern="0" dirty="0"/>
              <a:t>Workshop Dates: </a:t>
            </a:r>
            <a:r>
              <a:rPr lang="en-US" sz="2000" i="1" kern="0" dirty="0"/>
              <a:t>September 13-14, 2018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BC0CB2-C3FB-4F5C-91AD-D41CBE2E2809}"/>
              </a:ext>
            </a:extLst>
          </p:cNvPr>
          <p:cNvSpPr txBox="1">
            <a:spLocks/>
          </p:cNvSpPr>
          <p:nvPr/>
        </p:nvSpPr>
        <p:spPr bwMode="auto">
          <a:xfrm>
            <a:off x="71581" y="610965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i="1" kern="0" dirty="0"/>
              <a:t>August 10</a:t>
            </a:r>
            <a:r>
              <a:rPr lang="en-US" sz="2000" i="1" kern="0" baseline="30000" dirty="0"/>
              <a:t>th</a:t>
            </a:r>
            <a:r>
              <a:rPr lang="en-US" sz="2000" i="1" kern="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6817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(PM): </a:t>
            </a:r>
            <a:r>
              <a:rPr lang="en-US" dirty="0" err="1"/>
              <a:t>Keras</a:t>
            </a:r>
            <a:r>
              <a:rPr lang="en-US" dirty="0"/>
              <a:t>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Time Series Prediction</a:t>
            </a:r>
          </a:p>
          <a:p>
            <a:pPr lvl="1"/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Develop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 to predict (forecast) sunspots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Expose audience to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Deep Learning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34A78-5D07-470A-B07B-D4A65BD4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59" y="1852002"/>
            <a:ext cx="4202813" cy="42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H2O &amp; LIME Tutorials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2"/>
              </a:rPr>
              <a:t>KAGGLE COMPETITION IN 30 MINUTES: PREDICT HOME CREDIT DEFAULT RISK WITH R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3"/>
              </a:rPr>
              <a:t>USING MACHINE LEARNING WITH LIME TO UNDERSTAND EMPLOYEE CHURN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Shiny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https://rmarkdown.rstudio.com/flexdashboard/shiny.html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http://shiny.rstudio.com/gallery/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5"/>
              </a:rPr>
              <a:t>http://shiny.rstudio.com/gallery/widget-gallery.html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  <a:endParaRPr lang="en-US" sz="3200" b="1" dirty="0">
              <a:solidFill>
                <a:srgbClr val="2C3E50"/>
              </a:solidFill>
            </a:endParaRPr>
          </a:p>
          <a:p>
            <a:pPr lvl="1"/>
            <a:endParaRPr lang="en-US" sz="2400" dirty="0">
              <a:solidFill>
                <a:srgbClr val="2C3E50"/>
              </a:solidFill>
            </a:endParaRPr>
          </a:p>
          <a:p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 Tutorial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6"/>
              </a:rPr>
              <a:t>TIME SERIES DEEP LEARNING, PART 1: FORECASTING SUNSPOTS WITH KERAS STATEFUL LSTM IN R</a:t>
            </a:r>
            <a:endParaRPr lang="en-US" b="1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2 (AM): Shiny </a:t>
            </a:r>
            <a:r>
              <a:rPr lang="en-US" sz="3200" b="1" dirty="0" err="1">
                <a:solidFill>
                  <a:srgbClr val="2C3E50"/>
                </a:solidFill>
              </a:rPr>
              <a:t>Flexdashboard</a:t>
            </a:r>
            <a:endParaRPr lang="en-US" sz="32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3 (PM): </a:t>
            </a:r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</a:t>
            </a:r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1 will focus on using Machine Learning to predict Default Risk. The data set used comes from the Kaggle Competition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Credit Default Risk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The question we are trying to answer is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how capable each applicant is of repaying a personal loan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We will follow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systematic data science approach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including performing exploratory data analysis (EDA) and machine learning preprocessing, building a high performance machine learning model, measuring performance and comparing multiple models, and interpreting the final model to derive explanations of default risk at an applicant (individual) level.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Attendees will gain extensive experience with the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high-performance H2O Modeling Package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 using automated machine learning and exploring different modeling approaches including Random Forest, Gradient Boosted Machine, Generalized Linear Models, and Stacked Ensembles.</a:t>
            </a:r>
            <a:r>
              <a:rPr lang="en-US" sz="1800" dirty="0">
                <a:solidFill>
                  <a:srgbClr val="2C3E50"/>
                </a:solidFill>
              </a:rPr>
              <a:t>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1 with significant experience with H2O feeling confident in their ability to create, measure, and explain high-performing H2O models. </a:t>
            </a:r>
          </a:p>
        </p:txBody>
      </p:sp>
    </p:spTree>
    <p:extLst>
      <p:ext uri="{BB962C8B-B14F-4D97-AF65-F5344CB8AC3E}">
        <p14:creationId xmlns:p14="http://schemas.microsoft.com/office/powerpoint/2010/main" val="3420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1193486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2: Web Application Development &amp; Deep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2 will focus on two topics: (1) Building an interactive web application with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and (2) Designing a Deep Learning (LSTM) model for time series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first half of Day 2 is to build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Credit Default Risk Prediction Dashboard.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web application integrates the H2O predictive model (from Day 1) in a way that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other data scientists, managers, and executives can interactively gain insights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second half of Day 2 is to design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Deep Learning (LSTM) model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that can be used to predict time series data. This will be a hands-on introduction to the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modeling package. Attendees will gain exposure to working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2 with significant experience with Shiny </a:t>
            </a:r>
            <a:r>
              <a:rPr lang="en-US" sz="1800" i="1" dirty="0" err="1">
                <a:solidFill>
                  <a:srgbClr val="2C3E50"/>
                </a:solidFill>
              </a:rPr>
              <a:t>Flexdashboard</a:t>
            </a:r>
            <a:r>
              <a:rPr lang="en-US" sz="1800" i="1" dirty="0">
                <a:solidFill>
                  <a:srgbClr val="2C3E50"/>
                </a:solidFill>
              </a:rPr>
              <a:t> as a method of quickly creating interactive web applications using predictive analytics. The attendees will also have exposure to the </a:t>
            </a:r>
            <a:r>
              <a:rPr lang="en-US" sz="1800" i="1" dirty="0" err="1">
                <a:solidFill>
                  <a:srgbClr val="2C3E50"/>
                </a:solidFill>
              </a:rPr>
              <a:t>Keras</a:t>
            </a:r>
            <a:r>
              <a:rPr lang="en-US" sz="1800" i="1" dirty="0">
                <a:solidFill>
                  <a:srgbClr val="2C3E50"/>
                </a:solidFill>
              </a:rPr>
              <a:t> package for deep learning understanding the key components of a Deep Learning model.</a:t>
            </a:r>
          </a:p>
          <a:p>
            <a:pPr marL="177800" indent="0">
              <a:buNone/>
            </a:pPr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2000" b="1" dirty="0">
                <a:solidFill>
                  <a:srgbClr val="2C3E50"/>
                </a:solidFill>
              </a:rPr>
              <a:t>Reading: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  <a:hlinkClick r:id="rId2"/>
              </a:rPr>
              <a:t>R For Data Science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1-8</a:t>
            </a:r>
            <a:r>
              <a:rPr lang="en-US" sz="2000" dirty="0">
                <a:solidFill>
                  <a:srgbClr val="2C3E50"/>
                </a:solidFill>
              </a:rPr>
              <a:t>: Essential For Training. Focus on </a:t>
            </a:r>
            <a:r>
              <a:rPr lang="en-US" sz="2000" i="1" dirty="0" err="1">
                <a:solidFill>
                  <a:srgbClr val="2C3E50"/>
                </a:solidFill>
              </a:rPr>
              <a:t>dplyr</a:t>
            </a:r>
            <a:r>
              <a:rPr lang="en-US" sz="2000" i="1" dirty="0">
                <a:solidFill>
                  <a:srgbClr val="2C3E50"/>
                </a:solidFill>
              </a:rPr>
              <a:t> </a:t>
            </a:r>
            <a:r>
              <a:rPr lang="en-US" sz="2000" dirty="0">
                <a:solidFill>
                  <a:srgbClr val="2C3E50"/>
                </a:solidFill>
              </a:rPr>
              <a:t>&amp; </a:t>
            </a:r>
            <a:r>
              <a:rPr lang="en-US" sz="2000" i="1" dirty="0">
                <a:solidFill>
                  <a:srgbClr val="2C3E50"/>
                </a:solidFill>
              </a:rPr>
              <a:t>ggplot2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9-16</a:t>
            </a:r>
            <a:r>
              <a:rPr lang="en-US" sz="2000" dirty="0">
                <a:solidFill>
                  <a:srgbClr val="2C3E50"/>
                </a:solidFill>
              </a:rPr>
              <a:t>: Very good to know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17+: </a:t>
            </a:r>
            <a:r>
              <a:rPr lang="en-US" sz="2000" dirty="0">
                <a:solidFill>
                  <a:srgbClr val="2C3E50"/>
                </a:solidFill>
              </a:rPr>
              <a:t>Really good, but not necessary for training </a:t>
            </a:r>
          </a:p>
          <a:p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000" b="1" dirty="0">
                <a:solidFill>
                  <a:srgbClr val="2C3E50"/>
                </a:solidFill>
              </a:rPr>
              <a:t>Setup: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(Jonathan Regenstein) to provide cloud-based </a:t>
            </a:r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/ Shiny servers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Minimizes setup time &amp; maximizes coding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Once code lectures are completed, I will send a full list of R packages for information</a:t>
            </a:r>
          </a:p>
          <a:p>
            <a:endParaRPr lang="en-US" sz="20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Modules &amp;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585672"/>
            <a:ext cx="5201058" cy="4351338"/>
          </a:xfrm>
        </p:spPr>
        <p:txBody>
          <a:bodyPr/>
          <a:lstStyle/>
          <a:p>
            <a:pPr marL="177800" indent="0" algn="ctr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 (ML)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900B1A-6BC6-4696-A3D8-8FF1A43E8A9A}"/>
              </a:ext>
            </a:extLst>
          </p:cNvPr>
          <p:cNvSpPr txBox="1">
            <a:spLocks/>
          </p:cNvSpPr>
          <p:nvPr/>
        </p:nvSpPr>
        <p:spPr bwMode="auto">
          <a:xfrm>
            <a:off x="5690586" y="1585672"/>
            <a:ext cx="520105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5715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buFont typeface="Arial" panose="020B0604020202020204" pitchFamily="34" charset="0"/>
              <a:buNone/>
            </a:pPr>
            <a:r>
              <a:rPr lang="en-US" sz="3200" b="1" kern="0" dirty="0">
                <a:solidFill>
                  <a:srgbClr val="2C3E50"/>
                </a:solidFill>
              </a:rPr>
              <a:t>Day 2 (Shiny &amp; DL)</a:t>
            </a:r>
          </a:p>
          <a:p>
            <a:endParaRPr lang="en-US" sz="3200" b="1" kern="0" dirty="0">
              <a:solidFill>
                <a:srgbClr val="2C3E50"/>
              </a:solidFill>
            </a:endParaRPr>
          </a:p>
          <a:p>
            <a:endParaRPr lang="en-US" sz="3200" kern="0" dirty="0">
              <a:solidFill>
                <a:srgbClr val="2C3E50"/>
              </a:solidFill>
            </a:endParaRPr>
          </a:p>
          <a:p>
            <a:endParaRPr lang="en-US" sz="2000" kern="0" dirty="0">
              <a:solidFill>
                <a:srgbClr val="2C3E5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63119E-5FE3-4AC8-9A7E-36173F9D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85551"/>
              </p:ext>
            </p:extLst>
          </p:nvPr>
        </p:nvGraphicFramePr>
        <p:xfrm>
          <a:off x="6015915" y="2296142"/>
          <a:ext cx="4875729" cy="4351336"/>
        </p:xfrm>
        <a:graphic>
          <a:graphicData uri="http://schemas.openxmlformats.org/drawingml/2006/table">
            <a:tbl>
              <a:tblPr/>
              <a:tblGrid>
                <a:gridCol w="1195250">
                  <a:extLst>
                    <a:ext uri="{9D8B030D-6E8A-4147-A177-3AD203B41FA5}">
                      <a16:colId xmlns:a16="http://schemas.microsoft.com/office/drawing/2014/main" val="1909150509"/>
                    </a:ext>
                  </a:extLst>
                </a:gridCol>
                <a:gridCol w="2418362">
                  <a:extLst>
                    <a:ext uri="{9D8B030D-6E8A-4147-A177-3AD203B41FA5}">
                      <a16:colId xmlns:a16="http://schemas.microsoft.com/office/drawing/2014/main" val="543504358"/>
                    </a:ext>
                  </a:extLst>
                </a:gridCol>
                <a:gridCol w="1262117">
                  <a:extLst>
                    <a:ext uri="{9D8B030D-6E8A-4147-A177-3AD203B41FA5}">
                      <a16:colId xmlns:a16="http://schemas.microsoft.com/office/drawing/2014/main" val="4115956929"/>
                    </a:ext>
                  </a:extLst>
                </a:gridCol>
              </a:tblGrid>
              <a:tr h="301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7212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9:00 - 9:15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50105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9:15 - 10:00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0.75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44654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10:00 - 10:15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9120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10:15 - 11:30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5715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11:30 - 12:30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2 (Lunch)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2886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12:30 - 1:45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16573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1:45 - 2:00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5253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2:00 - 3:00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64306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3:00 - 3:15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5289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3:15 - 4:15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8501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4:15 - 4:30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Closing Comments / Workshop Survey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9870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17D390-E47D-4328-8065-19FF6541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84808"/>
              </p:ext>
            </p:extLst>
          </p:nvPr>
        </p:nvGraphicFramePr>
        <p:xfrm>
          <a:off x="636010" y="2296142"/>
          <a:ext cx="4908095" cy="3773324"/>
        </p:xfrm>
        <a:graphic>
          <a:graphicData uri="http://schemas.openxmlformats.org/drawingml/2006/table">
            <a:tbl>
              <a:tblPr/>
              <a:tblGrid>
                <a:gridCol w="1201125">
                  <a:extLst>
                    <a:ext uri="{9D8B030D-6E8A-4147-A177-3AD203B41FA5}">
                      <a16:colId xmlns:a16="http://schemas.microsoft.com/office/drawing/2014/main" val="1328838322"/>
                    </a:ext>
                  </a:extLst>
                </a:gridCol>
                <a:gridCol w="2430249">
                  <a:extLst>
                    <a:ext uri="{9D8B030D-6E8A-4147-A177-3AD203B41FA5}">
                      <a16:colId xmlns:a16="http://schemas.microsoft.com/office/drawing/2014/main" val="3004419512"/>
                    </a:ext>
                  </a:extLst>
                </a:gridCol>
                <a:gridCol w="1276721">
                  <a:extLst>
                    <a:ext uri="{9D8B030D-6E8A-4147-A177-3AD203B41FA5}">
                      <a16:colId xmlns:a16="http://schemas.microsoft.com/office/drawing/2014/main" val="1083034775"/>
                    </a:ext>
                  </a:extLst>
                </a:gridCol>
              </a:tblGrid>
              <a:tr h="31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(hr)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019203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11:00 - 11:15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620750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11:15 - 12:00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0.75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154663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12:00 - 1:30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2 (Working Lunch)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387925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1:30 - 2:45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72995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2:45 - 3:00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533641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3:00 - 4:00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786786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4:00 - 4:15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87303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4:15 - 5:00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 Performance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0.75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277046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5:00 - 5:30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0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6310595" cy="4351338"/>
          </a:xfrm>
        </p:spPr>
        <p:txBody>
          <a:bodyPr/>
          <a:lstStyle/>
          <a:p>
            <a:r>
              <a:rPr lang="en-US" sz="28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  <a:hlinkClick r:id="rId2"/>
              </a:rPr>
              <a:t>Kaggle Credit Default Risk</a:t>
            </a:r>
            <a:endParaRPr lang="en-US" sz="2000" b="1" dirty="0">
              <a:solidFill>
                <a:srgbClr val="2C3E50"/>
              </a:solidFill>
            </a:endParaRP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Personal Loans / Applicant Default Prediction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Relatable to S&amp;P Core Business</a:t>
            </a:r>
          </a:p>
          <a:p>
            <a:pPr lvl="1"/>
            <a:endParaRPr lang="en-US" sz="28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Goal: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Predict Applicant Default Risk (Probability)</a:t>
            </a:r>
          </a:p>
          <a:p>
            <a:pPr lvl="1"/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Data Format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Large-</a:t>
            </a:r>
            <a:r>
              <a:rPr lang="en-US" sz="1800" b="1" dirty="0" err="1">
                <a:solidFill>
                  <a:srgbClr val="2C3E50"/>
                </a:solidFill>
              </a:rPr>
              <a:t>ish</a:t>
            </a:r>
            <a:r>
              <a:rPr lang="en-US" sz="1800" b="1" dirty="0">
                <a:solidFill>
                  <a:srgbClr val="2C3E50"/>
                </a:solidFill>
              </a:rPr>
              <a:t> 688MB (total)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160MB application_train.csv</a:t>
            </a:r>
          </a:p>
          <a:p>
            <a:endParaRPr lang="en-US" sz="2800" b="1" dirty="0">
              <a:solidFill>
                <a:srgbClr val="2C3E50"/>
              </a:solidFill>
            </a:endParaRPr>
          </a:p>
          <a:p>
            <a:endParaRPr lang="en-US" sz="2800" dirty="0">
              <a:solidFill>
                <a:srgbClr val="2C3E50"/>
              </a:solidFill>
            </a:endParaRPr>
          </a:p>
          <a:p>
            <a:endParaRPr lang="en-US" sz="1800" dirty="0">
              <a:solidFill>
                <a:srgbClr val="2C3E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84F3-9C46-454B-ACFC-52A18E06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123" y="1634836"/>
            <a:ext cx="5256872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7C6AE3-B908-46D1-AA88-FE62BFE10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092905"/>
              </p:ext>
            </p:extLst>
          </p:nvPr>
        </p:nvGraphicFramePr>
        <p:xfrm>
          <a:off x="648854" y="1108363"/>
          <a:ext cx="11148291" cy="538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749155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Curriculum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(AM): Shiny </a:t>
            </a:r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Web Applications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Create a simple credit default risk prediction application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Use </a:t>
            </a:r>
            <a:r>
              <a:rPr lang="en-US" sz="2400" b="1" dirty="0" err="1">
                <a:solidFill>
                  <a:srgbClr val="2C3E50"/>
                </a:solidFill>
              </a:rPr>
              <a:t>Rmarkdown</a:t>
            </a:r>
            <a:r>
              <a:rPr lang="en-US" sz="2400" b="1" dirty="0">
                <a:solidFill>
                  <a:srgbClr val="2C3E50"/>
                </a:solidFill>
              </a:rPr>
              <a:t> / </a:t>
            </a:r>
            <a:r>
              <a:rPr lang="en-US" sz="2400" b="1" dirty="0" err="1">
                <a:solidFill>
                  <a:srgbClr val="2C3E50"/>
                </a:solidFill>
              </a:rPr>
              <a:t>Flexdashboard</a:t>
            </a:r>
            <a:r>
              <a:rPr lang="en-US" sz="2400" b="1" dirty="0">
                <a:solidFill>
                  <a:srgbClr val="2C3E50"/>
                </a:solidFill>
              </a:rPr>
              <a:t> to minimize learning curve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A471A-50EA-4CFB-AEEB-97F9CF3B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1" y="1601032"/>
            <a:ext cx="3923448" cy="292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7C7F-C4B5-41FD-B1BE-A0BAF76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568" y="2906197"/>
            <a:ext cx="3779148" cy="279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0187C-201E-4AEE-B6CF-CBEE91E168B6}"/>
              </a:ext>
            </a:extLst>
          </p:cNvPr>
          <p:cNvSpPr txBox="1"/>
          <p:nvPr/>
        </p:nvSpPr>
        <p:spPr>
          <a:xfrm>
            <a:off x="9832480" y="1601032"/>
            <a:ext cx="2201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C3E50"/>
                </a:solidFill>
              </a:rPr>
              <a:t>Actual Workshop Product Will Be 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Credit Risk Prediction &amp; Explanation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1802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943</Words>
  <Application>Microsoft Office PowerPoint</Application>
  <PresentationFormat>Widescreen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1_Office Theme</vt:lpstr>
      <vt:lpstr>S&amp;P Global  Custom Machine Learning Workshop Kickoff Meeting</vt:lpstr>
      <vt:lpstr>Workshop Topics</vt:lpstr>
      <vt:lpstr>ML Workshop Overview</vt:lpstr>
      <vt:lpstr>ML Workshop Overview</vt:lpstr>
      <vt:lpstr>Prerequisites</vt:lpstr>
      <vt:lpstr>Program Modules &amp; Schedule</vt:lpstr>
      <vt:lpstr>Day 1: Machine Learning</vt:lpstr>
      <vt:lpstr>Day 1: Machine Learning</vt:lpstr>
      <vt:lpstr>Day 2 (AM): Shiny Flexdashboard</vt:lpstr>
      <vt:lpstr>Day 2 (PM): Keras LSTM</vt:lpstr>
      <vt:lpstr>Pre-Training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Matt Dancho</dc:creator>
  <cp:keywords/>
  <dc:description/>
  <cp:lastModifiedBy>Matt Dancho</cp:lastModifiedBy>
  <cp:revision>63</cp:revision>
  <dcterms:modified xsi:type="dcterms:W3CDTF">2018-08-27T18:55:43Z</dcterms:modified>
  <cp:category/>
</cp:coreProperties>
</file>