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84" r:id="rId9"/>
    <p:sldId id="269" r:id="rId10"/>
    <p:sldId id="283" r:id="rId11"/>
    <p:sldId id="286" r:id="rId12"/>
    <p:sldId id="287" r:id="rId13"/>
    <p:sldId id="288" r:id="rId14"/>
    <p:sldId id="289" r:id="rId15"/>
    <p:sldId id="290" r:id="rId16"/>
    <p:sldId id="291" r:id="rId17"/>
    <p:sldId id="285" r:id="rId18"/>
    <p:sldId id="26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E238D65-FF1A-4CBE-A33C-F3544A49E468}">
          <p14:sldIdLst>
            <p14:sldId id="256"/>
            <p14:sldId id="258"/>
            <p14:sldId id="259"/>
            <p14:sldId id="263"/>
            <p14:sldId id="260"/>
            <p14:sldId id="261"/>
            <p14:sldId id="262"/>
            <p14:sldId id="284"/>
            <p14:sldId id="269"/>
            <p14:sldId id="283"/>
            <p14:sldId id="286"/>
            <p14:sldId id="287"/>
            <p14:sldId id="288"/>
            <p14:sldId id="289"/>
            <p14:sldId id="290"/>
            <p14:sldId id="291"/>
            <p14:sldId id="28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1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2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0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87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9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5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4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2DBA-5A09-482C-AF80-365ECB728354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7D70-A36D-4EBB-B83A-E073925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7OBwHadYlU&amp;ab_channel=&#8747;E%3Dmc&#178;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7OBwHadYlU&amp;ab_channel=&#8747;E%3Dmc&#178;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7OBwHadYlU&amp;ab_channel=&#8747;E%3Dmc&#178;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7OBwHadYlU&amp;ab_channel=&#8747;E%3Dmc&#178;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7OBwHadYlU&amp;ab_channel=&#8747;E%3Dmc&#178;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7OBwHadYlU&amp;ab_channel=&#8747;E%3Dmc&#178;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j4101.odo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j4101.odo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21465"/>
            <a:ext cx="9144000" cy="1866277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國立虎尾科技大學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機械設計工程系暨精密機械工程科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專題製作報告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829790"/>
            <a:ext cx="9144000" cy="1268077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ODOO PLM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在協同設計上的應用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以鋼球平衡台設計為例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of ODOO PLM in collaborative design - taking the Design of Steel Ball Balancing Platform as an example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7CE4F5-5766-4D26-9032-9648F1EBB6A9}"/>
              </a:ext>
            </a:extLst>
          </p:cNvPr>
          <p:cNvSpPr txBox="1"/>
          <p:nvPr/>
        </p:nvSpPr>
        <p:spPr>
          <a:xfrm>
            <a:off x="4310896" y="4097867"/>
            <a:ext cx="3963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指導教授：嚴家銘  教授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班級：四設計三乙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學生：陳岳檉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(41023218)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蔡弦霖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(41023248)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鄭立揚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(41023251)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謝鴻元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(41023254)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68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AB95E-EB26-44CB-9472-56D24BF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3D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列印完成圖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組合零件圖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實體組合圖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8854"/>
            <a:ext cx="5176844" cy="27861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08854"/>
            <a:ext cx="4584809" cy="343449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24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7B090-B0FB-4BCF-9F09-0051330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控制系統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E9ED7CA-06DF-4CAB-A263-CE66A34C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25" y="1690688"/>
            <a:ext cx="9432550" cy="492465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B7BE59D-E82C-4845-B4F8-3EE1D85DBE2E}"/>
              </a:ext>
            </a:extLst>
          </p:cNvPr>
          <p:cNvSpPr txBox="1"/>
          <p:nvPr/>
        </p:nvSpPr>
        <p:spPr>
          <a:xfrm>
            <a:off x="9311782" y="843241"/>
            <a:ext cx="236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作動影片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79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F5E24-8797-4D59-BEAF-6E23714F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控制系統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88BEC8C-ABE8-4B38-8BD8-F00F73250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9071"/>
            <a:ext cx="10515600" cy="39044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A265B31-61EE-473C-A63A-8F9C911A12DE}"/>
              </a:ext>
            </a:extLst>
          </p:cNvPr>
          <p:cNvSpPr txBox="1"/>
          <p:nvPr/>
        </p:nvSpPr>
        <p:spPr>
          <a:xfrm>
            <a:off x="9311782" y="843241"/>
            <a:ext cx="236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作動影片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2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1EBB5-C479-47AD-9F3C-EF9DFDD1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控制系統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038AD47-10BD-4F6C-8C03-64B94F0DA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34" y="2119844"/>
            <a:ext cx="10431331" cy="37629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894BB65-FFF3-45FB-90C3-015068971770}"/>
              </a:ext>
            </a:extLst>
          </p:cNvPr>
          <p:cNvSpPr txBox="1"/>
          <p:nvPr/>
        </p:nvSpPr>
        <p:spPr>
          <a:xfrm>
            <a:off x="9311782" y="843241"/>
            <a:ext cx="236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作動影片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876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7F7F-C827-450E-875B-CE0E2DC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控制系統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F86DB1-1F5C-47FF-A663-F817E2E23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223"/>
            <a:ext cx="10515600" cy="33321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86154D1-CF73-4154-A789-495AAA27EB37}"/>
              </a:ext>
            </a:extLst>
          </p:cNvPr>
          <p:cNvSpPr txBox="1"/>
          <p:nvPr/>
        </p:nvSpPr>
        <p:spPr>
          <a:xfrm>
            <a:off x="9311782" y="843241"/>
            <a:ext cx="236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作動影片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96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4CC23-F37F-4598-BF10-D3FC24AA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控制系統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648FE11-9F47-4E8D-926D-6B352EF7E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51" y="1690688"/>
            <a:ext cx="10345149" cy="507766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DE33AA6-4313-460F-9E05-FC637175EEF5}"/>
              </a:ext>
            </a:extLst>
          </p:cNvPr>
          <p:cNvSpPr txBox="1"/>
          <p:nvPr/>
        </p:nvSpPr>
        <p:spPr>
          <a:xfrm>
            <a:off x="9311782" y="843241"/>
            <a:ext cx="236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作動影片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7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6C597-5191-4849-B63E-F0F3B4C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控制系統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972323-C7C5-42C7-BBF8-FE25E0436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82"/>
          <a:stretch/>
        </p:blipFill>
        <p:spPr>
          <a:xfrm>
            <a:off x="567064" y="1819349"/>
            <a:ext cx="11057871" cy="365614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AE431B9-23CB-40C6-9096-3ED229C7A22A}"/>
              </a:ext>
            </a:extLst>
          </p:cNvPr>
          <p:cNvSpPr txBox="1"/>
          <p:nvPr/>
        </p:nvSpPr>
        <p:spPr>
          <a:xfrm>
            <a:off x="9311782" y="843241"/>
            <a:ext cx="236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作動影片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79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設計結果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9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在最終的版本由於紅外線時常檢測不到體積較小的鋼球，所以我們採用體積更大的乒乓球來代替鋼球使整體系統更加完善，而系統控制的部分我們藉由調整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參數盡可能讓系統趨近穩定。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38200" y="3785201"/>
                <a:ext cx="10515600" cy="1626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	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在經過計算後，我們得到了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=38.5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=5.0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=31.5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。但由於系統誤差，導致系統平衡較慢，因此我們進行手動調整得到控制參數為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=38.2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=5.0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=31.6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。但穩定過後還是會出現些微的震盪，我們猜測可能是因為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3D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列印的公差所導致。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5201"/>
                <a:ext cx="10515600" cy="1626727"/>
              </a:xfrm>
              <a:prstGeom prst="rect">
                <a:avLst/>
              </a:prstGeom>
              <a:blipFill>
                <a:blip r:embed="rId2"/>
                <a:stretch>
                  <a:fillRect l="-928" t="-2996" b="-7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3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D6B68-E9F8-485B-B2A5-8D896A74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949CE-920A-4691-B188-E44CA3CE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．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在本專題中，我們使用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Odoo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作為統整管理的工具。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．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SolidWorks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設計零件、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CoppeliaSim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機構模擬、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協同。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．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ODOO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模組方便管理產品生命週期，幫助我們模擬企業客製化產品的設計製造過程。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．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在這個專題裡我們學到了每種程式不同功用，並使用各個程式的優缺點加以揉合後產生一加一大於二的功效。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18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B5FBD-1288-4EED-99C6-27610C13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EFC071-2B5A-4ACB-8B18-D26A76B3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我們將藉由以下流程探討、研究、並分析協同工具在協同設計上的應用。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31" y="2323290"/>
            <a:ext cx="6501572" cy="453471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5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EE999-F9B2-42C7-AD4F-CDE7FF22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ODOO PLM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模組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B982BC-3A31-4F48-97A0-241B844D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Odoo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產品生命週期管理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(PLM)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模組可以幫助企業對於產品的生命週期管理：從客戶需求→ 設計開發→ 產品測試→ 大量生產→ 產品維護→ 產品停產下架。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121FB4-FD8D-4F65-83BE-1C8794F3E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06074"/>
            <a:ext cx="1663717" cy="16637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57FF524-B3A4-4A58-9DFD-74F8494762D8}"/>
              </a:ext>
            </a:extLst>
          </p:cNvPr>
          <p:cNvSpPr/>
          <p:nvPr/>
        </p:nvSpPr>
        <p:spPr>
          <a:xfrm>
            <a:off x="2501917" y="5076268"/>
            <a:ext cx="9034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Product Lifecycle Management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46AC89-F244-4CC0-BFBA-D6D0B3820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9617"/>
            <a:ext cx="5096666" cy="3397777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14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EE999-F9B2-42C7-AD4F-CDE7FF22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ODOO PLM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模組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B982BC-3A31-4F48-97A0-241B844D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067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PLM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模組中可以為這個工作項目指派負責人員以及完成所需時間，負責這個項目的人員就可以對進度進行提交、修改，每次項目提交都會以歷史紀錄保存，方便團隊追溯產品的修改紀錄。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121FB4-FD8D-4F65-83BE-1C8794F3E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06083"/>
            <a:ext cx="1663717" cy="16637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57FF524-B3A4-4A58-9DFD-74F8494762D8}"/>
              </a:ext>
            </a:extLst>
          </p:cNvPr>
          <p:cNvSpPr/>
          <p:nvPr/>
        </p:nvSpPr>
        <p:spPr>
          <a:xfrm>
            <a:off x="2501917" y="5076277"/>
            <a:ext cx="9034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Product Lifecycle Management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458913-0BB3-45E2-A37C-00D69F243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860" r="33584" b="41885"/>
          <a:stretch/>
        </p:blipFill>
        <p:spPr>
          <a:xfrm>
            <a:off x="6096000" y="1825625"/>
            <a:ext cx="5655735" cy="2661708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24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60EB4-0F14-4335-9542-20377D69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B4C89-2BF0-4C66-AE11-A9E289D6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是一個基於網路的程式碼管理和協作平台，為開發者提供了一個集中式的位置來存儲、管理和共享他們的程式碼項目。它使用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版本控制系統，允許用戶追蹤文件的變更、對其進行版本控制，並輕鬆地進行協作和交流。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E572E7-F417-4028-AF25-71EF303661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6067"/>
            <a:ext cx="3454400" cy="1280431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24834012-EE65-4371-8D9A-D0E76838D290}"/>
              </a:ext>
            </a:extLst>
          </p:cNvPr>
          <p:cNvGrpSpPr/>
          <p:nvPr/>
        </p:nvGrpSpPr>
        <p:grpSpPr>
          <a:xfrm>
            <a:off x="6096000" y="5271155"/>
            <a:ext cx="2934109" cy="1281287"/>
            <a:chOff x="6096000" y="5030613"/>
            <a:chExt cx="2934109" cy="128128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C16E9C0-09C6-4E9E-8987-F8BB277F7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297"/>
            <a:stretch/>
          </p:blipFill>
          <p:spPr>
            <a:xfrm>
              <a:off x="6096000" y="5030613"/>
              <a:ext cx="2934109" cy="1281287"/>
            </a:xfrm>
            <a:prstGeom prst="rect">
              <a:avLst/>
            </a:prstGeom>
          </p:spPr>
        </p:pic>
        <p:sp>
          <p:nvSpPr>
            <p:cNvPr id="6" name="框架 5">
              <a:extLst>
                <a:ext uri="{FF2B5EF4-FFF2-40B4-BE49-F238E27FC236}">
                  <a16:creationId xmlns:a16="http://schemas.microsoft.com/office/drawing/2014/main" id="{C0045381-5657-4533-8377-AF4817EDAC3A}"/>
                </a:ext>
              </a:extLst>
            </p:cNvPr>
            <p:cNvSpPr/>
            <p:nvPr/>
          </p:nvSpPr>
          <p:spPr>
            <a:xfrm>
              <a:off x="7332133" y="5630333"/>
              <a:ext cx="812800" cy="35754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09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58A95-5745-4A57-8183-E57DAC80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LaTeX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D1E0D-95EE-406E-B094-0D93DB04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LaTeX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是一種專業的排版系統，通常用於製作科學、技術和學術文檔，如論文、報告、書籍等。與常見的文字處理軟體，和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Microsoft Word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相比，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LaTeX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以其強大的排版能力和對數學公式的支援而聞名。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D68E64-7981-492F-84BF-83C8CFA8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167312"/>
            <a:ext cx="3490649" cy="132556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7484072" y="6169709"/>
            <a:ext cx="4377730" cy="646331"/>
            <a:chOff x="793422" y="5945045"/>
            <a:chExt cx="4377730" cy="64633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4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9C878-8B23-4964-BB36-F64A1CF4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83" y="301177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GeoGebra Classic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E4BDF-CF8B-4B08-A9A3-629CA53E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GeoGebra Classic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是一款能夠將幾何、代數、函數轉化成圖形的工具，我們利用這個軟體幫助我們計算和模擬馬達機構運作行程位置、速度。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27AAF6-F0FB-4DB3-A95A-5D6ABA62F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23" y="429071"/>
            <a:ext cx="1197669" cy="1197669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43B8D3-9531-0D80-852E-B4510FA3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54" y="2808514"/>
            <a:ext cx="5302746" cy="37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93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運作方式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2327"/>
            <a:ext cx="5181600" cy="3899154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6478"/>
            <a:ext cx="5181600" cy="3670852"/>
          </a:xfrm>
        </p:spPr>
      </p:pic>
      <p:sp>
        <p:nvSpPr>
          <p:cNvPr id="9" name="文字方塊 8"/>
          <p:cNvSpPr txBox="1"/>
          <p:nvPr/>
        </p:nvSpPr>
        <p:spPr>
          <a:xfrm>
            <a:off x="836815" y="142468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我們以鋼球平衡台作為專題的主體，然後寫程式驅動雷射測距感測器當鋼球遠離時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，當鋼球靠近時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放下，重複此動作直至鋼球平衡台平衡。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728583" y="6132903"/>
            <a:ext cx="4377730" cy="646331"/>
            <a:chOff x="793422" y="5945045"/>
            <a:chExt cx="4377730" cy="646331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533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6B84B-3164-467D-B0A5-4DED2127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案例研究：鋼球平衡台的設計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2452B-1EE4-4CC9-9E76-FE0BF691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我們利用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GeoGebra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進行模擬得到馬達轉角和平台角度的關係圖。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可以觀察到，超過正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度的部分由於桿件設計反而造成平台角度下降，故在後續控制程式中將該段行程捨棄。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52" y="3194507"/>
            <a:ext cx="4713316" cy="31166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22127" y="6311900"/>
            <a:ext cx="39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馬達轉角和平台角度的關係圖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28583" y="6083025"/>
            <a:ext cx="4377730" cy="646331"/>
            <a:chOff x="793422" y="5945045"/>
            <a:chExt cx="4377730" cy="64633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22" y="6031991"/>
              <a:ext cx="730578" cy="47244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1524000" y="5945045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國立虎尾科技大學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機械設計工程系暨精密機械工程科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47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898</Words>
  <Application>Microsoft Office PowerPoint</Application>
  <PresentationFormat>寬螢幕</PresentationFormat>
  <Paragraphs>78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國立虎尾科技大學 機械設計工程系暨精密機械工程科 專題製作報告</vt:lpstr>
      <vt:lpstr>流程圖</vt:lpstr>
      <vt:lpstr>ODOO PLM模組</vt:lpstr>
      <vt:lpstr>ODOO PLM模組</vt:lpstr>
      <vt:lpstr>GitHub</vt:lpstr>
      <vt:lpstr>LaTeX</vt:lpstr>
      <vt:lpstr>GeoGebra Classic</vt:lpstr>
      <vt:lpstr>運作方式</vt:lpstr>
      <vt:lpstr>案例研究：鋼球平衡台的設計</vt:lpstr>
      <vt:lpstr>組合 3D 列印完成圖</vt:lpstr>
      <vt:lpstr>控制系統</vt:lpstr>
      <vt:lpstr>控制系統</vt:lpstr>
      <vt:lpstr>控制系統</vt:lpstr>
      <vt:lpstr>控制系統</vt:lpstr>
      <vt:lpstr>控制系統</vt:lpstr>
      <vt:lpstr>控制系統</vt:lpstr>
      <vt:lpstr>設計結果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國立虎尾ㄎ</dc:title>
  <dc:creator>Windows 使用者</dc:creator>
  <cp:lastModifiedBy>user</cp:lastModifiedBy>
  <cp:revision>132</cp:revision>
  <dcterms:created xsi:type="dcterms:W3CDTF">2024-05-25T07:10:45Z</dcterms:created>
  <dcterms:modified xsi:type="dcterms:W3CDTF">2024-06-03T13:26:05Z</dcterms:modified>
</cp:coreProperties>
</file>