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56" r:id="rId3"/>
    <p:sldId id="257" r:id="rId4"/>
    <p:sldId id="270" r:id="rId5"/>
    <p:sldId id="269" r:id="rId6"/>
    <p:sldId id="263" r:id="rId7"/>
    <p:sldId id="271" r:id="rId8"/>
    <p:sldId id="262" r:id="rId9"/>
    <p:sldId id="264" r:id="rId10"/>
    <p:sldId id="267" r:id="rId11"/>
    <p:sldId id="266" r:id="rId12"/>
    <p:sldId id="272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543"/>
    <a:srgbClr val="757372"/>
    <a:srgbClr val="363636"/>
    <a:srgbClr val="843C2E"/>
    <a:srgbClr val="F7A755"/>
    <a:srgbClr val="2F0300"/>
    <a:srgbClr val="6C1A00"/>
    <a:srgbClr val="FE9202"/>
    <a:srgbClr val="0070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ma\AppData\Roaming\Microsoft\Excel\RData%20(version%201).xlsb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Uma\AppData\Roaming\Microsoft\Excel\RData%20(version%201).xlsb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Sheet2!$B$1:$B$11745</cx:f>
        <cx:lvl ptCount="11745" formatCode="General">
          <cx:pt idx="0">3.75</cx:pt>
          <cx:pt idx="1">5</cx:pt>
          <cx:pt idx="2">5</cx:pt>
          <cx:pt idx="3">4.375</cx:pt>
          <cx:pt idx="4">5</cx:pt>
          <cx:pt idx="5">5</cx:pt>
          <cx:pt idx="6">5</cx:pt>
          <cx:pt idx="7">5</cx:pt>
          <cx:pt idx="8">3.75</cx:pt>
          <cx:pt idx="9">4.375</cx:pt>
          <cx:pt idx="10">4.375</cx:pt>
          <cx:pt idx="11">5</cx:pt>
          <cx:pt idx="12">5</cx:pt>
          <cx:pt idx="13">4.375</cx:pt>
          <cx:pt idx="14">4.375</cx:pt>
          <cx:pt idx="15">3.75</cx:pt>
          <cx:pt idx="16">4.375</cx:pt>
          <cx:pt idx="17">5</cx:pt>
          <cx:pt idx="18">5</cx:pt>
          <cx:pt idx="19">3.75</cx:pt>
          <cx:pt idx="20">4.375</cx:pt>
          <cx:pt idx="21">3.75</cx:pt>
          <cx:pt idx="22">3.75</cx:pt>
          <cx:pt idx="23">3.125</cx:pt>
          <cx:pt idx="24">4.375</cx:pt>
          <cx:pt idx="25">3.125</cx:pt>
          <cx:pt idx="26">3.75</cx:pt>
          <cx:pt idx="27">3.125</cx:pt>
          <cx:pt idx="28">4.375</cx:pt>
          <cx:pt idx="29">4.375</cx:pt>
          <cx:pt idx="30">3.75</cx:pt>
          <cx:pt idx="31">3.75</cx:pt>
          <cx:pt idx="32">3.125</cx:pt>
          <cx:pt idx="33">3.75</cx:pt>
          <cx:pt idx="34">5</cx:pt>
          <cx:pt idx="35">3.125</cx:pt>
          <cx:pt idx="36">5</cx:pt>
          <cx:pt idx="37">5</cx:pt>
          <cx:pt idx="38">4.375</cx:pt>
          <cx:pt idx="39">4.375</cx:pt>
          <cx:pt idx="40">3.75</cx:pt>
          <cx:pt idx="41">3.75</cx:pt>
          <cx:pt idx="42">4.375</cx:pt>
          <cx:pt idx="43">3.75</cx:pt>
          <cx:pt idx="44">3.75</cx:pt>
          <cx:pt idx="45">3.75</cx:pt>
          <cx:pt idx="46">5</cx:pt>
          <cx:pt idx="47">4.375</cx:pt>
          <cx:pt idx="48">3.125</cx:pt>
          <cx:pt idx="49">3.75</cx:pt>
          <cx:pt idx="50">4.375</cx:pt>
          <cx:pt idx="51">4.375</cx:pt>
          <cx:pt idx="52">4.375</cx:pt>
          <cx:pt idx="53">3.125</cx:pt>
          <cx:pt idx="54">4.375</cx:pt>
          <cx:pt idx="55">4.375</cx:pt>
          <cx:pt idx="56">4.375</cx:pt>
          <cx:pt idx="57">5</cx:pt>
          <cx:pt idx="58">4.375</cx:pt>
          <cx:pt idx="59">5</cx:pt>
          <cx:pt idx="60">3.75</cx:pt>
          <cx:pt idx="61">5</cx:pt>
          <cx:pt idx="62">1.875</cx:pt>
          <cx:pt idx="63">3.75</cx:pt>
          <cx:pt idx="64">3.75</cx:pt>
          <cx:pt idx="65">3.125</cx:pt>
          <cx:pt idx="66">4.375</cx:pt>
          <cx:pt idx="67">3.75</cx:pt>
          <cx:pt idx="68">4.375</cx:pt>
          <cx:pt idx="69">4.375</cx:pt>
          <cx:pt idx="70">4.375</cx:pt>
          <cx:pt idx="71">3.75</cx:pt>
          <cx:pt idx="72">3.75</cx:pt>
          <cx:pt idx="73">5</cx:pt>
          <cx:pt idx="74">4.375</cx:pt>
          <cx:pt idx="75">3.75</cx:pt>
          <cx:pt idx="76">5</cx:pt>
          <cx:pt idx="77">3.75</cx:pt>
          <cx:pt idx="78">4.375</cx:pt>
          <cx:pt idx="79">4.375</cx:pt>
          <cx:pt idx="80">3.125</cx:pt>
          <cx:pt idx="81">4.375</cx:pt>
          <cx:pt idx="82">4.375</cx:pt>
          <cx:pt idx="83">4.375</cx:pt>
          <cx:pt idx="84">4.375</cx:pt>
          <cx:pt idx="85">3.75</cx:pt>
          <cx:pt idx="86">3.75</cx:pt>
          <cx:pt idx="87">3.75</cx:pt>
          <cx:pt idx="88">3.125</cx:pt>
          <cx:pt idx="89">4.375</cx:pt>
          <cx:pt idx="90">4.375</cx:pt>
          <cx:pt idx="91">4.375</cx:pt>
          <cx:pt idx="92">3.75</cx:pt>
          <cx:pt idx="93">3.75</cx:pt>
          <cx:pt idx="94">3.75</cx:pt>
          <cx:pt idx="95">3.75</cx:pt>
          <cx:pt idx="96">3.75</cx:pt>
          <cx:pt idx="97">3.75</cx:pt>
          <cx:pt idx="98">3.125</cx:pt>
          <cx:pt idx="99">5</cx:pt>
          <cx:pt idx="100">4.375</cx:pt>
          <cx:pt idx="101">5</cx:pt>
          <cx:pt idx="102">4.375</cx:pt>
          <cx:pt idx="103">4.375</cx:pt>
          <cx:pt idx="104">4.375</cx:pt>
          <cx:pt idx="105">3.75</cx:pt>
          <cx:pt idx="106">4.375</cx:pt>
          <cx:pt idx="107">4.375</cx:pt>
          <cx:pt idx="108">3.75</cx:pt>
          <cx:pt idx="109">3.75</cx:pt>
          <cx:pt idx="110">3.125</cx:pt>
          <cx:pt idx="111">4.375</cx:pt>
          <cx:pt idx="112">4.375</cx:pt>
          <cx:pt idx="113">5</cx:pt>
          <cx:pt idx="114">4.375</cx:pt>
          <cx:pt idx="115">3.75</cx:pt>
          <cx:pt idx="116">3.75</cx:pt>
          <cx:pt idx="117">4.375</cx:pt>
          <cx:pt idx="118">4.375</cx:pt>
          <cx:pt idx="119">4.375</cx:pt>
          <cx:pt idx="120">4.375</cx:pt>
          <cx:pt idx="121">4.375</cx:pt>
          <cx:pt idx="122">3.75</cx:pt>
          <cx:pt idx="123">5</cx:pt>
          <cx:pt idx="124">3.75</cx:pt>
          <cx:pt idx="125">4.375</cx:pt>
          <cx:pt idx="126">5</cx:pt>
          <cx:pt idx="127">2.5</cx:pt>
          <cx:pt idx="128">4.375</cx:pt>
          <cx:pt idx="129">3.75</cx:pt>
          <cx:pt idx="130">4.375</cx:pt>
          <cx:pt idx="131">5</cx:pt>
          <cx:pt idx="132">3.75</cx:pt>
          <cx:pt idx="133">4.375</cx:pt>
          <cx:pt idx="134">4.375</cx:pt>
          <cx:pt idx="135">5</cx:pt>
          <cx:pt idx="136">4.375</cx:pt>
          <cx:pt idx="137">2.5</cx:pt>
          <cx:pt idx="138">3.75</cx:pt>
          <cx:pt idx="139">3.75</cx:pt>
          <cx:pt idx="140">3.75</cx:pt>
          <cx:pt idx="141">4.375</cx:pt>
          <cx:pt idx="142">4.375</cx:pt>
          <cx:pt idx="143">2.5</cx:pt>
          <cx:pt idx="144">4.375</cx:pt>
          <cx:pt idx="145">3.75</cx:pt>
          <cx:pt idx="146">4.375</cx:pt>
          <cx:pt idx="147">5</cx:pt>
          <cx:pt idx="148">4.375</cx:pt>
          <cx:pt idx="149">3.75</cx:pt>
          <cx:pt idx="150">3.75</cx:pt>
          <cx:pt idx="151">5</cx:pt>
          <cx:pt idx="152">3.75</cx:pt>
          <cx:pt idx="153">4.375</cx:pt>
          <cx:pt idx="154">4.375</cx:pt>
          <cx:pt idx="155">4.375</cx:pt>
          <cx:pt idx="156">4.375</cx:pt>
          <cx:pt idx="157">3.75</cx:pt>
          <cx:pt idx="158">3.75</cx:pt>
          <cx:pt idx="159">4.375</cx:pt>
          <cx:pt idx="160">3.75</cx:pt>
          <cx:pt idx="161">4.375</cx:pt>
          <cx:pt idx="162">4.375</cx:pt>
          <cx:pt idx="163">4.375</cx:pt>
          <cx:pt idx="164">4.375</cx:pt>
          <cx:pt idx="165">4.375</cx:pt>
          <cx:pt idx="166">3.75</cx:pt>
          <cx:pt idx="167">4.375</cx:pt>
          <cx:pt idx="168">4.375</cx:pt>
          <cx:pt idx="169">3.125</cx:pt>
          <cx:pt idx="170">4.375</cx:pt>
          <cx:pt idx="171">3.75</cx:pt>
          <cx:pt idx="172">4.375</cx:pt>
          <cx:pt idx="173">4.375</cx:pt>
          <cx:pt idx="174">4.375</cx:pt>
          <cx:pt idx="175">3.75</cx:pt>
          <cx:pt idx="176">3.75</cx:pt>
          <cx:pt idx="177">4.375</cx:pt>
          <cx:pt idx="178">3.125</cx:pt>
          <cx:pt idx="179">5</cx:pt>
          <cx:pt idx="180">3.75</cx:pt>
          <cx:pt idx="181">4.375</cx:pt>
          <cx:pt idx="182">5</cx:pt>
          <cx:pt idx="183">3.125</cx:pt>
          <cx:pt idx="184">4.375</cx:pt>
          <cx:pt idx="185">4.375</cx:pt>
          <cx:pt idx="186">3.75</cx:pt>
          <cx:pt idx="187">3.75</cx:pt>
          <cx:pt idx="188">4.375</cx:pt>
          <cx:pt idx="189">3.75</cx:pt>
          <cx:pt idx="190">4.375</cx:pt>
          <cx:pt idx="191">4.375</cx:pt>
          <cx:pt idx="192">3.75</cx:pt>
          <cx:pt idx="193">3.75</cx:pt>
          <cx:pt idx="194">3.75</cx:pt>
          <cx:pt idx="195">4.375</cx:pt>
          <cx:pt idx="196">3.75</cx:pt>
          <cx:pt idx="197">4.375</cx:pt>
          <cx:pt idx="198">4.375</cx:pt>
          <cx:pt idx="199">4.375</cx:pt>
          <cx:pt idx="200">5</cx:pt>
          <cx:pt idx="201">5</cx:pt>
          <cx:pt idx="202">5</cx:pt>
          <cx:pt idx="203">4.375</cx:pt>
          <cx:pt idx="204">4.375</cx:pt>
          <cx:pt idx="205">3.125</cx:pt>
          <cx:pt idx="206">3.75</cx:pt>
          <cx:pt idx="207">3.75</cx:pt>
          <cx:pt idx="208">4.375</cx:pt>
          <cx:pt idx="209">3.75</cx:pt>
          <cx:pt idx="210">4.375</cx:pt>
          <cx:pt idx="211">3.75</cx:pt>
          <cx:pt idx="212">3.75</cx:pt>
          <cx:pt idx="213">4.375</cx:pt>
          <cx:pt idx="214">4.375</cx:pt>
          <cx:pt idx="215">5</cx:pt>
          <cx:pt idx="216">4.375</cx:pt>
          <cx:pt idx="217">4.375</cx:pt>
          <cx:pt idx="218">3.75</cx:pt>
          <cx:pt idx="219">4.375</cx:pt>
          <cx:pt idx="220">5</cx:pt>
          <cx:pt idx="221">4.375</cx:pt>
          <cx:pt idx="222">4.375</cx:pt>
          <cx:pt idx="223">2.5</cx:pt>
          <cx:pt idx="224">3.75</cx:pt>
          <cx:pt idx="225">4.375</cx:pt>
          <cx:pt idx="226">3.125</cx:pt>
          <cx:pt idx="227">3.75</cx:pt>
          <cx:pt idx="228">3.75</cx:pt>
          <cx:pt idx="229">3.75</cx:pt>
          <cx:pt idx="230">4.375</cx:pt>
          <cx:pt idx="231">4.375</cx:pt>
          <cx:pt idx="232">4.375</cx:pt>
          <cx:pt idx="233">3.75</cx:pt>
          <cx:pt idx="234">5</cx:pt>
          <cx:pt idx="235">3.75</cx:pt>
          <cx:pt idx="236">4.375</cx:pt>
          <cx:pt idx="237">3.125</cx:pt>
          <cx:pt idx="238">3.75</cx:pt>
          <cx:pt idx="239">4.375</cx:pt>
          <cx:pt idx="240">3.75</cx:pt>
          <cx:pt idx="241">4.375</cx:pt>
          <cx:pt idx="242">4.375</cx:pt>
          <cx:pt idx="243">4.375</cx:pt>
          <cx:pt idx="244">4.375</cx:pt>
          <cx:pt idx="245">5</cx:pt>
          <cx:pt idx="246">4.375</cx:pt>
          <cx:pt idx="247">3.75</cx:pt>
          <cx:pt idx="248">4.375</cx:pt>
          <cx:pt idx="249">4.375</cx:pt>
          <cx:pt idx="250">4.375</cx:pt>
          <cx:pt idx="251">4.375</cx:pt>
          <cx:pt idx="252">3.75</cx:pt>
          <cx:pt idx="253">4.375</cx:pt>
          <cx:pt idx="254">1.25</cx:pt>
          <cx:pt idx="255">3.75</cx:pt>
          <cx:pt idx="256">3.75</cx:pt>
          <cx:pt idx="257">5</cx:pt>
          <cx:pt idx="258">4.375</cx:pt>
          <cx:pt idx="259">2.5</cx:pt>
          <cx:pt idx="260">4.375</cx:pt>
          <cx:pt idx="261">3.75</cx:pt>
          <cx:pt idx="262">4.375</cx:pt>
          <cx:pt idx="263">3.75</cx:pt>
          <cx:pt idx="264">4.375</cx:pt>
          <cx:pt idx="265">4.375</cx:pt>
          <cx:pt idx="266">3.75</cx:pt>
          <cx:pt idx="267">3.75</cx:pt>
          <cx:pt idx="268">4.375</cx:pt>
          <cx:pt idx="269">3.125</cx:pt>
          <cx:pt idx="270">3.75</cx:pt>
          <cx:pt idx="271">3.75</cx:pt>
          <cx:pt idx="272">4.375</cx:pt>
          <cx:pt idx="273">4.375</cx:pt>
          <cx:pt idx="274">4.375</cx:pt>
          <cx:pt idx="275">4.375</cx:pt>
          <cx:pt idx="276">4.375</cx:pt>
          <cx:pt idx="277">3.75</cx:pt>
          <cx:pt idx="278">3.125</cx:pt>
          <cx:pt idx="279">4.375</cx:pt>
          <cx:pt idx="280">3.75</cx:pt>
          <cx:pt idx="281">3.75</cx:pt>
          <cx:pt idx="282">4.375</cx:pt>
          <cx:pt idx="283">4.375</cx:pt>
          <cx:pt idx="284">4.375</cx:pt>
          <cx:pt idx="285">4.375</cx:pt>
          <cx:pt idx="286">4.375</cx:pt>
          <cx:pt idx="287">4.375</cx:pt>
          <cx:pt idx="288">3.75</cx:pt>
          <cx:pt idx="289">4.375</cx:pt>
          <cx:pt idx="290">3.75</cx:pt>
          <cx:pt idx="291">3.75</cx:pt>
          <cx:pt idx="292">3.75</cx:pt>
          <cx:pt idx="293">4.375</cx:pt>
          <cx:pt idx="294">5</cx:pt>
          <cx:pt idx="295">4.375</cx:pt>
          <cx:pt idx="296">4.375</cx:pt>
          <cx:pt idx="297">4.375</cx:pt>
          <cx:pt idx="298">3.75</cx:pt>
          <cx:pt idx="299">4.375</cx:pt>
          <cx:pt idx="300">5</cx:pt>
          <cx:pt idx="301">3.75</cx:pt>
          <cx:pt idx="302">3.75</cx:pt>
          <cx:pt idx="303">5</cx:pt>
          <cx:pt idx="304">5</cx:pt>
          <cx:pt idx="305">4.375</cx:pt>
          <cx:pt idx="306">5</cx:pt>
          <cx:pt idx="307">3.75</cx:pt>
          <cx:pt idx="308">4.375</cx:pt>
          <cx:pt idx="309">4.375</cx:pt>
          <cx:pt idx="310">4.375</cx:pt>
          <cx:pt idx="311">4.375</cx:pt>
          <cx:pt idx="312">3.75</cx:pt>
          <cx:pt idx="313">4.375</cx:pt>
          <cx:pt idx="314">3.125</cx:pt>
          <cx:pt idx="315">4.375</cx:pt>
          <cx:pt idx="316">5</cx:pt>
          <cx:pt idx="317">3.75</cx:pt>
          <cx:pt idx="318">4.375</cx:pt>
          <cx:pt idx="319">3.75</cx:pt>
          <cx:pt idx="320">4.375</cx:pt>
          <cx:pt idx="321">5</cx:pt>
          <cx:pt idx="322">4.375</cx:pt>
          <cx:pt idx="323">3.75</cx:pt>
          <cx:pt idx="324">4.375</cx:pt>
          <cx:pt idx="325">3.75</cx:pt>
          <cx:pt idx="326">3.75</cx:pt>
          <cx:pt idx="327">4.375</cx:pt>
          <cx:pt idx="328">3.75</cx:pt>
          <cx:pt idx="329">4.375</cx:pt>
          <cx:pt idx="330">4.375</cx:pt>
          <cx:pt idx="331">4.375</cx:pt>
          <cx:pt idx="332">4.375</cx:pt>
          <cx:pt idx="333">3.75</cx:pt>
          <cx:pt idx="334">3.75</cx:pt>
          <cx:pt idx="335">3.75</cx:pt>
          <cx:pt idx="336">3.75</cx:pt>
          <cx:pt idx="337">3.75</cx:pt>
          <cx:pt idx="338">4.375</cx:pt>
          <cx:pt idx="339">4.375</cx:pt>
          <cx:pt idx="340">3.125</cx:pt>
          <cx:pt idx="341">5</cx:pt>
          <cx:pt idx="342">2.5</cx:pt>
          <cx:pt idx="343">5</cx:pt>
          <cx:pt idx="344">3.125</cx:pt>
          <cx:pt idx="345">5</cx:pt>
          <cx:pt idx="346">5</cx:pt>
          <cx:pt idx="347">3.75</cx:pt>
          <cx:pt idx="348">4.375</cx:pt>
          <cx:pt idx="349">4.375</cx:pt>
          <cx:pt idx="350">4.375</cx:pt>
          <cx:pt idx="351">5</cx:pt>
          <cx:pt idx="352">4.375</cx:pt>
          <cx:pt idx="353">4.375</cx:pt>
          <cx:pt idx="354">3.75</cx:pt>
          <cx:pt idx="355">3.75</cx:pt>
          <cx:pt idx="356">3.125</cx:pt>
          <cx:pt idx="357">4.375</cx:pt>
          <cx:pt idx="358">3.125</cx:pt>
          <cx:pt idx="359">4.375</cx:pt>
          <cx:pt idx="360">4.375</cx:pt>
          <cx:pt idx="361">3.75</cx:pt>
          <cx:pt idx="362">3.75</cx:pt>
          <cx:pt idx="363">3.75</cx:pt>
          <cx:pt idx="364">4.375</cx:pt>
          <cx:pt idx="365">3.75</cx:pt>
          <cx:pt idx="366">4.375</cx:pt>
          <cx:pt idx="367">4.375</cx:pt>
          <cx:pt idx="368">2.5</cx:pt>
          <cx:pt idx="369">4.375</cx:pt>
          <cx:pt idx="370">3.75</cx:pt>
          <cx:pt idx="371">5</cx:pt>
          <cx:pt idx="372">4.375</cx:pt>
          <cx:pt idx="373">4.375</cx:pt>
          <cx:pt idx="374">3.125</cx:pt>
          <cx:pt idx="375">5</cx:pt>
          <cx:pt idx="376">4.375</cx:pt>
          <cx:pt idx="377">3.75</cx:pt>
          <cx:pt idx="378">3.75</cx:pt>
          <cx:pt idx="379">4.375</cx:pt>
          <cx:pt idx="380">4.375</cx:pt>
          <cx:pt idx="381">4.375</cx:pt>
          <cx:pt idx="382">4.375</cx:pt>
          <cx:pt idx="383">3.75</cx:pt>
          <cx:pt idx="384">4.375</cx:pt>
          <cx:pt idx="385">4.375</cx:pt>
          <cx:pt idx="386">4.375</cx:pt>
          <cx:pt idx="387">4.375</cx:pt>
          <cx:pt idx="388">4.375</cx:pt>
          <cx:pt idx="389">4.375</cx:pt>
          <cx:pt idx="390">4.375</cx:pt>
          <cx:pt idx="391">4.375</cx:pt>
          <cx:pt idx="392">4.375</cx:pt>
          <cx:pt idx="393">4.375</cx:pt>
          <cx:pt idx="394">4.375</cx:pt>
          <cx:pt idx="395">3.125</cx:pt>
          <cx:pt idx="396">4.375</cx:pt>
          <cx:pt idx="397">4.375</cx:pt>
          <cx:pt idx="398">4.375</cx:pt>
          <cx:pt idx="399">3.75</cx:pt>
          <cx:pt idx="400">4.375</cx:pt>
          <cx:pt idx="401">3.75</cx:pt>
          <cx:pt idx="402">5</cx:pt>
          <cx:pt idx="403">5</cx:pt>
          <cx:pt idx="404">4.375</cx:pt>
          <cx:pt idx="405">4.375</cx:pt>
          <cx:pt idx="406">4.375</cx:pt>
          <cx:pt idx="407">4.375</cx:pt>
          <cx:pt idx="408">4.375</cx:pt>
          <cx:pt idx="409">2.5</cx:pt>
          <cx:pt idx="410">3.75</cx:pt>
          <cx:pt idx="411">3.75</cx:pt>
          <cx:pt idx="412">4.375</cx:pt>
          <cx:pt idx="413">3.125</cx:pt>
          <cx:pt idx="414">4.375</cx:pt>
          <cx:pt idx="415">4.375</cx:pt>
          <cx:pt idx="416">4.375</cx:pt>
          <cx:pt idx="417">4.375</cx:pt>
          <cx:pt idx="418">4.375</cx:pt>
          <cx:pt idx="419">4.375</cx:pt>
          <cx:pt idx="420">5</cx:pt>
          <cx:pt idx="421">3.75</cx:pt>
          <cx:pt idx="422">4.375</cx:pt>
          <cx:pt idx="423">4.375</cx:pt>
          <cx:pt idx="424">1.25</cx:pt>
          <cx:pt idx="425">4.375</cx:pt>
          <cx:pt idx="426">4.375</cx:pt>
          <cx:pt idx="427">3.75</cx:pt>
          <cx:pt idx="428">3.75</cx:pt>
          <cx:pt idx="429">3.125</cx:pt>
          <cx:pt idx="430">4.375</cx:pt>
          <cx:pt idx="431">3.75</cx:pt>
          <cx:pt idx="432">3.75</cx:pt>
          <cx:pt idx="433">5</cx:pt>
          <cx:pt idx="434">3.125</cx:pt>
          <cx:pt idx="435">3.125</cx:pt>
          <cx:pt idx="436">3.125</cx:pt>
          <cx:pt idx="437">3.75</cx:pt>
          <cx:pt idx="438">4.375</cx:pt>
          <cx:pt idx="439">4.375</cx:pt>
          <cx:pt idx="440">3.75</cx:pt>
          <cx:pt idx="441">4.375</cx:pt>
          <cx:pt idx="442">4.375</cx:pt>
          <cx:pt idx="443">3.75</cx:pt>
          <cx:pt idx="444">5</cx:pt>
          <cx:pt idx="445">4.375</cx:pt>
          <cx:pt idx="446">3.75</cx:pt>
          <cx:pt idx="447">3.75</cx:pt>
          <cx:pt idx="448">4.375</cx:pt>
          <cx:pt idx="449">3.75</cx:pt>
          <cx:pt idx="450">4.375</cx:pt>
          <cx:pt idx="451">3.75</cx:pt>
          <cx:pt idx="452">4.375</cx:pt>
          <cx:pt idx="453">4.375</cx:pt>
          <cx:pt idx="454">3.75</cx:pt>
          <cx:pt idx="455">4.375</cx:pt>
          <cx:pt idx="456">4.375</cx:pt>
          <cx:pt idx="457">4.375</cx:pt>
          <cx:pt idx="458">3.75</cx:pt>
          <cx:pt idx="459">3.75</cx:pt>
          <cx:pt idx="460">3.75</cx:pt>
          <cx:pt idx="461">4.375</cx:pt>
          <cx:pt idx="462">3.75</cx:pt>
          <cx:pt idx="463">5</cx:pt>
          <cx:pt idx="464">4.375</cx:pt>
          <cx:pt idx="465">3.75</cx:pt>
          <cx:pt idx="466">3.75</cx:pt>
          <cx:pt idx="467">4.375</cx:pt>
          <cx:pt idx="468">3.75</cx:pt>
          <cx:pt idx="469">5</cx:pt>
          <cx:pt idx="470">3.75</cx:pt>
          <cx:pt idx="471">4.375</cx:pt>
          <cx:pt idx="472">3.75</cx:pt>
          <cx:pt idx="473">4.375</cx:pt>
          <cx:pt idx="474">3.125</cx:pt>
          <cx:pt idx="475">4.375</cx:pt>
          <cx:pt idx="476">4.375</cx:pt>
          <cx:pt idx="477">5</cx:pt>
          <cx:pt idx="478">4.375</cx:pt>
          <cx:pt idx="479">4.375</cx:pt>
          <cx:pt idx="480">2.5</cx:pt>
          <cx:pt idx="481">4.375</cx:pt>
          <cx:pt idx="482">3.75</cx:pt>
          <cx:pt idx="483">5</cx:pt>
          <cx:pt idx="484">4.375</cx:pt>
          <cx:pt idx="485">3.75</cx:pt>
          <cx:pt idx="486">3.75</cx:pt>
          <cx:pt idx="487">4.375</cx:pt>
          <cx:pt idx="488">3.75</cx:pt>
          <cx:pt idx="489">4.375</cx:pt>
          <cx:pt idx="490">4.375</cx:pt>
          <cx:pt idx="491">4.375</cx:pt>
          <cx:pt idx="492">3.75</cx:pt>
          <cx:pt idx="493">3.75</cx:pt>
          <cx:pt idx="494">3.75</cx:pt>
          <cx:pt idx="495">4.375</cx:pt>
          <cx:pt idx="496">4.375</cx:pt>
          <cx:pt idx="497">4.375</cx:pt>
          <cx:pt idx="498">3.125</cx:pt>
          <cx:pt idx="499">4.375</cx:pt>
          <cx:pt idx="500">3.75</cx:pt>
          <cx:pt idx="501">3.75</cx:pt>
          <cx:pt idx="502">3.125</cx:pt>
          <cx:pt idx="503">3.75</cx:pt>
          <cx:pt idx="504">2.5</cx:pt>
          <cx:pt idx="505">4.375</cx:pt>
          <cx:pt idx="506">4.375</cx:pt>
          <cx:pt idx="507">4.375</cx:pt>
          <cx:pt idx="508">5</cx:pt>
          <cx:pt idx="509">2.5</cx:pt>
          <cx:pt idx="510">4.375</cx:pt>
          <cx:pt idx="511">4.375</cx:pt>
          <cx:pt idx="512">2.5</cx:pt>
          <cx:pt idx="513">1.25</cx:pt>
          <cx:pt idx="514">3.75</cx:pt>
          <cx:pt idx="515">4.375</cx:pt>
          <cx:pt idx="516">3.75</cx:pt>
          <cx:pt idx="517">4.375</cx:pt>
          <cx:pt idx="518">4.375</cx:pt>
          <cx:pt idx="519">4.375</cx:pt>
          <cx:pt idx="520">4.375</cx:pt>
          <cx:pt idx="521">4.375</cx:pt>
          <cx:pt idx="522">4.375</cx:pt>
          <cx:pt idx="523">4.375</cx:pt>
          <cx:pt idx="524">1.25</cx:pt>
          <cx:pt idx="525">4.375</cx:pt>
          <cx:pt idx="526">4.375</cx:pt>
          <cx:pt idx="527">5</cx:pt>
          <cx:pt idx="528">3.125</cx:pt>
          <cx:pt idx="529">4.375</cx:pt>
          <cx:pt idx="530">4.375</cx:pt>
          <cx:pt idx="531">4.375</cx:pt>
          <cx:pt idx="532">4.375</cx:pt>
          <cx:pt idx="533">4.375</cx:pt>
          <cx:pt idx="534">3.75</cx:pt>
          <cx:pt idx="535">4.375</cx:pt>
          <cx:pt idx="536">4.375</cx:pt>
          <cx:pt idx="537">4.375</cx:pt>
          <cx:pt idx="538">4.375</cx:pt>
          <cx:pt idx="539">4.375</cx:pt>
          <cx:pt idx="540">4.375</cx:pt>
          <cx:pt idx="541">3.75</cx:pt>
          <cx:pt idx="542">3.75</cx:pt>
          <cx:pt idx="543">5</cx:pt>
          <cx:pt idx="544">4.375</cx:pt>
          <cx:pt idx="545">3.125</cx:pt>
          <cx:pt idx="546">4.375</cx:pt>
          <cx:pt idx="547">4.375</cx:pt>
          <cx:pt idx="548">3.75</cx:pt>
          <cx:pt idx="549">3.125</cx:pt>
          <cx:pt idx="550">4.375</cx:pt>
          <cx:pt idx="551">5</cx:pt>
          <cx:pt idx="552">5</cx:pt>
          <cx:pt idx="553">4.375</cx:pt>
          <cx:pt idx="554">4.375</cx:pt>
          <cx:pt idx="555">3.75</cx:pt>
          <cx:pt idx="556">3.75</cx:pt>
          <cx:pt idx="557">3.125</cx:pt>
          <cx:pt idx="558">3.75</cx:pt>
          <cx:pt idx="559">4.375</cx:pt>
          <cx:pt idx="560">3.75</cx:pt>
          <cx:pt idx="561">4.375</cx:pt>
          <cx:pt idx="562">4.375</cx:pt>
          <cx:pt idx="563">3.75</cx:pt>
          <cx:pt idx="564">4.375</cx:pt>
          <cx:pt idx="565">4.375</cx:pt>
          <cx:pt idx="566">3.75</cx:pt>
          <cx:pt idx="567">3.75</cx:pt>
          <cx:pt idx="568">4.375</cx:pt>
          <cx:pt idx="569">4.375</cx:pt>
          <cx:pt idx="570">4.375</cx:pt>
          <cx:pt idx="571">4.375</cx:pt>
          <cx:pt idx="572">4.375</cx:pt>
          <cx:pt idx="573">5</cx:pt>
          <cx:pt idx="574">5</cx:pt>
          <cx:pt idx="575">3.75</cx:pt>
          <cx:pt idx="576">4.375</cx:pt>
          <cx:pt idx="577">4.375</cx:pt>
          <cx:pt idx="578">4.375</cx:pt>
          <cx:pt idx="579">5</cx:pt>
          <cx:pt idx="580">4.375</cx:pt>
          <cx:pt idx="581">3.75</cx:pt>
          <cx:pt idx="582">3.75</cx:pt>
          <cx:pt idx="583">4.375</cx:pt>
          <cx:pt idx="584">4.375</cx:pt>
          <cx:pt idx="585">3.75</cx:pt>
          <cx:pt idx="586">3.125</cx:pt>
          <cx:pt idx="587">4.375</cx:pt>
          <cx:pt idx="588">4.375</cx:pt>
          <cx:pt idx="589">4.375</cx:pt>
          <cx:pt idx="590">4.375</cx:pt>
          <cx:pt idx="591">5</cx:pt>
          <cx:pt idx="592">3.75</cx:pt>
          <cx:pt idx="593">3.75</cx:pt>
          <cx:pt idx="594">3.125</cx:pt>
          <cx:pt idx="595">3.75</cx:pt>
          <cx:pt idx="596">3.75</cx:pt>
          <cx:pt idx="597">5</cx:pt>
          <cx:pt idx="598">3.75</cx:pt>
          <cx:pt idx="599">4.375</cx:pt>
          <cx:pt idx="600">4.375</cx:pt>
          <cx:pt idx="601">4.375</cx:pt>
          <cx:pt idx="602">4.375</cx:pt>
          <cx:pt idx="603">3.75</cx:pt>
          <cx:pt idx="604">3.125</cx:pt>
          <cx:pt idx="605">4.375</cx:pt>
          <cx:pt idx="606">4.375</cx:pt>
          <cx:pt idx="607">4.375</cx:pt>
          <cx:pt idx="608">4.375</cx:pt>
          <cx:pt idx="609">4.375</cx:pt>
          <cx:pt idx="610">5</cx:pt>
          <cx:pt idx="611">5</cx:pt>
          <cx:pt idx="612">5</cx:pt>
          <cx:pt idx="613">5</cx:pt>
          <cx:pt idx="614">5</cx:pt>
          <cx:pt idx="615">4.375</cx:pt>
          <cx:pt idx="616">3.75</cx:pt>
          <cx:pt idx="617">4.375</cx:pt>
          <cx:pt idx="618">5</cx:pt>
          <cx:pt idx="619">3.125</cx:pt>
          <cx:pt idx="620">5</cx:pt>
          <cx:pt idx="621">4.375</cx:pt>
          <cx:pt idx="622">3.75</cx:pt>
          <cx:pt idx="623">4.375</cx:pt>
          <cx:pt idx="624">5</cx:pt>
          <cx:pt idx="625">3.75</cx:pt>
          <cx:pt idx="626">4.375</cx:pt>
          <cx:pt idx="627">3.125</cx:pt>
          <cx:pt idx="628">4.375</cx:pt>
          <cx:pt idx="629">4.375</cx:pt>
          <cx:pt idx="630">3.125</cx:pt>
          <cx:pt idx="631">5</cx:pt>
          <cx:pt idx="632">5</cx:pt>
          <cx:pt idx="633">4.375</cx:pt>
          <cx:pt idx="634">5</cx:pt>
          <cx:pt idx="635">3.75</cx:pt>
          <cx:pt idx="636">3.75</cx:pt>
          <cx:pt idx="637">3.75</cx:pt>
          <cx:pt idx="638">4.375</cx:pt>
          <cx:pt idx="639">4.375</cx:pt>
          <cx:pt idx="640">3.75</cx:pt>
          <cx:pt idx="641">3.75</cx:pt>
          <cx:pt idx="642">3.75</cx:pt>
          <cx:pt idx="643">2.5</cx:pt>
          <cx:pt idx="644">4.375</cx:pt>
          <cx:pt idx="645">3.125</cx:pt>
          <cx:pt idx="646">5</cx:pt>
          <cx:pt idx="647">3.75</cx:pt>
          <cx:pt idx="648">4.375</cx:pt>
          <cx:pt idx="649">3.125</cx:pt>
          <cx:pt idx="650">4.375</cx:pt>
          <cx:pt idx="651">4.375</cx:pt>
          <cx:pt idx="652">3.75</cx:pt>
          <cx:pt idx="653">4.375</cx:pt>
          <cx:pt idx="654">3.125</cx:pt>
          <cx:pt idx="655">4.375</cx:pt>
          <cx:pt idx="656">4.375</cx:pt>
          <cx:pt idx="657">3.75</cx:pt>
          <cx:pt idx="658">4.375</cx:pt>
          <cx:pt idx="659">4.375</cx:pt>
          <cx:pt idx="660">4.375</cx:pt>
          <cx:pt idx="661">5</cx:pt>
          <cx:pt idx="662">3.75</cx:pt>
          <cx:pt idx="663">4.375</cx:pt>
          <cx:pt idx="664">4.375</cx:pt>
          <cx:pt idx="665">4.375</cx:pt>
          <cx:pt idx="666">3.75</cx:pt>
          <cx:pt idx="667">4.375</cx:pt>
          <cx:pt idx="668">3.125</cx:pt>
          <cx:pt idx="669">5</cx:pt>
          <cx:pt idx="670">4.375</cx:pt>
          <cx:pt idx="671">3.75</cx:pt>
          <cx:pt idx="672">4.375</cx:pt>
          <cx:pt idx="673">2.5</cx:pt>
          <cx:pt idx="674">4.375</cx:pt>
          <cx:pt idx="675">5</cx:pt>
          <cx:pt idx="676">3.75</cx:pt>
          <cx:pt idx="677">3.75</cx:pt>
          <cx:pt idx="678">3.75</cx:pt>
          <cx:pt idx="679">4.375</cx:pt>
          <cx:pt idx="680">4.375</cx:pt>
          <cx:pt idx="681">5</cx:pt>
          <cx:pt idx="682">3.75</cx:pt>
          <cx:pt idx="683">3.125</cx:pt>
          <cx:pt idx="684">4.375</cx:pt>
          <cx:pt idx="685">3.75</cx:pt>
          <cx:pt idx="686">3.75</cx:pt>
          <cx:pt idx="687">4.375</cx:pt>
          <cx:pt idx="688">3.75</cx:pt>
          <cx:pt idx="689">3.75</cx:pt>
          <cx:pt idx="690">4.375</cx:pt>
          <cx:pt idx="691">5</cx:pt>
          <cx:pt idx="692">4.375</cx:pt>
          <cx:pt idx="693">3.75</cx:pt>
          <cx:pt idx="694">3.75</cx:pt>
          <cx:pt idx="695">4.375</cx:pt>
          <cx:pt idx="696">4.375</cx:pt>
          <cx:pt idx="697">4.375</cx:pt>
          <cx:pt idx="698">4.375</cx:pt>
          <cx:pt idx="699">4.375</cx:pt>
          <cx:pt idx="700">4.375</cx:pt>
          <cx:pt idx="701">4.375</cx:pt>
          <cx:pt idx="702">3.75</cx:pt>
          <cx:pt idx="703">3.75</cx:pt>
          <cx:pt idx="704">4.375</cx:pt>
          <cx:pt idx="705">3.75</cx:pt>
          <cx:pt idx="706">4.375</cx:pt>
          <cx:pt idx="707">2.5</cx:pt>
          <cx:pt idx="708">4.375</cx:pt>
          <cx:pt idx="709">4.375</cx:pt>
          <cx:pt idx="710">4.375</cx:pt>
          <cx:pt idx="711">4.375</cx:pt>
          <cx:pt idx="712">5</cx:pt>
          <cx:pt idx="713">3.75</cx:pt>
          <cx:pt idx="714">4.375</cx:pt>
          <cx:pt idx="715">3.75</cx:pt>
          <cx:pt idx="716">4.375</cx:pt>
          <cx:pt idx="717">3.75</cx:pt>
          <cx:pt idx="718">3.75</cx:pt>
          <cx:pt idx="719">4.375</cx:pt>
          <cx:pt idx="720">4.375</cx:pt>
          <cx:pt idx="721">3.75</cx:pt>
          <cx:pt idx="722">3.75</cx:pt>
          <cx:pt idx="723">3.75</cx:pt>
          <cx:pt idx="724">4.375</cx:pt>
          <cx:pt idx="725">4.375</cx:pt>
          <cx:pt idx="726">4.375</cx:pt>
          <cx:pt idx="727">4.375</cx:pt>
          <cx:pt idx="728">3.75</cx:pt>
          <cx:pt idx="729">2.5</cx:pt>
          <cx:pt idx="730">2.5</cx:pt>
          <cx:pt idx="731">3.75</cx:pt>
          <cx:pt idx="732">4.375</cx:pt>
          <cx:pt idx="733">3.75</cx:pt>
          <cx:pt idx="734">4.375</cx:pt>
          <cx:pt idx="735">3.125</cx:pt>
          <cx:pt idx="736">4.375</cx:pt>
          <cx:pt idx="737">2.5</cx:pt>
          <cx:pt idx="738">4.375</cx:pt>
          <cx:pt idx="739">3.75</cx:pt>
          <cx:pt idx="740">4.375</cx:pt>
          <cx:pt idx="741">4.375</cx:pt>
          <cx:pt idx="742">3.75</cx:pt>
          <cx:pt idx="743">5</cx:pt>
          <cx:pt idx="744">3.75</cx:pt>
          <cx:pt idx="745">5</cx:pt>
          <cx:pt idx="746">3.125</cx:pt>
          <cx:pt idx="747">4.375</cx:pt>
          <cx:pt idx="748">4.375</cx:pt>
          <cx:pt idx="749">4.375</cx:pt>
          <cx:pt idx="750">4.375</cx:pt>
          <cx:pt idx="751">4.375</cx:pt>
          <cx:pt idx="752">4.375</cx:pt>
          <cx:pt idx="753">5</cx:pt>
          <cx:pt idx="754">5</cx:pt>
          <cx:pt idx="755">3.125</cx:pt>
          <cx:pt idx="756">3.75</cx:pt>
          <cx:pt idx="757">4.375</cx:pt>
          <cx:pt idx="758">4.375</cx:pt>
          <cx:pt idx="759">4.375</cx:pt>
          <cx:pt idx="760">4.375</cx:pt>
          <cx:pt idx="761">5</cx:pt>
          <cx:pt idx="762">2.5</cx:pt>
          <cx:pt idx="763">4.375</cx:pt>
          <cx:pt idx="764">3.75</cx:pt>
          <cx:pt idx="765">3.125</cx:pt>
          <cx:pt idx="766">4.375</cx:pt>
          <cx:pt idx="767">3.125</cx:pt>
          <cx:pt idx="768">4.375</cx:pt>
          <cx:pt idx="769">3.75</cx:pt>
          <cx:pt idx="770">4.375</cx:pt>
          <cx:pt idx="771">4.375</cx:pt>
          <cx:pt idx="772">4.375</cx:pt>
          <cx:pt idx="773">4.375</cx:pt>
          <cx:pt idx="774">3.75</cx:pt>
          <cx:pt idx="775">4.375</cx:pt>
          <cx:pt idx="776">4.375</cx:pt>
          <cx:pt idx="777">3.75</cx:pt>
          <cx:pt idx="778">3.75</cx:pt>
          <cx:pt idx="779">3.125</cx:pt>
          <cx:pt idx="780">4.375</cx:pt>
          <cx:pt idx="781">3.75</cx:pt>
          <cx:pt idx="782">4.375</cx:pt>
          <cx:pt idx="783">3.75</cx:pt>
          <cx:pt idx="784">4.375</cx:pt>
          <cx:pt idx="785">3.75</cx:pt>
          <cx:pt idx="786">3.75</cx:pt>
          <cx:pt idx="787">4.375</cx:pt>
          <cx:pt idx="788">4.375</cx:pt>
          <cx:pt idx="789">3.75</cx:pt>
          <cx:pt idx="790">3.75</cx:pt>
          <cx:pt idx="791">4.375</cx:pt>
          <cx:pt idx="792">1.875</cx:pt>
          <cx:pt idx="793">4.375</cx:pt>
          <cx:pt idx="794">3.75</cx:pt>
          <cx:pt idx="795">5</cx:pt>
          <cx:pt idx="796">4.375</cx:pt>
          <cx:pt idx="797">5</cx:pt>
          <cx:pt idx="798">4.375</cx:pt>
          <cx:pt idx="799">3.125</cx:pt>
          <cx:pt idx="800">4.375</cx:pt>
          <cx:pt idx="801">4.375</cx:pt>
          <cx:pt idx="802">3.75</cx:pt>
          <cx:pt idx="803">4.375</cx:pt>
          <cx:pt idx="804">3.75</cx:pt>
          <cx:pt idx="805">4.375</cx:pt>
          <cx:pt idx="806">3.75</cx:pt>
          <cx:pt idx="807">3.75</cx:pt>
          <cx:pt idx="808">4.375</cx:pt>
          <cx:pt idx="809">4.375</cx:pt>
          <cx:pt idx="810">3.75</cx:pt>
          <cx:pt idx="811">4.375</cx:pt>
          <cx:pt idx="812">3.125</cx:pt>
          <cx:pt idx="813">3.75</cx:pt>
          <cx:pt idx="814">4.375</cx:pt>
          <cx:pt idx="815">4.375</cx:pt>
          <cx:pt idx="816">5</cx:pt>
          <cx:pt idx="817">3.75</cx:pt>
          <cx:pt idx="818">4.375</cx:pt>
          <cx:pt idx="819">3.75</cx:pt>
          <cx:pt idx="820">4.375</cx:pt>
          <cx:pt idx="821">3.75</cx:pt>
          <cx:pt idx="822">3.125</cx:pt>
          <cx:pt idx="823">3.125</cx:pt>
          <cx:pt idx="824">3.125</cx:pt>
          <cx:pt idx="825">4.375</cx:pt>
          <cx:pt idx="826">3.125</cx:pt>
          <cx:pt idx="827">4.375</cx:pt>
          <cx:pt idx="828">3.75</cx:pt>
          <cx:pt idx="829">4.375</cx:pt>
          <cx:pt idx="830">3.75</cx:pt>
          <cx:pt idx="831">4.375</cx:pt>
          <cx:pt idx="832">4.375</cx:pt>
          <cx:pt idx="833">4.375</cx:pt>
          <cx:pt idx="834">4.375</cx:pt>
          <cx:pt idx="835">4.375</cx:pt>
          <cx:pt idx="836">3.75</cx:pt>
          <cx:pt idx="837">3.75</cx:pt>
          <cx:pt idx="838">4.375</cx:pt>
          <cx:pt idx="839">4.375</cx:pt>
          <cx:pt idx="840">3.75</cx:pt>
          <cx:pt idx="841">3.75</cx:pt>
          <cx:pt idx="842">3.75</cx:pt>
          <cx:pt idx="843">3.75</cx:pt>
          <cx:pt idx="844">4.375</cx:pt>
          <cx:pt idx="845">1.875</cx:pt>
          <cx:pt idx="846">3.75</cx:pt>
          <cx:pt idx="847">4.375</cx:pt>
          <cx:pt idx="848">4.375</cx:pt>
          <cx:pt idx="849">5</cx:pt>
          <cx:pt idx="850">5</cx:pt>
          <cx:pt idx="851">4.375</cx:pt>
          <cx:pt idx="852">3.75</cx:pt>
          <cx:pt idx="853">3.75</cx:pt>
          <cx:pt idx="854">3.75</cx:pt>
          <cx:pt idx="855">4.375</cx:pt>
          <cx:pt idx="856">4.375</cx:pt>
          <cx:pt idx="857">4.375</cx:pt>
          <cx:pt idx="858">4.375</cx:pt>
          <cx:pt idx="859">4.375</cx:pt>
          <cx:pt idx="860">4.375</cx:pt>
          <cx:pt idx="861">5</cx:pt>
          <cx:pt idx="862">2.5</cx:pt>
          <cx:pt idx="863">5</cx:pt>
          <cx:pt idx="864">5</cx:pt>
          <cx:pt idx="865">4.375</cx:pt>
          <cx:pt idx="866">2.5</cx:pt>
          <cx:pt idx="867">2.5</cx:pt>
          <cx:pt idx="868">4.375</cx:pt>
          <cx:pt idx="869">5</cx:pt>
          <cx:pt idx="870">3.75</cx:pt>
          <cx:pt idx="871">5</cx:pt>
          <cx:pt idx="872">4.375</cx:pt>
          <cx:pt idx="873">4.375</cx:pt>
          <cx:pt idx="874">4.375</cx:pt>
          <cx:pt idx="875">3.75</cx:pt>
          <cx:pt idx="876">4.375</cx:pt>
          <cx:pt idx="877">3.75</cx:pt>
          <cx:pt idx="878">3.125</cx:pt>
          <cx:pt idx="879">5</cx:pt>
          <cx:pt idx="880">4.375</cx:pt>
          <cx:pt idx="881">4.375</cx:pt>
          <cx:pt idx="882">4.375</cx:pt>
          <cx:pt idx="883">4.375</cx:pt>
          <cx:pt idx="884">3.125</cx:pt>
          <cx:pt idx="885">4.375</cx:pt>
          <cx:pt idx="886">3.75</cx:pt>
          <cx:pt idx="887">4.375</cx:pt>
          <cx:pt idx="888">3.75</cx:pt>
          <cx:pt idx="889">4.375</cx:pt>
          <cx:pt idx="890">3.75</cx:pt>
          <cx:pt idx="891">4.375</cx:pt>
          <cx:pt idx="892">4.375</cx:pt>
          <cx:pt idx="893">4.375</cx:pt>
          <cx:pt idx="894">4.375</cx:pt>
          <cx:pt idx="895">4.375</cx:pt>
          <cx:pt idx="896">3.75</cx:pt>
          <cx:pt idx="897">4.375</cx:pt>
          <cx:pt idx="898">4.375</cx:pt>
          <cx:pt idx="899">4.375</cx:pt>
          <cx:pt idx="900">3.75</cx:pt>
          <cx:pt idx="901">4.375</cx:pt>
          <cx:pt idx="902">3.75</cx:pt>
          <cx:pt idx="903">3.75</cx:pt>
          <cx:pt idx="904">4.375</cx:pt>
          <cx:pt idx="905">4.375</cx:pt>
          <cx:pt idx="906">4.375</cx:pt>
          <cx:pt idx="907">4.375</cx:pt>
          <cx:pt idx="908">4.375</cx:pt>
          <cx:pt idx="909">3.125</cx:pt>
          <cx:pt idx="910">4.375</cx:pt>
          <cx:pt idx="911">4.375</cx:pt>
          <cx:pt idx="912">4.375</cx:pt>
          <cx:pt idx="913">4.375</cx:pt>
          <cx:pt idx="914">4.375</cx:pt>
          <cx:pt idx="915">3.75</cx:pt>
          <cx:pt idx="916">3.75</cx:pt>
          <cx:pt idx="917">3.75</cx:pt>
          <cx:pt idx="918">3.75</cx:pt>
          <cx:pt idx="919">3.75</cx:pt>
          <cx:pt idx="920">4.375</cx:pt>
          <cx:pt idx="921">2.5</cx:pt>
          <cx:pt idx="922">5</cx:pt>
          <cx:pt idx="923">3.75</cx:pt>
          <cx:pt idx="924">3.125</cx:pt>
          <cx:pt idx="925">4.375</cx:pt>
          <cx:pt idx="926">5</cx:pt>
          <cx:pt idx="927">3.125</cx:pt>
          <cx:pt idx="928">3.75</cx:pt>
          <cx:pt idx="929">3.125</cx:pt>
          <cx:pt idx="930">4.375</cx:pt>
          <cx:pt idx="931">4.375</cx:pt>
          <cx:pt idx="932">4.375</cx:pt>
          <cx:pt idx="933">4.375</cx:pt>
          <cx:pt idx="934">4.375</cx:pt>
          <cx:pt idx="935">3.75</cx:pt>
          <cx:pt idx="936">4.375</cx:pt>
          <cx:pt idx="937">4.375</cx:pt>
          <cx:pt idx="938">3.75</cx:pt>
          <cx:pt idx="939">4.375</cx:pt>
          <cx:pt idx="940">4.375</cx:pt>
          <cx:pt idx="941">3.125</cx:pt>
          <cx:pt idx="942">4.375</cx:pt>
          <cx:pt idx="943">3.75</cx:pt>
          <cx:pt idx="944">4.375</cx:pt>
          <cx:pt idx="945">4.375</cx:pt>
          <cx:pt idx="946">4.375</cx:pt>
          <cx:pt idx="947">4.375</cx:pt>
          <cx:pt idx="948">4.375</cx:pt>
          <cx:pt idx="949">3.75</cx:pt>
          <cx:pt idx="950">3.75</cx:pt>
          <cx:pt idx="951">4.375</cx:pt>
          <cx:pt idx="952">4.375</cx:pt>
          <cx:pt idx="953">3.75</cx:pt>
          <cx:pt idx="954">4.375</cx:pt>
          <cx:pt idx="955">3.75</cx:pt>
          <cx:pt idx="956">4.375</cx:pt>
          <cx:pt idx="957">4.375</cx:pt>
          <cx:pt idx="958">3.75</cx:pt>
          <cx:pt idx="959">4.375</cx:pt>
          <cx:pt idx="960">3.125</cx:pt>
          <cx:pt idx="961">3.75</cx:pt>
          <cx:pt idx="962">5</cx:pt>
          <cx:pt idx="963">3.75</cx:pt>
          <cx:pt idx="964">4.375</cx:pt>
          <cx:pt idx="965">3.75</cx:pt>
          <cx:pt idx="966">3.125</cx:pt>
          <cx:pt idx="967">3.75</cx:pt>
          <cx:pt idx="968">3.125</cx:pt>
          <cx:pt idx="969">3.75</cx:pt>
          <cx:pt idx="970">5</cx:pt>
          <cx:pt idx="971">3.75</cx:pt>
          <cx:pt idx="972">4.375</cx:pt>
          <cx:pt idx="973">4.375</cx:pt>
          <cx:pt idx="974">4.375</cx:pt>
          <cx:pt idx="975">3.75</cx:pt>
          <cx:pt idx="976">4.375</cx:pt>
          <cx:pt idx="977">3.75</cx:pt>
          <cx:pt idx="978">3.75</cx:pt>
          <cx:pt idx="979">3.75</cx:pt>
          <cx:pt idx="980">4.375</cx:pt>
          <cx:pt idx="981">4.375</cx:pt>
          <cx:pt idx="982">5</cx:pt>
          <cx:pt idx="983">4.375</cx:pt>
          <cx:pt idx="984">3.75</cx:pt>
          <cx:pt idx="985">3.75</cx:pt>
          <cx:pt idx="986">3.75</cx:pt>
          <cx:pt idx="987">5</cx:pt>
          <cx:pt idx="988">4.375</cx:pt>
          <cx:pt idx="989">4.375</cx:pt>
          <cx:pt idx="990">4.375</cx:pt>
          <cx:pt idx="991">3.75</cx:pt>
          <cx:pt idx="992">4.375</cx:pt>
          <cx:pt idx="993">3.75</cx:pt>
          <cx:pt idx="994">4.375</cx:pt>
          <cx:pt idx="995">5</cx:pt>
          <cx:pt idx="996">4.375</cx:pt>
          <cx:pt idx="997">3.125</cx:pt>
          <cx:pt idx="998">4.375</cx:pt>
          <cx:pt idx="999">4.375</cx:pt>
          <cx:pt idx="1000">4.375</cx:pt>
          <cx:pt idx="1001">5</cx:pt>
          <cx:pt idx="1002">3.125</cx:pt>
          <cx:pt idx="1003">4.375</cx:pt>
          <cx:pt idx="1004">4.375</cx:pt>
          <cx:pt idx="1005">3.125</cx:pt>
          <cx:pt idx="1006">3.75</cx:pt>
          <cx:pt idx="1007">3.125</cx:pt>
          <cx:pt idx="1008">4.375</cx:pt>
          <cx:pt idx="1009">3.75</cx:pt>
          <cx:pt idx="1010">4.375</cx:pt>
          <cx:pt idx="1011">3.75</cx:pt>
          <cx:pt idx="1012">3.75</cx:pt>
          <cx:pt idx="1013">2.5</cx:pt>
          <cx:pt idx="1014">3.75</cx:pt>
          <cx:pt idx="1015">4.375</cx:pt>
          <cx:pt idx="1016">3.75</cx:pt>
          <cx:pt idx="1017">3.75</cx:pt>
          <cx:pt idx="1018">5</cx:pt>
          <cx:pt idx="1019">4.375</cx:pt>
          <cx:pt idx="1020">4.375</cx:pt>
          <cx:pt idx="1021">3.125</cx:pt>
          <cx:pt idx="1022">4.375</cx:pt>
          <cx:pt idx="1023">3.75</cx:pt>
          <cx:pt idx="1024">4.375</cx:pt>
          <cx:pt idx="1025">5</cx:pt>
          <cx:pt idx="1026">4.375</cx:pt>
          <cx:pt idx="1027">1.25</cx:pt>
          <cx:pt idx="1028">5</cx:pt>
          <cx:pt idx="1029">4.375</cx:pt>
          <cx:pt idx="1030">4.375</cx:pt>
          <cx:pt idx="1031">5</cx:pt>
          <cx:pt idx="1032">3.75</cx:pt>
          <cx:pt idx="1033">3.75</cx:pt>
          <cx:pt idx="1034">3.125</cx:pt>
          <cx:pt idx="1035">3.125</cx:pt>
          <cx:pt idx="1036">4.375</cx:pt>
          <cx:pt idx="1037">4.375</cx:pt>
          <cx:pt idx="1038">5</cx:pt>
          <cx:pt idx="1039">5</cx:pt>
          <cx:pt idx="1040">5</cx:pt>
          <cx:pt idx="1041">3.125</cx:pt>
          <cx:pt idx="1042">3.75</cx:pt>
          <cx:pt idx="1043">3.125</cx:pt>
          <cx:pt idx="1044">4.375</cx:pt>
          <cx:pt idx="1045">3.75</cx:pt>
          <cx:pt idx="1046">4.375</cx:pt>
          <cx:pt idx="1047">3.125</cx:pt>
          <cx:pt idx="1048">4.375</cx:pt>
          <cx:pt idx="1049">3.75</cx:pt>
          <cx:pt idx="1050">3.75</cx:pt>
          <cx:pt idx="1051">4.375</cx:pt>
          <cx:pt idx="1052">3.75</cx:pt>
          <cx:pt idx="1053">4.375</cx:pt>
          <cx:pt idx="1054">4.375</cx:pt>
          <cx:pt idx="1055">3.75</cx:pt>
          <cx:pt idx="1056">4.375</cx:pt>
          <cx:pt idx="1057">5</cx:pt>
          <cx:pt idx="1058">4.375</cx:pt>
          <cx:pt idx="1059">3.75</cx:pt>
          <cx:pt idx="1060">4.375</cx:pt>
          <cx:pt idx="1061">4.375</cx:pt>
          <cx:pt idx="1062">4.375</cx:pt>
          <cx:pt idx="1063">5</cx:pt>
          <cx:pt idx="1064">4.375</cx:pt>
          <cx:pt idx="1065">3.75</cx:pt>
          <cx:pt idx="1066">4.375</cx:pt>
          <cx:pt idx="1067">3.75</cx:pt>
          <cx:pt idx="1068">4.375</cx:pt>
          <cx:pt idx="1069">3.75</cx:pt>
          <cx:pt idx="1070">3.75</cx:pt>
          <cx:pt idx="1071">1.25</cx:pt>
          <cx:pt idx="1072">3.75</cx:pt>
          <cx:pt idx="1073">4.375</cx:pt>
          <cx:pt idx="1074">3.75</cx:pt>
          <cx:pt idx="1075">4.375</cx:pt>
          <cx:pt idx="1076">4.375</cx:pt>
          <cx:pt idx="1077">4.375</cx:pt>
          <cx:pt idx="1078">3.75</cx:pt>
          <cx:pt idx="1079">4.375</cx:pt>
          <cx:pt idx="1080">3.75</cx:pt>
          <cx:pt idx="1081">4.375</cx:pt>
          <cx:pt idx="1082">4.375</cx:pt>
          <cx:pt idx="1083">3.75</cx:pt>
          <cx:pt idx="1084">3.75</cx:pt>
          <cx:pt idx="1085">5</cx:pt>
          <cx:pt idx="1086">3.75</cx:pt>
          <cx:pt idx="1087">3.75</cx:pt>
          <cx:pt idx="1088">4.375</cx:pt>
          <cx:pt idx="1089">3.75</cx:pt>
          <cx:pt idx="1090">3.75</cx:pt>
          <cx:pt idx="1091">4.375</cx:pt>
          <cx:pt idx="1092">4.375</cx:pt>
          <cx:pt idx="1093">4.375</cx:pt>
          <cx:pt idx="1094">3.75</cx:pt>
          <cx:pt idx="1095">4.375</cx:pt>
          <cx:pt idx="1096">4.375</cx:pt>
          <cx:pt idx="1097">5</cx:pt>
          <cx:pt idx="1098">4.375</cx:pt>
          <cx:pt idx="1099">4.375</cx:pt>
          <cx:pt idx="1100">5</cx:pt>
          <cx:pt idx="1101">4.375</cx:pt>
          <cx:pt idx="1102">3.75</cx:pt>
          <cx:pt idx="1103">4.375</cx:pt>
          <cx:pt idx="1104">4.375</cx:pt>
          <cx:pt idx="1105">3.75</cx:pt>
          <cx:pt idx="1106">3.75</cx:pt>
          <cx:pt idx="1107">4.375</cx:pt>
          <cx:pt idx="1108">5</cx:pt>
          <cx:pt idx="1109">3.75</cx:pt>
          <cx:pt idx="1110">3.75</cx:pt>
          <cx:pt idx="1111">4.375</cx:pt>
          <cx:pt idx="1112">4.375</cx:pt>
          <cx:pt idx="1113">3.75</cx:pt>
          <cx:pt idx="1114">4.375</cx:pt>
          <cx:pt idx="1115">4.375</cx:pt>
          <cx:pt idx="1116">3.75</cx:pt>
          <cx:pt idx="1117">3.75</cx:pt>
          <cx:pt idx="1118">3.75</cx:pt>
          <cx:pt idx="1119">3.75</cx:pt>
          <cx:pt idx="1120">4.375</cx:pt>
          <cx:pt idx="1121">5</cx:pt>
          <cx:pt idx="1122">4.375</cx:pt>
          <cx:pt idx="1123">4.375</cx:pt>
          <cx:pt idx="1124">5</cx:pt>
          <cx:pt idx="1125">3.75</cx:pt>
          <cx:pt idx="1126">4.375</cx:pt>
          <cx:pt idx="1127">3.75</cx:pt>
          <cx:pt idx="1128">3.75</cx:pt>
          <cx:pt idx="1129">3.75</cx:pt>
          <cx:pt idx="1130">4.375</cx:pt>
          <cx:pt idx="1131">3.75</cx:pt>
          <cx:pt idx="1132">4.375</cx:pt>
          <cx:pt idx="1133">3.75</cx:pt>
          <cx:pt idx="1134">3.75</cx:pt>
          <cx:pt idx="1135">4.375</cx:pt>
          <cx:pt idx="1136">3.75</cx:pt>
          <cx:pt idx="1137">3.75</cx:pt>
          <cx:pt idx="1138">4.375</cx:pt>
          <cx:pt idx="1139">3.75</cx:pt>
          <cx:pt idx="1140">3.75</cx:pt>
          <cx:pt idx="1141">3.75</cx:pt>
          <cx:pt idx="1142">5</cx:pt>
          <cx:pt idx="1143">4.375</cx:pt>
          <cx:pt idx="1144">4.375</cx:pt>
          <cx:pt idx="1145">3.75</cx:pt>
          <cx:pt idx="1146">3.75</cx:pt>
          <cx:pt idx="1147">4.375</cx:pt>
          <cx:pt idx="1148">4.375</cx:pt>
          <cx:pt idx="1149">5</cx:pt>
          <cx:pt idx="1150">3.75</cx:pt>
          <cx:pt idx="1151">4.375</cx:pt>
          <cx:pt idx="1152">4.375</cx:pt>
          <cx:pt idx="1153">4.375</cx:pt>
          <cx:pt idx="1154">2.5</cx:pt>
          <cx:pt idx="1155">5</cx:pt>
          <cx:pt idx="1156">5</cx:pt>
          <cx:pt idx="1157">3.75</cx:pt>
          <cx:pt idx="1158">4.375</cx:pt>
          <cx:pt idx="1159">3.75</cx:pt>
          <cx:pt idx="1160">4.375</cx:pt>
          <cx:pt idx="1161">3.125</cx:pt>
          <cx:pt idx="1162">4.375</cx:pt>
          <cx:pt idx="1163">4.375</cx:pt>
          <cx:pt idx="1164">4.375</cx:pt>
          <cx:pt idx="1165">5</cx:pt>
          <cx:pt idx="1166">3.75</cx:pt>
          <cx:pt idx="1167">4.375</cx:pt>
          <cx:pt idx="1168">3.75</cx:pt>
          <cx:pt idx="1169">3.75</cx:pt>
          <cx:pt idx="1170">3.75</cx:pt>
          <cx:pt idx="1171">4.375</cx:pt>
          <cx:pt idx="1172">4.375</cx:pt>
          <cx:pt idx="1173">4.375</cx:pt>
          <cx:pt idx="1174">5</cx:pt>
          <cx:pt idx="1175">4.375</cx:pt>
          <cx:pt idx="1176">4.375</cx:pt>
          <cx:pt idx="1177">3.75</cx:pt>
          <cx:pt idx="1178">4.375</cx:pt>
          <cx:pt idx="1179">3.75</cx:pt>
          <cx:pt idx="1180">3.75</cx:pt>
          <cx:pt idx="1181">4.375</cx:pt>
          <cx:pt idx="1182">4.375</cx:pt>
          <cx:pt idx="1183">4.375</cx:pt>
          <cx:pt idx="1184">2.5</cx:pt>
          <cx:pt idx="1185">3.75</cx:pt>
          <cx:pt idx="1186">5</cx:pt>
          <cx:pt idx="1187">5</cx:pt>
          <cx:pt idx="1188">4.375</cx:pt>
          <cx:pt idx="1189">4.375</cx:pt>
          <cx:pt idx="1190">3.125</cx:pt>
          <cx:pt idx="1191">4.375</cx:pt>
          <cx:pt idx="1192">4.375</cx:pt>
          <cx:pt idx="1193">4.375</cx:pt>
          <cx:pt idx="1194">4.375</cx:pt>
          <cx:pt idx="1195">3.75</cx:pt>
          <cx:pt idx="1196">3.75</cx:pt>
          <cx:pt idx="1197">1.875</cx:pt>
          <cx:pt idx="1198">4.375</cx:pt>
          <cx:pt idx="1199">4.375</cx:pt>
          <cx:pt idx="1200">3.75</cx:pt>
          <cx:pt idx="1201">4.375</cx:pt>
          <cx:pt idx="1202">3.75</cx:pt>
          <cx:pt idx="1203">3.75</cx:pt>
          <cx:pt idx="1204">3.75</cx:pt>
          <cx:pt idx="1205">4.375</cx:pt>
          <cx:pt idx="1206">3.75</cx:pt>
          <cx:pt idx="1207">3.75</cx:pt>
          <cx:pt idx="1208">3.75</cx:pt>
          <cx:pt idx="1209">3.75</cx:pt>
          <cx:pt idx="1210">5</cx:pt>
          <cx:pt idx="1211">3.75</cx:pt>
          <cx:pt idx="1212">4.375</cx:pt>
          <cx:pt idx="1213">3.75</cx:pt>
          <cx:pt idx="1214">4.375</cx:pt>
          <cx:pt idx="1215">4.375</cx:pt>
          <cx:pt idx="1216">3.75</cx:pt>
          <cx:pt idx="1217">3.75</cx:pt>
          <cx:pt idx="1218">3.125</cx:pt>
          <cx:pt idx="1219">4.375</cx:pt>
          <cx:pt idx="1220">3.75</cx:pt>
          <cx:pt idx="1221">4.375</cx:pt>
          <cx:pt idx="1222">3.75</cx:pt>
          <cx:pt idx="1223">3.125</cx:pt>
          <cx:pt idx="1224">3.75</cx:pt>
          <cx:pt idx="1225">4.375</cx:pt>
          <cx:pt idx="1226">4.375</cx:pt>
          <cx:pt idx="1227">5</cx:pt>
          <cx:pt idx="1228">4.375</cx:pt>
          <cx:pt idx="1229">3.75</cx:pt>
          <cx:pt idx="1230">4.375</cx:pt>
          <cx:pt idx="1231">5</cx:pt>
          <cx:pt idx="1232">4.375</cx:pt>
          <cx:pt idx="1233">4.375</cx:pt>
          <cx:pt idx="1234">3.75</cx:pt>
          <cx:pt idx="1235">4.375</cx:pt>
          <cx:pt idx="1236">3.75</cx:pt>
          <cx:pt idx="1237">4.375</cx:pt>
          <cx:pt idx="1238">3.75</cx:pt>
          <cx:pt idx="1239">3.75</cx:pt>
          <cx:pt idx="1240">4.375</cx:pt>
          <cx:pt idx="1241">3.75</cx:pt>
          <cx:pt idx="1242">5</cx:pt>
          <cx:pt idx="1243">3.75</cx:pt>
          <cx:pt idx="1244">3.125</cx:pt>
          <cx:pt idx="1245">3.125</cx:pt>
          <cx:pt idx="1246">4.375</cx:pt>
          <cx:pt idx="1247">5</cx:pt>
          <cx:pt idx="1248">3.75</cx:pt>
          <cx:pt idx="1249">4.375</cx:pt>
          <cx:pt idx="1250">2.5</cx:pt>
          <cx:pt idx="1251">4.375</cx:pt>
          <cx:pt idx="1252">4.375</cx:pt>
          <cx:pt idx="1253">3.125</cx:pt>
          <cx:pt idx="1254">4.375</cx:pt>
          <cx:pt idx="1255">4.375</cx:pt>
          <cx:pt idx="1256">3.75</cx:pt>
          <cx:pt idx="1257">4.375</cx:pt>
          <cx:pt idx="1258">4.375</cx:pt>
          <cx:pt idx="1259">4.375</cx:pt>
          <cx:pt idx="1260">5</cx:pt>
          <cx:pt idx="1261">4.375</cx:pt>
          <cx:pt idx="1262">3.125</cx:pt>
          <cx:pt idx="1263">4.375</cx:pt>
          <cx:pt idx="1264">4.375</cx:pt>
          <cx:pt idx="1265">3.75</cx:pt>
          <cx:pt idx="1266">4.375</cx:pt>
          <cx:pt idx="1267">4.375</cx:pt>
          <cx:pt idx="1268">5</cx:pt>
          <cx:pt idx="1269">4.375</cx:pt>
          <cx:pt idx="1270">3.75</cx:pt>
          <cx:pt idx="1271">3.75</cx:pt>
          <cx:pt idx="1272">3.75</cx:pt>
          <cx:pt idx="1273">3.75</cx:pt>
          <cx:pt idx="1274">2.5</cx:pt>
          <cx:pt idx="1275">3.75</cx:pt>
          <cx:pt idx="1276">2.5</cx:pt>
          <cx:pt idx="1277">4.375</cx:pt>
          <cx:pt idx="1278">4.375</cx:pt>
          <cx:pt idx="1279">4.375</cx:pt>
          <cx:pt idx="1280">4.375</cx:pt>
          <cx:pt idx="1281">4.375</cx:pt>
          <cx:pt idx="1282">4.375</cx:pt>
          <cx:pt idx="1283">4.375</cx:pt>
          <cx:pt idx="1284">3.75</cx:pt>
          <cx:pt idx="1285">4.375</cx:pt>
          <cx:pt idx="1286">4.375</cx:pt>
          <cx:pt idx="1287">2.5</cx:pt>
          <cx:pt idx="1288">4.375</cx:pt>
          <cx:pt idx="1289">4.375</cx:pt>
          <cx:pt idx="1290">3.75</cx:pt>
          <cx:pt idx="1291">4.375</cx:pt>
          <cx:pt idx="1292">4.375</cx:pt>
          <cx:pt idx="1293">5</cx:pt>
          <cx:pt idx="1294">5</cx:pt>
          <cx:pt idx="1295">5</cx:pt>
          <cx:pt idx="1296">3.75</cx:pt>
          <cx:pt idx="1297">3.75</cx:pt>
          <cx:pt idx="1298">3.75</cx:pt>
          <cx:pt idx="1299">4.375</cx:pt>
          <cx:pt idx="1300">4.375</cx:pt>
          <cx:pt idx="1301">4.375</cx:pt>
          <cx:pt idx="1302">5</cx:pt>
          <cx:pt idx="1303">3.75</cx:pt>
          <cx:pt idx="1304">3.75</cx:pt>
          <cx:pt idx="1305">4.375</cx:pt>
          <cx:pt idx="1306">3.75</cx:pt>
          <cx:pt idx="1307">4.375</cx:pt>
          <cx:pt idx="1308">4.375</cx:pt>
          <cx:pt idx="1309">3.75</cx:pt>
          <cx:pt idx="1310">4.375</cx:pt>
          <cx:pt idx="1311">4.375</cx:pt>
          <cx:pt idx="1312">4.375</cx:pt>
          <cx:pt idx="1313">3.75</cx:pt>
          <cx:pt idx="1314">5</cx:pt>
          <cx:pt idx="1315">3.75</cx:pt>
          <cx:pt idx="1316">3.75</cx:pt>
          <cx:pt idx="1317">3.75</cx:pt>
          <cx:pt idx="1318">3.75</cx:pt>
          <cx:pt idx="1319">2.5</cx:pt>
          <cx:pt idx="1320">4.375</cx:pt>
          <cx:pt idx="1321">3.75</cx:pt>
          <cx:pt idx="1322">3.75</cx:pt>
          <cx:pt idx="1323">4.375</cx:pt>
          <cx:pt idx="1324">4.375</cx:pt>
          <cx:pt idx="1325">3.75</cx:pt>
          <cx:pt idx="1326">4.375</cx:pt>
          <cx:pt idx="1327">4.375</cx:pt>
          <cx:pt idx="1328">4.375</cx:pt>
          <cx:pt idx="1329">4.375</cx:pt>
          <cx:pt idx="1330">4.375</cx:pt>
          <cx:pt idx="1331">5</cx:pt>
          <cx:pt idx="1332">4.375</cx:pt>
          <cx:pt idx="1333">3.75</cx:pt>
          <cx:pt idx="1334">4.375</cx:pt>
          <cx:pt idx="1335">4.375</cx:pt>
          <cx:pt idx="1336">3.75</cx:pt>
          <cx:pt idx="1337">4.375</cx:pt>
          <cx:pt idx="1338">3.75</cx:pt>
          <cx:pt idx="1339">3.75</cx:pt>
          <cx:pt idx="1340">3.75</cx:pt>
          <cx:pt idx="1341">5</cx:pt>
          <cx:pt idx="1342">4.375</cx:pt>
          <cx:pt idx="1343">3.75</cx:pt>
          <cx:pt idx="1344">3.75</cx:pt>
          <cx:pt idx="1345">5</cx:pt>
          <cx:pt idx="1346">4.375</cx:pt>
          <cx:pt idx="1347">3.75</cx:pt>
          <cx:pt idx="1348">4.375</cx:pt>
          <cx:pt idx="1349">4.375</cx:pt>
          <cx:pt idx="1350">3.75</cx:pt>
          <cx:pt idx="1351">3.125</cx:pt>
          <cx:pt idx="1352">4.375</cx:pt>
          <cx:pt idx="1353">4.375</cx:pt>
          <cx:pt idx="1354">3.75</cx:pt>
          <cx:pt idx="1355">3.125</cx:pt>
          <cx:pt idx="1356">4.375</cx:pt>
          <cx:pt idx="1357">3.75</cx:pt>
          <cx:pt idx="1358">4.375</cx:pt>
          <cx:pt idx="1359">4.375</cx:pt>
          <cx:pt idx="1360">3.75</cx:pt>
          <cx:pt idx="1361">4.375</cx:pt>
          <cx:pt idx="1362">2.5</cx:pt>
          <cx:pt idx="1363">4.375</cx:pt>
          <cx:pt idx="1364">4.375</cx:pt>
          <cx:pt idx="1365">5</cx:pt>
          <cx:pt idx="1366">4.375</cx:pt>
          <cx:pt idx="1367">4.375</cx:pt>
          <cx:pt idx="1368">4.375</cx:pt>
          <cx:pt idx="1369">4.375</cx:pt>
          <cx:pt idx="1370">3.125</cx:pt>
          <cx:pt idx="1371">4.375</cx:pt>
          <cx:pt idx="1372">4.375</cx:pt>
          <cx:pt idx="1373">4.375</cx:pt>
          <cx:pt idx="1374">3.75</cx:pt>
          <cx:pt idx="1375">3.75</cx:pt>
          <cx:pt idx="1376">3.75</cx:pt>
          <cx:pt idx="1377">4.375</cx:pt>
          <cx:pt idx="1378">3.75</cx:pt>
          <cx:pt idx="1379">3.75</cx:pt>
          <cx:pt idx="1380">3.125</cx:pt>
          <cx:pt idx="1381">4.375</cx:pt>
          <cx:pt idx="1382">4.375</cx:pt>
          <cx:pt idx="1383">3.75</cx:pt>
          <cx:pt idx="1384">4.375</cx:pt>
          <cx:pt idx="1385">4.375</cx:pt>
          <cx:pt idx="1386">4.375</cx:pt>
          <cx:pt idx="1387">4.375</cx:pt>
          <cx:pt idx="1388">5</cx:pt>
          <cx:pt idx="1389">4.375</cx:pt>
          <cx:pt idx="1390">3.75</cx:pt>
          <cx:pt idx="1391">3.75</cx:pt>
          <cx:pt idx="1392">4.375</cx:pt>
          <cx:pt idx="1393">4.375</cx:pt>
          <cx:pt idx="1394">3.125</cx:pt>
          <cx:pt idx="1395">3.75</cx:pt>
          <cx:pt idx="1396">4.375</cx:pt>
          <cx:pt idx="1397">5</cx:pt>
          <cx:pt idx="1398">4.375</cx:pt>
          <cx:pt idx="1399">4.375</cx:pt>
          <cx:pt idx="1400">3.75</cx:pt>
          <cx:pt idx="1401">4.375</cx:pt>
          <cx:pt idx="1402">5</cx:pt>
          <cx:pt idx="1403">4.375</cx:pt>
          <cx:pt idx="1404">3.75</cx:pt>
          <cx:pt idx="1405">4.375</cx:pt>
          <cx:pt idx="1406">4.375</cx:pt>
          <cx:pt idx="1407">3.75</cx:pt>
          <cx:pt idx="1408">3.75</cx:pt>
          <cx:pt idx="1409">3.125</cx:pt>
          <cx:pt idx="1410">3.75</cx:pt>
          <cx:pt idx="1411">4.375</cx:pt>
          <cx:pt idx="1412">3.75</cx:pt>
          <cx:pt idx="1413">4.375</cx:pt>
          <cx:pt idx="1414">1.875</cx:pt>
          <cx:pt idx="1415">4.375</cx:pt>
          <cx:pt idx="1416">3.125</cx:pt>
          <cx:pt idx="1417">3.125</cx:pt>
          <cx:pt idx="1418">4.375</cx:pt>
          <cx:pt idx="1419">4.375</cx:pt>
          <cx:pt idx="1420">4.375</cx:pt>
          <cx:pt idx="1421">3.125</cx:pt>
          <cx:pt idx="1422">5</cx:pt>
          <cx:pt idx="1423">3.75</cx:pt>
          <cx:pt idx="1424">4.375</cx:pt>
          <cx:pt idx="1425">4.375</cx:pt>
          <cx:pt idx="1426">5</cx:pt>
          <cx:pt idx="1427">4.375</cx:pt>
          <cx:pt idx="1428">3.75</cx:pt>
          <cx:pt idx="1429">4.375</cx:pt>
          <cx:pt idx="1430">5</cx:pt>
          <cx:pt idx="1431">4.375</cx:pt>
          <cx:pt idx="1432">4.375</cx:pt>
          <cx:pt idx="1433">4.375</cx:pt>
          <cx:pt idx="1434">3.75</cx:pt>
          <cx:pt idx="1435">4.375</cx:pt>
          <cx:pt idx="1436">4.375</cx:pt>
          <cx:pt idx="1437">4.375</cx:pt>
          <cx:pt idx="1438">3.125</cx:pt>
          <cx:pt idx="1439">4.375</cx:pt>
          <cx:pt idx="1440">4.375</cx:pt>
          <cx:pt idx="1441">4.375</cx:pt>
          <cx:pt idx="1442">3.75</cx:pt>
          <cx:pt idx="1443">3.75</cx:pt>
          <cx:pt idx="1444">3.75</cx:pt>
          <cx:pt idx="1445">4.375</cx:pt>
          <cx:pt idx="1446">4.375</cx:pt>
          <cx:pt idx="1447">3.75</cx:pt>
          <cx:pt idx="1448">5</cx:pt>
          <cx:pt idx="1449">4.375</cx:pt>
          <cx:pt idx="1450">4.375</cx:pt>
          <cx:pt idx="1451">4.375</cx:pt>
          <cx:pt idx="1452">4.375</cx:pt>
          <cx:pt idx="1453">4.375</cx:pt>
          <cx:pt idx="1454">4.375</cx:pt>
          <cx:pt idx="1455">4.375</cx:pt>
          <cx:pt idx="1456">3.75</cx:pt>
          <cx:pt idx="1457">3.75</cx:pt>
          <cx:pt idx="1458">3.75</cx:pt>
          <cx:pt idx="1459">3.125</cx:pt>
          <cx:pt idx="1460">5</cx:pt>
          <cx:pt idx="1461">4.375</cx:pt>
          <cx:pt idx="1462">3.125</cx:pt>
          <cx:pt idx="1463">3.75</cx:pt>
          <cx:pt idx="1464">4.375</cx:pt>
          <cx:pt idx="1465">5</cx:pt>
          <cx:pt idx="1466">3.75</cx:pt>
          <cx:pt idx="1467">3.75</cx:pt>
          <cx:pt idx="1468">5</cx:pt>
          <cx:pt idx="1469">5</cx:pt>
          <cx:pt idx="1470">4.375</cx:pt>
          <cx:pt idx="1471">4.375</cx:pt>
          <cx:pt idx="1472">3.125</cx:pt>
          <cx:pt idx="1473">4.375</cx:pt>
          <cx:pt idx="1474">4.375</cx:pt>
          <cx:pt idx="1475">4.375</cx:pt>
          <cx:pt idx="1476">1.25</cx:pt>
          <cx:pt idx="1477">4.375</cx:pt>
          <cx:pt idx="1478">4.375</cx:pt>
          <cx:pt idx="1479">3.75</cx:pt>
          <cx:pt idx="1480">4.375</cx:pt>
          <cx:pt idx="1481">4.375</cx:pt>
          <cx:pt idx="1482">3.75</cx:pt>
          <cx:pt idx="1483">4.375</cx:pt>
          <cx:pt idx="1484">4.375</cx:pt>
          <cx:pt idx="1485">4.375</cx:pt>
          <cx:pt idx="1486">3.75</cx:pt>
          <cx:pt idx="1487">3.75</cx:pt>
          <cx:pt idx="1488">5</cx:pt>
          <cx:pt idx="1489">4.375</cx:pt>
          <cx:pt idx="1490">4.375</cx:pt>
          <cx:pt idx="1491">3.75</cx:pt>
          <cx:pt idx="1492">4.375</cx:pt>
          <cx:pt idx="1493">4.375</cx:pt>
          <cx:pt idx="1494">3.75</cx:pt>
          <cx:pt idx="1495">4.375</cx:pt>
          <cx:pt idx="1496">3.125</cx:pt>
          <cx:pt idx="1497">4.375</cx:pt>
          <cx:pt idx="1498">4.375</cx:pt>
          <cx:pt idx="1499">4.375</cx:pt>
          <cx:pt idx="1500">4.375</cx:pt>
          <cx:pt idx="1501">4.375</cx:pt>
          <cx:pt idx="1502">4.375</cx:pt>
          <cx:pt idx="1503">5</cx:pt>
          <cx:pt idx="1504">4.375</cx:pt>
          <cx:pt idx="1505">3.75</cx:pt>
          <cx:pt idx="1506">3.75</cx:pt>
          <cx:pt idx="1507">4.375</cx:pt>
          <cx:pt idx="1508">5</cx:pt>
          <cx:pt idx="1509">4.375</cx:pt>
          <cx:pt idx="1510">4.375</cx:pt>
          <cx:pt idx="1511">3.125</cx:pt>
          <cx:pt idx="1512">3.75</cx:pt>
          <cx:pt idx="1513">4.375</cx:pt>
          <cx:pt idx="1514">4.375</cx:pt>
          <cx:pt idx="1515">4.375</cx:pt>
          <cx:pt idx="1516">4.375</cx:pt>
          <cx:pt idx="1517">4.375</cx:pt>
          <cx:pt idx="1518">4.375</cx:pt>
          <cx:pt idx="1519">5</cx:pt>
          <cx:pt idx="1520">4.375</cx:pt>
          <cx:pt idx="1521">5</cx:pt>
          <cx:pt idx="1522">5</cx:pt>
          <cx:pt idx="1523">5</cx:pt>
          <cx:pt idx="1524">3.125</cx:pt>
          <cx:pt idx="1525">3.75</cx:pt>
          <cx:pt idx="1526">4.375</cx:pt>
          <cx:pt idx="1527">4.375</cx:pt>
          <cx:pt idx="1528">3.125</cx:pt>
          <cx:pt idx="1529">5</cx:pt>
          <cx:pt idx="1530">3.125</cx:pt>
          <cx:pt idx="1531">4.375</cx:pt>
          <cx:pt idx="1532">3.75</cx:pt>
          <cx:pt idx="1533">3.75</cx:pt>
          <cx:pt idx="1534">3.75</cx:pt>
          <cx:pt idx="1535">4.375</cx:pt>
          <cx:pt idx="1536">4.375</cx:pt>
          <cx:pt idx="1537">4.375</cx:pt>
          <cx:pt idx="1538">3.125</cx:pt>
          <cx:pt idx="1539">3.75</cx:pt>
          <cx:pt idx="1540">5</cx:pt>
          <cx:pt idx="1541">3.75</cx:pt>
          <cx:pt idx="1542">3.75</cx:pt>
          <cx:pt idx="1543">4.375</cx:pt>
          <cx:pt idx="1544">4.375</cx:pt>
          <cx:pt idx="1545">2.5</cx:pt>
          <cx:pt idx="1546">4.375</cx:pt>
          <cx:pt idx="1547">4.375</cx:pt>
          <cx:pt idx="1548">3.75</cx:pt>
          <cx:pt idx="1549">5</cx:pt>
          <cx:pt idx="1550">3.125</cx:pt>
          <cx:pt idx="1551">5</cx:pt>
          <cx:pt idx="1552">4.375</cx:pt>
          <cx:pt idx="1553">4.375</cx:pt>
          <cx:pt idx="1554">2.5</cx:pt>
          <cx:pt idx="1555">3.75</cx:pt>
          <cx:pt idx="1556">5</cx:pt>
          <cx:pt idx="1557">4.375</cx:pt>
          <cx:pt idx="1558">5</cx:pt>
          <cx:pt idx="1559">4.375</cx:pt>
          <cx:pt idx="1560">3.75</cx:pt>
          <cx:pt idx="1561">4.375</cx:pt>
          <cx:pt idx="1562">3.75</cx:pt>
          <cx:pt idx="1563">3.75</cx:pt>
          <cx:pt idx="1564">3.75</cx:pt>
          <cx:pt idx="1565">4.375</cx:pt>
          <cx:pt idx="1566">4.375</cx:pt>
          <cx:pt idx="1567">3.75</cx:pt>
          <cx:pt idx="1568">4.375</cx:pt>
          <cx:pt idx="1569">4.375</cx:pt>
          <cx:pt idx="1570">3.125</cx:pt>
          <cx:pt idx="1571">3.75</cx:pt>
          <cx:pt idx="1572">3.75</cx:pt>
          <cx:pt idx="1573">3.75</cx:pt>
          <cx:pt idx="1574">3.75</cx:pt>
          <cx:pt idx="1575">4.375</cx:pt>
          <cx:pt idx="1576">4.375</cx:pt>
          <cx:pt idx="1577">3.75</cx:pt>
          <cx:pt idx="1578">4.375</cx:pt>
          <cx:pt idx="1579">3.75</cx:pt>
          <cx:pt idx="1580">4.375</cx:pt>
          <cx:pt idx="1581">4.375</cx:pt>
          <cx:pt idx="1582">3.75</cx:pt>
          <cx:pt idx="1583">4.375</cx:pt>
          <cx:pt idx="1584">4.375</cx:pt>
          <cx:pt idx="1585">3.125</cx:pt>
          <cx:pt idx="1586">4.375</cx:pt>
          <cx:pt idx="1587">4.375</cx:pt>
          <cx:pt idx="1588">4.375</cx:pt>
          <cx:pt idx="1589">3.75</cx:pt>
          <cx:pt idx="1590">4.375</cx:pt>
          <cx:pt idx="1591">4.375</cx:pt>
          <cx:pt idx="1592">3.125</cx:pt>
          <cx:pt idx="1593">3.75</cx:pt>
          <cx:pt idx="1594">3.75</cx:pt>
          <cx:pt idx="1595">3.125</cx:pt>
          <cx:pt idx="1596">2.5</cx:pt>
          <cx:pt idx="1597">5</cx:pt>
          <cx:pt idx="1598">4.375</cx:pt>
          <cx:pt idx="1599">4.375</cx:pt>
          <cx:pt idx="1600">3.75</cx:pt>
          <cx:pt idx="1601">4.375</cx:pt>
          <cx:pt idx="1602">5</cx:pt>
          <cx:pt idx="1603">3.75</cx:pt>
          <cx:pt idx="1604">4.375</cx:pt>
          <cx:pt idx="1605">4.375</cx:pt>
          <cx:pt idx="1606">3.75</cx:pt>
          <cx:pt idx="1607">2.5</cx:pt>
          <cx:pt idx="1608">3.125</cx:pt>
          <cx:pt idx="1609">5</cx:pt>
          <cx:pt idx="1610">5</cx:pt>
          <cx:pt idx="1611">3.75</cx:pt>
          <cx:pt idx="1612">4.375</cx:pt>
          <cx:pt idx="1613">4.375</cx:pt>
          <cx:pt idx="1614">4.375</cx:pt>
          <cx:pt idx="1615">4.375</cx:pt>
          <cx:pt idx="1616">3.75</cx:pt>
          <cx:pt idx="1617">3.75</cx:pt>
          <cx:pt idx="1618">3.75</cx:pt>
          <cx:pt idx="1619">4.375</cx:pt>
          <cx:pt idx="1620">4.375</cx:pt>
          <cx:pt idx="1621">3.75</cx:pt>
          <cx:pt idx="1622">3.75</cx:pt>
          <cx:pt idx="1623">3.125</cx:pt>
          <cx:pt idx="1624">4.375</cx:pt>
          <cx:pt idx="1625">4.375</cx:pt>
          <cx:pt idx="1626">4.375</cx:pt>
          <cx:pt idx="1627">3.75</cx:pt>
          <cx:pt idx="1628">4.375</cx:pt>
          <cx:pt idx="1629">5</cx:pt>
          <cx:pt idx="1630">3.75</cx:pt>
          <cx:pt idx="1631">4.375</cx:pt>
          <cx:pt idx="1632">4.375</cx:pt>
          <cx:pt idx="1633">4.375</cx:pt>
          <cx:pt idx="1634">3.75</cx:pt>
          <cx:pt idx="1635">4.375</cx:pt>
          <cx:pt idx="1636">3.75</cx:pt>
          <cx:pt idx="1637">4.375</cx:pt>
          <cx:pt idx="1638">4.375</cx:pt>
          <cx:pt idx="1639">4.375</cx:pt>
          <cx:pt idx="1640">4.375</cx:pt>
          <cx:pt idx="1641">4.375</cx:pt>
          <cx:pt idx="1642">3.75</cx:pt>
          <cx:pt idx="1643">2.5</cx:pt>
          <cx:pt idx="1644">4.375</cx:pt>
          <cx:pt idx="1645">3.75</cx:pt>
          <cx:pt idx="1646">4.375</cx:pt>
          <cx:pt idx="1647">2.5</cx:pt>
          <cx:pt idx="1648">4.375</cx:pt>
          <cx:pt idx="1649">4.375</cx:pt>
          <cx:pt idx="1650">4.375</cx:pt>
          <cx:pt idx="1651">4.375</cx:pt>
          <cx:pt idx="1652">3.75</cx:pt>
          <cx:pt idx="1653">5</cx:pt>
          <cx:pt idx="1654">4.375</cx:pt>
          <cx:pt idx="1655">5</cx:pt>
          <cx:pt idx="1656">4.375</cx:pt>
          <cx:pt idx="1657">3.75</cx:pt>
          <cx:pt idx="1658">2.5</cx:pt>
          <cx:pt idx="1659">4.375</cx:pt>
          <cx:pt idx="1660">4.375</cx:pt>
          <cx:pt idx="1661">3.125</cx:pt>
          <cx:pt idx="1662">3.75</cx:pt>
          <cx:pt idx="1663">3.75</cx:pt>
          <cx:pt idx="1664">3.75</cx:pt>
          <cx:pt idx="1665">4.375</cx:pt>
          <cx:pt idx="1666">3.75</cx:pt>
          <cx:pt idx="1667">4.375</cx:pt>
          <cx:pt idx="1668">4.375</cx:pt>
          <cx:pt idx="1669">4.375</cx:pt>
          <cx:pt idx="1670">3.75</cx:pt>
          <cx:pt idx="1671">4.375</cx:pt>
          <cx:pt idx="1672">4.375</cx:pt>
          <cx:pt idx="1673">3.75</cx:pt>
          <cx:pt idx="1674">4.375</cx:pt>
          <cx:pt idx="1675">3.75</cx:pt>
          <cx:pt idx="1676">3.75</cx:pt>
          <cx:pt idx="1677">4.375</cx:pt>
          <cx:pt idx="1678">3.75</cx:pt>
          <cx:pt idx="1679">5</cx:pt>
          <cx:pt idx="1680">5</cx:pt>
          <cx:pt idx="1681">3.125</cx:pt>
          <cx:pt idx="1682">4.375</cx:pt>
          <cx:pt idx="1683">4.375</cx:pt>
          <cx:pt idx="1684">3.125</cx:pt>
          <cx:pt idx="1685">3.75</cx:pt>
          <cx:pt idx="1686">4.375</cx:pt>
          <cx:pt idx="1687">4.375</cx:pt>
          <cx:pt idx="1688">4.375</cx:pt>
          <cx:pt idx="1689">4.375</cx:pt>
          <cx:pt idx="1690">5</cx:pt>
          <cx:pt idx="1691">4.375</cx:pt>
          <cx:pt idx="1692">3.125</cx:pt>
          <cx:pt idx="1693">3.75</cx:pt>
          <cx:pt idx="1694">4.375</cx:pt>
          <cx:pt idx="1695">5</cx:pt>
          <cx:pt idx="1696">3.125</cx:pt>
          <cx:pt idx="1697">4.375</cx:pt>
          <cx:pt idx="1698">4.375</cx:pt>
          <cx:pt idx="1699">4.375</cx:pt>
          <cx:pt idx="1700">3.75</cx:pt>
          <cx:pt idx="1701">3.75</cx:pt>
          <cx:pt idx="1702">3.75</cx:pt>
          <cx:pt idx="1703">3.75</cx:pt>
          <cx:pt idx="1704">4.375</cx:pt>
          <cx:pt idx="1705">3.75</cx:pt>
          <cx:pt idx="1706">3.75</cx:pt>
          <cx:pt idx="1707">4.375</cx:pt>
          <cx:pt idx="1708">5</cx:pt>
          <cx:pt idx="1709">4.375</cx:pt>
          <cx:pt idx="1710">3.75</cx:pt>
          <cx:pt idx="1711">4.375</cx:pt>
          <cx:pt idx="1712">5</cx:pt>
          <cx:pt idx="1713">4.375</cx:pt>
          <cx:pt idx="1714">4.375</cx:pt>
          <cx:pt idx="1715">4.375</cx:pt>
          <cx:pt idx="1716">3.75</cx:pt>
          <cx:pt idx="1717">3.75</cx:pt>
          <cx:pt idx="1718">3.125</cx:pt>
          <cx:pt idx="1719">3.75</cx:pt>
          <cx:pt idx="1720">1.875</cx:pt>
          <cx:pt idx="1721">4.375</cx:pt>
          <cx:pt idx="1722">3.75</cx:pt>
          <cx:pt idx="1723">4.375</cx:pt>
          <cx:pt idx="1724">3.75</cx:pt>
          <cx:pt idx="1725">4.375</cx:pt>
          <cx:pt idx="1726">3.75</cx:pt>
          <cx:pt idx="1727">5</cx:pt>
          <cx:pt idx="1728">3.75</cx:pt>
          <cx:pt idx="1729">4.375</cx:pt>
          <cx:pt idx="1730">4.375</cx:pt>
          <cx:pt idx="1731">4.375</cx:pt>
          <cx:pt idx="1732">4.375</cx:pt>
          <cx:pt idx="1733">5</cx:pt>
          <cx:pt idx="1734">3.75</cx:pt>
          <cx:pt idx="1735">3.75</cx:pt>
          <cx:pt idx="1736">4.375</cx:pt>
          <cx:pt idx="1737">3.75</cx:pt>
          <cx:pt idx="1738">4.375</cx:pt>
          <cx:pt idx="1739">3.75</cx:pt>
          <cx:pt idx="1740">5</cx:pt>
          <cx:pt idx="1741">3.75</cx:pt>
          <cx:pt idx="1742">4.375</cx:pt>
          <cx:pt idx="1743">4.375</cx:pt>
          <cx:pt idx="1744">5</cx:pt>
          <cx:pt idx="1745">3.75</cx:pt>
          <cx:pt idx="1746">3.125</cx:pt>
          <cx:pt idx="1747">4.375</cx:pt>
          <cx:pt idx="1748">5</cx:pt>
          <cx:pt idx="1749">4.375</cx:pt>
          <cx:pt idx="1750">3.125</cx:pt>
          <cx:pt idx="1751">3.75</cx:pt>
          <cx:pt idx="1752">4.375</cx:pt>
          <cx:pt idx="1753">5</cx:pt>
          <cx:pt idx="1754">4.375</cx:pt>
          <cx:pt idx="1755">5</cx:pt>
          <cx:pt idx="1756">3.75</cx:pt>
          <cx:pt idx="1757">2.5</cx:pt>
          <cx:pt idx="1758">5</cx:pt>
          <cx:pt idx="1759">4.375</cx:pt>
          <cx:pt idx="1760">4.375</cx:pt>
          <cx:pt idx="1761">4.375</cx:pt>
          <cx:pt idx="1762">3.75</cx:pt>
          <cx:pt idx="1763">3.75</cx:pt>
          <cx:pt idx="1764">3.125</cx:pt>
          <cx:pt idx="1765">4.375</cx:pt>
          <cx:pt idx="1766">5</cx:pt>
          <cx:pt idx="1767">5</cx:pt>
          <cx:pt idx="1768">3.125</cx:pt>
          <cx:pt idx="1769">3.125</cx:pt>
          <cx:pt idx="1770">3.75</cx:pt>
          <cx:pt idx="1771">4.375</cx:pt>
          <cx:pt idx="1772">4.375</cx:pt>
          <cx:pt idx="1773">3.75</cx:pt>
          <cx:pt idx="1774">4.375</cx:pt>
          <cx:pt idx="1775">3.75</cx:pt>
          <cx:pt idx="1776">3.75</cx:pt>
          <cx:pt idx="1777">3.125</cx:pt>
          <cx:pt idx="1778">3.75</cx:pt>
          <cx:pt idx="1779">4.375</cx:pt>
          <cx:pt idx="1780">4.375</cx:pt>
          <cx:pt idx="1781">3.125</cx:pt>
          <cx:pt idx="1782">3.125</cx:pt>
          <cx:pt idx="1783">4.375</cx:pt>
          <cx:pt idx="1784">3.125</cx:pt>
          <cx:pt idx="1785">3.75</cx:pt>
          <cx:pt idx="1786">4.375</cx:pt>
          <cx:pt idx="1787">3.75</cx:pt>
          <cx:pt idx="1788">4.375</cx:pt>
          <cx:pt idx="1789">4.375</cx:pt>
          <cx:pt idx="1790">4.375</cx:pt>
          <cx:pt idx="1791">3.125</cx:pt>
          <cx:pt idx="1792">4.375</cx:pt>
          <cx:pt idx="1793">4.375</cx:pt>
          <cx:pt idx="1794">4.375</cx:pt>
          <cx:pt idx="1795">4.375</cx:pt>
          <cx:pt idx="1796">4.375</cx:pt>
          <cx:pt idx="1797">3.75</cx:pt>
          <cx:pt idx="1798">3.125</cx:pt>
          <cx:pt idx="1799">4.375</cx:pt>
          <cx:pt idx="1800">4.375</cx:pt>
          <cx:pt idx="1801">1.25</cx:pt>
          <cx:pt idx="1802">2.5</cx:pt>
          <cx:pt idx="1803">3.75</cx:pt>
          <cx:pt idx="1804">3.75</cx:pt>
          <cx:pt idx="1805">5</cx:pt>
          <cx:pt idx="1806">4.375</cx:pt>
          <cx:pt idx="1807">5</cx:pt>
          <cx:pt idx="1808">3.75</cx:pt>
          <cx:pt idx="1809">3.75</cx:pt>
          <cx:pt idx="1810">3.75</cx:pt>
          <cx:pt idx="1811">3.75</cx:pt>
          <cx:pt idx="1812">4.375</cx:pt>
          <cx:pt idx="1813">3.125</cx:pt>
          <cx:pt idx="1814">5</cx:pt>
          <cx:pt idx="1815">3.75</cx:pt>
          <cx:pt idx="1816">4.375</cx:pt>
          <cx:pt idx="1817">5</cx:pt>
          <cx:pt idx="1818">3.75</cx:pt>
          <cx:pt idx="1819">2.5</cx:pt>
          <cx:pt idx="1820">5</cx:pt>
          <cx:pt idx="1821">5</cx:pt>
          <cx:pt idx="1822">4.375</cx:pt>
          <cx:pt idx="1823">4.375</cx:pt>
          <cx:pt idx="1824">3.125</cx:pt>
          <cx:pt idx="1825">4.375</cx:pt>
          <cx:pt idx="1826">4.375</cx:pt>
          <cx:pt idx="1827">3.75</cx:pt>
          <cx:pt idx="1828">4.375</cx:pt>
          <cx:pt idx="1829">4.375</cx:pt>
          <cx:pt idx="1830">4.375</cx:pt>
          <cx:pt idx="1831">4.375</cx:pt>
          <cx:pt idx="1832">3.125</cx:pt>
          <cx:pt idx="1833">4.375</cx:pt>
          <cx:pt idx="1834">4.375</cx:pt>
          <cx:pt idx="1835">3.75</cx:pt>
          <cx:pt idx="1836">4.375</cx:pt>
          <cx:pt idx="1837">3.75</cx:pt>
          <cx:pt idx="1838">3.75</cx:pt>
          <cx:pt idx="1839">4.375</cx:pt>
          <cx:pt idx="1840">4.375</cx:pt>
          <cx:pt idx="1841">4.375</cx:pt>
          <cx:pt idx="1842">5</cx:pt>
          <cx:pt idx="1843">3.125</cx:pt>
          <cx:pt idx="1844">4.375</cx:pt>
          <cx:pt idx="1845">4.375</cx:pt>
          <cx:pt idx="1846">5</cx:pt>
          <cx:pt idx="1847">5</cx:pt>
          <cx:pt idx="1848">4.375</cx:pt>
          <cx:pt idx="1849">3.75</cx:pt>
          <cx:pt idx="1850">3.75</cx:pt>
          <cx:pt idx="1851">5</cx:pt>
          <cx:pt idx="1852">3.75</cx:pt>
          <cx:pt idx="1853">4.375</cx:pt>
          <cx:pt idx="1854">3.75</cx:pt>
          <cx:pt idx="1855">4.375</cx:pt>
          <cx:pt idx="1856">4.375</cx:pt>
          <cx:pt idx="1857">3.75</cx:pt>
          <cx:pt idx="1858">3.125</cx:pt>
          <cx:pt idx="1859">4.375</cx:pt>
          <cx:pt idx="1860">3.125</cx:pt>
          <cx:pt idx="1861">4.375</cx:pt>
          <cx:pt idx="1862">4.375</cx:pt>
          <cx:pt idx="1863">4.375</cx:pt>
          <cx:pt idx="1864">4.375</cx:pt>
          <cx:pt idx="1865">3.75</cx:pt>
          <cx:pt idx="1866">3.75</cx:pt>
          <cx:pt idx="1867">4.375</cx:pt>
          <cx:pt idx="1868">4.375</cx:pt>
          <cx:pt idx="1869">4.375</cx:pt>
          <cx:pt idx="1870">4.375</cx:pt>
          <cx:pt idx="1871">4.375</cx:pt>
          <cx:pt idx="1872">3.125</cx:pt>
          <cx:pt idx="1873">4.375</cx:pt>
          <cx:pt idx="1874">4.375</cx:pt>
          <cx:pt idx="1875">4.375</cx:pt>
          <cx:pt idx="1876">4.375</cx:pt>
          <cx:pt idx="1877">4.375</cx:pt>
          <cx:pt idx="1878">3.75</cx:pt>
          <cx:pt idx="1879">3.125</cx:pt>
          <cx:pt idx="1880">4.375</cx:pt>
          <cx:pt idx="1881">4.375</cx:pt>
          <cx:pt idx="1882">4.375</cx:pt>
          <cx:pt idx="1883">4.375</cx:pt>
          <cx:pt idx="1884">3.75</cx:pt>
          <cx:pt idx="1885">4.375</cx:pt>
          <cx:pt idx="1886">4.375</cx:pt>
          <cx:pt idx="1887">4.375</cx:pt>
          <cx:pt idx="1888">4.375</cx:pt>
          <cx:pt idx="1889">4.375</cx:pt>
          <cx:pt idx="1890">5</cx:pt>
          <cx:pt idx="1891">5</cx:pt>
          <cx:pt idx="1892">3.125</cx:pt>
          <cx:pt idx="1893">5</cx:pt>
          <cx:pt idx="1894">3.75</cx:pt>
          <cx:pt idx="1895">3.75</cx:pt>
          <cx:pt idx="1896">3.125</cx:pt>
          <cx:pt idx="1897">5</cx:pt>
          <cx:pt idx="1898">4.375</cx:pt>
          <cx:pt idx="1899">4.375</cx:pt>
          <cx:pt idx="1900">4.375</cx:pt>
          <cx:pt idx="1901">4.375</cx:pt>
          <cx:pt idx="1902">4.375</cx:pt>
          <cx:pt idx="1903">4.375</cx:pt>
          <cx:pt idx="1904">4.375</cx:pt>
          <cx:pt idx="1905">3.125</cx:pt>
          <cx:pt idx="1906">3.125</cx:pt>
          <cx:pt idx="1907">4.375</cx:pt>
          <cx:pt idx="1908">2.5</cx:pt>
          <cx:pt idx="1909">3.75</cx:pt>
          <cx:pt idx="1910">3.125</cx:pt>
          <cx:pt idx="1911">3.75</cx:pt>
          <cx:pt idx="1912">4.375</cx:pt>
          <cx:pt idx="1913">5</cx:pt>
          <cx:pt idx="1914">4.375</cx:pt>
          <cx:pt idx="1915">3.75</cx:pt>
          <cx:pt idx="1916">3.75</cx:pt>
          <cx:pt idx="1917">5</cx:pt>
          <cx:pt idx="1918">4.375</cx:pt>
          <cx:pt idx="1919">3.75</cx:pt>
          <cx:pt idx="1920">4.375</cx:pt>
          <cx:pt idx="1921">5</cx:pt>
          <cx:pt idx="1922">3.75</cx:pt>
          <cx:pt idx="1923">4.375</cx:pt>
          <cx:pt idx="1924">3.75</cx:pt>
          <cx:pt idx="1925">3.75</cx:pt>
          <cx:pt idx="1926">4.375</cx:pt>
          <cx:pt idx="1927">3.75</cx:pt>
          <cx:pt idx="1928">3.75</cx:pt>
          <cx:pt idx="1929">3.75</cx:pt>
          <cx:pt idx="1930">4.375</cx:pt>
          <cx:pt idx="1931">3.125</cx:pt>
          <cx:pt idx="1932">5</cx:pt>
          <cx:pt idx="1933">3.75</cx:pt>
          <cx:pt idx="1934">3.75</cx:pt>
          <cx:pt idx="1935">4.375</cx:pt>
          <cx:pt idx="1936">3.125</cx:pt>
          <cx:pt idx="1937">5</cx:pt>
          <cx:pt idx="1938">4.375</cx:pt>
          <cx:pt idx="1939">3.75</cx:pt>
          <cx:pt idx="1940">4.375</cx:pt>
          <cx:pt idx="1941">3.75</cx:pt>
          <cx:pt idx="1942">3.125</cx:pt>
          <cx:pt idx="1943">4.375</cx:pt>
          <cx:pt idx="1944">3.75</cx:pt>
          <cx:pt idx="1945">4.375</cx:pt>
          <cx:pt idx="1946">3.125</cx:pt>
          <cx:pt idx="1947">4.375</cx:pt>
          <cx:pt idx="1948">3.75</cx:pt>
          <cx:pt idx="1949">3.75</cx:pt>
          <cx:pt idx="1950">3.75</cx:pt>
          <cx:pt idx="1951">3.75</cx:pt>
          <cx:pt idx="1952">3.125</cx:pt>
          <cx:pt idx="1953">3.75</cx:pt>
          <cx:pt idx="1954">4.375</cx:pt>
          <cx:pt idx="1955">5</cx:pt>
          <cx:pt idx="1956">3.75</cx:pt>
          <cx:pt idx="1957">4.375</cx:pt>
          <cx:pt idx="1958">4.375</cx:pt>
          <cx:pt idx="1959">3.75</cx:pt>
          <cx:pt idx="1960">4.375</cx:pt>
          <cx:pt idx="1961">4.375</cx:pt>
          <cx:pt idx="1962">4.375</cx:pt>
          <cx:pt idx="1963">4.375</cx:pt>
          <cx:pt idx="1964">4.375</cx:pt>
          <cx:pt idx="1965">5</cx:pt>
          <cx:pt idx="1966">4.375</cx:pt>
          <cx:pt idx="1967">4.375</cx:pt>
          <cx:pt idx="1968">4.375</cx:pt>
          <cx:pt idx="1969">4.375</cx:pt>
          <cx:pt idx="1970">4.375</cx:pt>
          <cx:pt idx="1971">5</cx:pt>
          <cx:pt idx="1972">2.5</cx:pt>
          <cx:pt idx="1973">5</cx:pt>
          <cx:pt idx="1974">4.375</cx:pt>
          <cx:pt idx="1975">4.375</cx:pt>
          <cx:pt idx="1976">4.375</cx:pt>
          <cx:pt idx="1977">3.75</cx:pt>
          <cx:pt idx="1978">2.5</cx:pt>
          <cx:pt idx="1979">4.375</cx:pt>
          <cx:pt idx="1980">2.5</cx:pt>
          <cx:pt idx="1981">3.75</cx:pt>
          <cx:pt idx="1982">3.75</cx:pt>
          <cx:pt idx="1983">5</cx:pt>
          <cx:pt idx="1984">4.375</cx:pt>
          <cx:pt idx="1985">3.75</cx:pt>
          <cx:pt idx="1986">4.375</cx:pt>
          <cx:pt idx="1987">3.75</cx:pt>
          <cx:pt idx="1988">3.75</cx:pt>
          <cx:pt idx="1989">4.375</cx:pt>
          <cx:pt idx="1990">4.375</cx:pt>
          <cx:pt idx="1991">3.125</cx:pt>
          <cx:pt idx="1992">2.5</cx:pt>
          <cx:pt idx="1993">3.75</cx:pt>
          <cx:pt idx="1994">3.125</cx:pt>
          <cx:pt idx="1995">4.375</cx:pt>
          <cx:pt idx="1996">5</cx:pt>
          <cx:pt idx="1997">3.75</cx:pt>
          <cx:pt idx="1998">3.75</cx:pt>
          <cx:pt idx="1999">4.375</cx:pt>
          <cx:pt idx="2000">3.75</cx:pt>
          <cx:pt idx="2001">3.125</cx:pt>
          <cx:pt idx="2002">4.375</cx:pt>
          <cx:pt idx="2003">3.75</cx:pt>
          <cx:pt idx="2004">5</cx:pt>
          <cx:pt idx="2005">3.75</cx:pt>
          <cx:pt idx="2006">5</cx:pt>
          <cx:pt idx="2007">4.375</cx:pt>
          <cx:pt idx="2008">4.375</cx:pt>
          <cx:pt idx="2009">4.375</cx:pt>
          <cx:pt idx="2010">1.25</cx:pt>
          <cx:pt idx="2011">4.375</cx:pt>
          <cx:pt idx="2012">2.5</cx:pt>
          <cx:pt idx="2013">4.375</cx:pt>
          <cx:pt idx="2014">4.375</cx:pt>
          <cx:pt idx="2015">4.375</cx:pt>
          <cx:pt idx="2016">4.375</cx:pt>
          <cx:pt idx="2017">4.375</cx:pt>
          <cx:pt idx="2018">2.5</cx:pt>
          <cx:pt idx="2019">4.375</cx:pt>
          <cx:pt idx="2020">4.375</cx:pt>
          <cx:pt idx="2021">5</cx:pt>
          <cx:pt idx="2022">3.75</cx:pt>
          <cx:pt idx="2023">4.375</cx:pt>
          <cx:pt idx="2024">5</cx:pt>
          <cx:pt idx="2025">4.375</cx:pt>
          <cx:pt idx="2026">4.375</cx:pt>
          <cx:pt idx="2027">4.375</cx:pt>
          <cx:pt idx="2028">4.375</cx:pt>
          <cx:pt idx="2029">4.375</cx:pt>
          <cx:pt idx="2030">4.375</cx:pt>
          <cx:pt idx="2031">4.375</cx:pt>
          <cx:pt idx="2032">5</cx:pt>
          <cx:pt idx="2033">3.125</cx:pt>
          <cx:pt idx="2034">4.375</cx:pt>
          <cx:pt idx="2035">4.375</cx:pt>
          <cx:pt idx="2036">4.375</cx:pt>
          <cx:pt idx="2037">4.375</cx:pt>
          <cx:pt idx="2038">3.75</cx:pt>
          <cx:pt idx="2039">2.5</cx:pt>
          <cx:pt idx="2040">3.125</cx:pt>
          <cx:pt idx="2041">4.375</cx:pt>
          <cx:pt idx="2042">4.375</cx:pt>
          <cx:pt idx="2043">2.5</cx:pt>
          <cx:pt idx="2044">4.375</cx:pt>
          <cx:pt idx="2045">4.375</cx:pt>
          <cx:pt idx="2046">4.375</cx:pt>
          <cx:pt idx="2047">3.75</cx:pt>
          <cx:pt idx="2048">4.375</cx:pt>
          <cx:pt idx="2049">4.375</cx:pt>
          <cx:pt idx="2050">4.375</cx:pt>
          <cx:pt idx="2051">4.375</cx:pt>
          <cx:pt idx="2052">3.75</cx:pt>
          <cx:pt idx="2053">4.375</cx:pt>
          <cx:pt idx="2054">3.75</cx:pt>
          <cx:pt idx="2055">3.75</cx:pt>
          <cx:pt idx="2056">3.75</cx:pt>
          <cx:pt idx="2057">4.375</cx:pt>
          <cx:pt idx="2058">4.375</cx:pt>
          <cx:pt idx="2059">4.375</cx:pt>
          <cx:pt idx="2060">3.125</cx:pt>
          <cx:pt idx="2061">4.375</cx:pt>
          <cx:pt idx="2062">5</cx:pt>
          <cx:pt idx="2063">3.75</cx:pt>
          <cx:pt idx="2064">3.75</cx:pt>
          <cx:pt idx="2065">4.375</cx:pt>
          <cx:pt idx="2066">4.375</cx:pt>
          <cx:pt idx="2067">4.375</cx:pt>
          <cx:pt idx="2068">5</cx:pt>
          <cx:pt idx="2069">3.125</cx:pt>
          <cx:pt idx="2070">5</cx:pt>
          <cx:pt idx="2071">4.375</cx:pt>
          <cx:pt idx="2072">3.75</cx:pt>
          <cx:pt idx="2073">4.375</cx:pt>
          <cx:pt idx="2074">3.75</cx:pt>
          <cx:pt idx="2075">4.375</cx:pt>
          <cx:pt idx="2076">3.75</cx:pt>
          <cx:pt idx="2077">5</cx:pt>
          <cx:pt idx="2078">3.75</cx:pt>
          <cx:pt idx="2079">5</cx:pt>
          <cx:pt idx="2080">4.375</cx:pt>
          <cx:pt idx="2081">3.125</cx:pt>
          <cx:pt idx="2082">4.375</cx:pt>
          <cx:pt idx="2083">5</cx:pt>
          <cx:pt idx="2084">4.375</cx:pt>
          <cx:pt idx="2085">4.375</cx:pt>
          <cx:pt idx="2086">4.375</cx:pt>
          <cx:pt idx="2087">4.375</cx:pt>
          <cx:pt idx="2088">3.125</cx:pt>
          <cx:pt idx="2089">4.375</cx:pt>
          <cx:pt idx="2090">3.75</cx:pt>
          <cx:pt idx="2091">3.125</cx:pt>
          <cx:pt idx="2092">4.375</cx:pt>
          <cx:pt idx="2093">3.75</cx:pt>
          <cx:pt idx="2094">4.375</cx:pt>
          <cx:pt idx="2095">4.375</cx:pt>
          <cx:pt idx="2096">3.75</cx:pt>
          <cx:pt idx="2097">5</cx:pt>
          <cx:pt idx="2098">4.375</cx:pt>
          <cx:pt idx="2099">4.375</cx:pt>
          <cx:pt idx="2100">3.75</cx:pt>
          <cx:pt idx="2101">4.375</cx:pt>
          <cx:pt idx="2102">4.375</cx:pt>
          <cx:pt idx="2103">5</cx:pt>
          <cx:pt idx="2104">4.375</cx:pt>
          <cx:pt idx="2105">4.375</cx:pt>
          <cx:pt idx="2106">5</cx:pt>
          <cx:pt idx="2107">4.375</cx:pt>
          <cx:pt idx="2108">3.75</cx:pt>
          <cx:pt idx="2109">5</cx:pt>
          <cx:pt idx="2110">3.75</cx:pt>
          <cx:pt idx="2111">4.375</cx:pt>
          <cx:pt idx="2112">3.75</cx:pt>
          <cx:pt idx="2113">3.75</cx:pt>
          <cx:pt idx="2114">3.125</cx:pt>
          <cx:pt idx="2115">3.75</cx:pt>
          <cx:pt idx="2116">4.375</cx:pt>
          <cx:pt idx="2117">3.75</cx:pt>
          <cx:pt idx="2118">3.75</cx:pt>
          <cx:pt idx="2119">2.5</cx:pt>
          <cx:pt idx="2120">3.125</cx:pt>
          <cx:pt idx="2121">3.125</cx:pt>
          <cx:pt idx="2122">4.375</cx:pt>
          <cx:pt idx="2123">4.375</cx:pt>
          <cx:pt idx="2124">4.375</cx:pt>
          <cx:pt idx="2125">4.375</cx:pt>
          <cx:pt idx="2126">5</cx:pt>
          <cx:pt idx="2127">4.375</cx:pt>
          <cx:pt idx="2128">3.75</cx:pt>
          <cx:pt idx="2129">4.375</cx:pt>
          <cx:pt idx="2130">4.375</cx:pt>
          <cx:pt idx="2131">3.75</cx:pt>
          <cx:pt idx="2132">4.375</cx:pt>
          <cx:pt idx="2133">4.375</cx:pt>
          <cx:pt idx="2134">3.75</cx:pt>
          <cx:pt idx="2135">4.375</cx:pt>
          <cx:pt idx="2136">5</cx:pt>
          <cx:pt idx="2137">5</cx:pt>
          <cx:pt idx="2138">3.75</cx:pt>
          <cx:pt idx="2139">5</cx:pt>
          <cx:pt idx="2140">4.375</cx:pt>
          <cx:pt idx="2141">4.375</cx:pt>
          <cx:pt idx="2142">5</cx:pt>
          <cx:pt idx="2143">3.75</cx:pt>
          <cx:pt idx="2144">3.75</cx:pt>
          <cx:pt idx="2145">3.75</cx:pt>
          <cx:pt idx="2146">3.75</cx:pt>
          <cx:pt idx="2147">4.375</cx:pt>
          <cx:pt idx="2148">5</cx:pt>
          <cx:pt idx="2149">3.75</cx:pt>
          <cx:pt idx="2150">3.75</cx:pt>
          <cx:pt idx="2151">3.125</cx:pt>
          <cx:pt idx="2152">5</cx:pt>
          <cx:pt idx="2153">4.375</cx:pt>
          <cx:pt idx="2154">2.5</cx:pt>
          <cx:pt idx="2155">3.125</cx:pt>
          <cx:pt idx="2156">4.375</cx:pt>
          <cx:pt idx="2157">3.75</cx:pt>
          <cx:pt idx="2158">4.375</cx:pt>
          <cx:pt idx="2159">5</cx:pt>
          <cx:pt idx="2160">4.375</cx:pt>
          <cx:pt idx="2161">4.375</cx:pt>
          <cx:pt idx="2162">3.125</cx:pt>
          <cx:pt idx="2163">3.125</cx:pt>
          <cx:pt idx="2164">4.375</cx:pt>
          <cx:pt idx="2165">3.75</cx:pt>
          <cx:pt idx="2166">3.75</cx:pt>
          <cx:pt idx="2167">4.375</cx:pt>
          <cx:pt idx="2168">4.375</cx:pt>
          <cx:pt idx="2169">5</cx:pt>
          <cx:pt idx="2170">4.375</cx:pt>
          <cx:pt idx="2171">4.375</cx:pt>
          <cx:pt idx="2172">4.375</cx:pt>
          <cx:pt idx="2173">3.75</cx:pt>
          <cx:pt idx="2174">4.375</cx:pt>
          <cx:pt idx="2175">4.375</cx:pt>
          <cx:pt idx="2176">3.75</cx:pt>
          <cx:pt idx="2177">4.375</cx:pt>
          <cx:pt idx="2178">3.125</cx:pt>
          <cx:pt idx="2179">3.125</cx:pt>
          <cx:pt idx="2180">3.75</cx:pt>
          <cx:pt idx="2181">4.375</cx:pt>
          <cx:pt idx="2182">4.375</cx:pt>
          <cx:pt idx="2183">4.375</cx:pt>
          <cx:pt idx="2184">4.375</cx:pt>
          <cx:pt idx="2185">4.375</cx:pt>
          <cx:pt idx="2186">4.375</cx:pt>
          <cx:pt idx="2187">3.75</cx:pt>
          <cx:pt idx="2188">4.375</cx:pt>
          <cx:pt idx="2189">4.375</cx:pt>
          <cx:pt idx="2190">3.75</cx:pt>
          <cx:pt idx="2191">2.5</cx:pt>
          <cx:pt idx="2192">3.75</cx:pt>
          <cx:pt idx="2193">3.75</cx:pt>
          <cx:pt idx="2194">4.375</cx:pt>
          <cx:pt idx="2195">3.75</cx:pt>
          <cx:pt idx="2196">4.375</cx:pt>
          <cx:pt idx="2197">5</cx:pt>
          <cx:pt idx="2198">4.375</cx:pt>
          <cx:pt idx="2199">3.75</cx:pt>
          <cx:pt idx="2200">4.375</cx:pt>
          <cx:pt idx="2201">5</cx:pt>
          <cx:pt idx="2202">4.375</cx:pt>
          <cx:pt idx="2203">4.375</cx:pt>
          <cx:pt idx="2204">3.75</cx:pt>
          <cx:pt idx="2205">3.125</cx:pt>
          <cx:pt idx="2206">4.375</cx:pt>
          <cx:pt idx="2207">3.75</cx:pt>
          <cx:pt idx="2208">5</cx:pt>
          <cx:pt idx="2209">4.375</cx:pt>
          <cx:pt idx="2210">4.375</cx:pt>
          <cx:pt idx="2211">4.375</cx:pt>
          <cx:pt idx="2212">4.375</cx:pt>
          <cx:pt idx="2213">4.375</cx:pt>
          <cx:pt idx="2214">4.375</cx:pt>
          <cx:pt idx="2215">3.75</cx:pt>
          <cx:pt idx="2216">5</cx:pt>
          <cx:pt idx="2217">5</cx:pt>
          <cx:pt idx="2218">4.375</cx:pt>
          <cx:pt idx="2219">4.375</cx:pt>
          <cx:pt idx="2220">3.75</cx:pt>
          <cx:pt idx="2221">4.375</cx:pt>
          <cx:pt idx="2222">4.375</cx:pt>
          <cx:pt idx="2223">3.125</cx:pt>
          <cx:pt idx="2224">4.375</cx:pt>
          <cx:pt idx="2225">4.375</cx:pt>
          <cx:pt idx="2226">1.875</cx:pt>
          <cx:pt idx="2227">3.75</cx:pt>
          <cx:pt idx="2228">4.375</cx:pt>
          <cx:pt idx="2229">5</cx:pt>
          <cx:pt idx="2230">4.375</cx:pt>
          <cx:pt idx="2231">3.75</cx:pt>
          <cx:pt idx="2232">4.375</cx:pt>
          <cx:pt idx="2233">3.75</cx:pt>
          <cx:pt idx="2234">4.375</cx:pt>
          <cx:pt idx="2235">4.375</cx:pt>
          <cx:pt idx="2236">3.75</cx:pt>
          <cx:pt idx="2237">2.5</cx:pt>
          <cx:pt idx="2238">3.75</cx:pt>
          <cx:pt idx="2239">3.75</cx:pt>
          <cx:pt idx="2240">5</cx:pt>
          <cx:pt idx="2241">4.375</cx:pt>
          <cx:pt idx="2242">3.75</cx:pt>
          <cx:pt idx="2243">3.125</cx:pt>
          <cx:pt idx="2244">4.375</cx:pt>
          <cx:pt idx="2245">3.125</cx:pt>
          <cx:pt idx="2246">4.375</cx:pt>
          <cx:pt idx="2247">3.75</cx:pt>
          <cx:pt idx="2248">4.375</cx:pt>
          <cx:pt idx="2249">3.75</cx:pt>
          <cx:pt idx="2250">3.75</cx:pt>
          <cx:pt idx="2251">3.75</cx:pt>
          <cx:pt idx="2252">4.375</cx:pt>
          <cx:pt idx="2253">4.375</cx:pt>
          <cx:pt idx="2254">3.75</cx:pt>
          <cx:pt idx="2255">3.75</cx:pt>
          <cx:pt idx="2256">4.375</cx:pt>
          <cx:pt idx="2257">3.75</cx:pt>
          <cx:pt idx="2258">4.375</cx:pt>
          <cx:pt idx="2259">3.125</cx:pt>
          <cx:pt idx="2260">4.375</cx:pt>
          <cx:pt idx="2261">5</cx:pt>
          <cx:pt idx="2262">5</cx:pt>
          <cx:pt idx="2263">4.375</cx:pt>
          <cx:pt idx="2264">4.375</cx:pt>
          <cx:pt idx="2265">3.125</cx:pt>
          <cx:pt idx="2266">3.75</cx:pt>
          <cx:pt idx="2267">3.125</cx:pt>
          <cx:pt idx="2268">2.5</cx:pt>
          <cx:pt idx="2269">4.375</cx:pt>
          <cx:pt idx="2270">2.5</cx:pt>
          <cx:pt idx="2271">3.125</cx:pt>
          <cx:pt idx="2272">5</cx:pt>
          <cx:pt idx="2273">5</cx:pt>
          <cx:pt idx="2274">3.75</cx:pt>
          <cx:pt idx="2275">3.125</cx:pt>
          <cx:pt idx="2276">4.375</cx:pt>
          <cx:pt idx="2277">3.75</cx:pt>
          <cx:pt idx="2278">4.375</cx:pt>
          <cx:pt idx="2279">4.375</cx:pt>
          <cx:pt idx="2280">3.75</cx:pt>
          <cx:pt idx="2281">5</cx:pt>
          <cx:pt idx="2282">4.375</cx:pt>
          <cx:pt idx="2283">3.75</cx:pt>
          <cx:pt idx="2284">3.75</cx:pt>
          <cx:pt idx="2285">3.75</cx:pt>
          <cx:pt idx="2286">4.375</cx:pt>
          <cx:pt idx="2287">3.75</cx:pt>
          <cx:pt idx="2288">4.375</cx:pt>
          <cx:pt idx="2289">4.375</cx:pt>
          <cx:pt idx="2290">3.75</cx:pt>
          <cx:pt idx="2291">3.75</cx:pt>
          <cx:pt idx="2292">3.75</cx:pt>
          <cx:pt idx="2293">4.375</cx:pt>
          <cx:pt idx="2294">4.375</cx:pt>
          <cx:pt idx="2295">3.125</cx:pt>
          <cx:pt idx="2296">4.375</cx:pt>
          <cx:pt idx="2297">4.375</cx:pt>
          <cx:pt idx="2298">5</cx:pt>
          <cx:pt idx="2299">3.75</cx:pt>
          <cx:pt idx="2300">5</cx:pt>
          <cx:pt idx="2301">4.375</cx:pt>
          <cx:pt idx="2302">4.375</cx:pt>
          <cx:pt idx="2303">4.375</cx:pt>
          <cx:pt idx="2304">3.125</cx:pt>
          <cx:pt idx="2305">4.375</cx:pt>
          <cx:pt idx="2306">4.375</cx:pt>
          <cx:pt idx="2307">4.375</cx:pt>
          <cx:pt idx="2308">4.375</cx:pt>
          <cx:pt idx="2309">3.125</cx:pt>
          <cx:pt idx="2310">3.75</cx:pt>
          <cx:pt idx="2311">3.75</cx:pt>
          <cx:pt idx="2312">4.375</cx:pt>
          <cx:pt idx="2313">4.375</cx:pt>
          <cx:pt idx="2314">3.125</cx:pt>
          <cx:pt idx="2315">4.375</cx:pt>
          <cx:pt idx="2316">3.75</cx:pt>
          <cx:pt idx="2317">4.375</cx:pt>
          <cx:pt idx="2318">3.75</cx:pt>
          <cx:pt idx="2319">4.375</cx:pt>
          <cx:pt idx="2320">4.375</cx:pt>
          <cx:pt idx="2321">3.75</cx:pt>
          <cx:pt idx="2322">3.75</cx:pt>
          <cx:pt idx="2323">4.375</cx:pt>
          <cx:pt idx="2324">5</cx:pt>
          <cx:pt idx="2325">3.75</cx:pt>
          <cx:pt idx="2326">3.75</cx:pt>
          <cx:pt idx="2327">4.375</cx:pt>
          <cx:pt idx="2328">3.125</cx:pt>
          <cx:pt idx="2329">3.75</cx:pt>
          <cx:pt idx="2330">4.375</cx:pt>
          <cx:pt idx="2331">3.75</cx:pt>
          <cx:pt idx="2332">5</cx:pt>
          <cx:pt idx="2333">3.75</cx:pt>
          <cx:pt idx="2334">4.375</cx:pt>
          <cx:pt idx="2335">4.375</cx:pt>
          <cx:pt idx="2336">5</cx:pt>
          <cx:pt idx="2337">3.75</cx:pt>
          <cx:pt idx="2338">3.75</cx:pt>
          <cx:pt idx="2339">4.375</cx:pt>
          <cx:pt idx="2340">4.375</cx:pt>
          <cx:pt idx="2341">5</cx:pt>
          <cx:pt idx="2342">3.75</cx:pt>
          <cx:pt idx="2343">4.375</cx:pt>
          <cx:pt idx="2344">5</cx:pt>
          <cx:pt idx="2345">2.5</cx:pt>
          <cx:pt idx="2346">3.125</cx:pt>
          <cx:pt idx="2347">3.75</cx:pt>
          <cx:pt idx="2348">4.375</cx:pt>
          <cx:pt idx="2349">4.375</cx:pt>
          <cx:pt idx="2350">3.75</cx:pt>
          <cx:pt idx="2351">4.375</cx:pt>
          <cx:pt idx="2352">3.125</cx:pt>
          <cx:pt idx="2353">5</cx:pt>
          <cx:pt idx="2354">3.75</cx:pt>
          <cx:pt idx="2355">5</cx:pt>
          <cx:pt idx="2356">3.75</cx:pt>
          <cx:pt idx="2357">2.5</cx:pt>
          <cx:pt idx="2358">4.375</cx:pt>
          <cx:pt idx="2359">3.75</cx:pt>
          <cx:pt idx="2360">3.75</cx:pt>
          <cx:pt idx="2361">4.375</cx:pt>
          <cx:pt idx="2362">3.75</cx:pt>
          <cx:pt idx="2363">4.375</cx:pt>
          <cx:pt idx="2364">4.375</cx:pt>
          <cx:pt idx="2365">5</cx:pt>
          <cx:pt idx="2366">5</cx:pt>
          <cx:pt idx="2367">4.375</cx:pt>
          <cx:pt idx="2368">4.375</cx:pt>
          <cx:pt idx="2369">3.125</cx:pt>
          <cx:pt idx="2370">4.375</cx:pt>
          <cx:pt idx="2371">4.375</cx:pt>
          <cx:pt idx="2372">5</cx:pt>
          <cx:pt idx="2373">5</cx:pt>
          <cx:pt idx="2374">4.375</cx:pt>
          <cx:pt idx="2375">4.375</cx:pt>
          <cx:pt idx="2376">5</cx:pt>
          <cx:pt idx="2377">4.375</cx:pt>
          <cx:pt idx="2378">3.75</cx:pt>
          <cx:pt idx="2379">3.75</cx:pt>
          <cx:pt idx="2380">4.375</cx:pt>
          <cx:pt idx="2381">4.375</cx:pt>
          <cx:pt idx="2382">5</cx:pt>
          <cx:pt idx="2383">3.75</cx:pt>
          <cx:pt idx="2384">3.75</cx:pt>
          <cx:pt idx="2385">4.375</cx:pt>
          <cx:pt idx="2386">4.375</cx:pt>
          <cx:pt idx="2387">4.375</cx:pt>
          <cx:pt idx="2388">4.375</cx:pt>
          <cx:pt idx="2389">3.75</cx:pt>
          <cx:pt idx="2390">3.75</cx:pt>
          <cx:pt idx="2391">4.375</cx:pt>
          <cx:pt idx="2392">3.75</cx:pt>
          <cx:pt idx="2393">3.75</cx:pt>
          <cx:pt idx="2394">4.375</cx:pt>
          <cx:pt idx="2395">4.375</cx:pt>
          <cx:pt idx="2396">5</cx:pt>
          <cx:pt idx="2397">4.375</cx:pt>
          <cx:pt idx="2398">3.75</cx:pt>
          <cx:pt idx="2399">4.375</cx:pt>
          <cx:pt idx="2400">4.375</cx:pt>
          <cx:pt idx="2401">4.375</cx:pt>
          <cx:pt idx="2402">4.375</cx:pt>
          <cx:pt idx="2403">4.375</cx:pt>
          <cx:pt idx="2404">4.375</cx:pt>
          <cx:pt idx="2405">5</cx:pt>
          <cx:pt idx="2406">5</cx:pt>
          <cx:pt idx="2407">5</cx:pt>
          <cx:pt idx="2408">3.75</cx:pt>
          <cx:pt idx="2409">4.375</cx:pt>
          <cx:pt idx="2410">3.75</cx:pt>
          <cx:pt idx="2411">3.75</cx:pt>
          <cx:pt idx="2412">4.375</cx:pt>
          <cx:pt idx="2413">3.125</cx:pt>
          <cx:pt idx="2414">4.375</cx:pt>
          <cx:pt idx="2415">4.375</cx:pt>
          <cx:pt idx="2416">3.75</cx:pt>
          <cx:pt idx="2417">5</cx:pt>
          <cx:pt idx="2418">4.375</cx:pt>
          <cx:pt idx="2419">3.75</cx:pt>
          <cx:pt idx="2420">3.125</cx:pt>
          <cx:pt idx="2421">5</cx:pt>
          <cx:pt idx="2422">3.75</cx:pt>
          <cx:pt idx="2423">3.75</cx:pt>
          <cx:pt idx="2424">5</cx:pt>
          <cx:pt idx="2425">3.75</cx:pt>
          <cx:pt idx="2426">3.125</cx:pt>
          <cx:pt idx="2427">4.375</cx:pt>
          <cx:pt idx="2428">4.375</cx:pt>
          <cx:pt idx="2429">5</cx:pt>
          <cx:pt idx="2430">3.75</cx:pt>
          <cx:pt idx="2431">5</cx:pt>
          <cx:pt idx="2432">4.375</cx:pt>
          <cx:pt idx="2433">5</cx:pt>
          <cx:pt idx="2434">4.375</cx:pt>
          <cx:pt idx="2435">4.375</cx:pt>
          <cx:pt idx="2436">3.125</cx:pt>
          <cx:pt idx="2437">5</cx:pt>
          <cx:pt idx="2438">3.75</cx:pt>
          <cx:pt idx="2439">4.375</cx:pt>
          <cx:pt idx="2440">4.375</cx:pt>
          <cx:pt idx="2441">3.75</cx:pt>
          <cx:pt idx="2442">4.375</cx:pt>
          <cx:pt idx="2443">3.75</cx:pt>
          <cx:pt idx="2444">3.75</cx:pt>
          <cx:pt idx="2445">4.375</cx:pt>
          <cx:pt idx="2446">3.75</cx:pt>
          <cx:pt idx="2447">3.75</cx:pt>
          <cx:pt idx="2448">4.375</cx:pt>
          <cx:pt idx="2449">3.75</cx:pt>
          <cx:pt idx="2450">3.75</cx:pt>
          <cx:pt idx="2451">4.375</cx:pt>
          <cx:pt idx="2452">4.375</cx:pt>
          <cx:pt idx="2453">4.375</cx:pt>
          <cx:pt idx="2454">1.875</cx:pt>
          <cx:pt idx="2455">4.375</cx:pt>
          <cx:pt idx="2456">4.375</cx:pt>
          <cx:pt idx="2457">3.75</cx:pt>
          <cx:pt idx="2458">3.125</cx:pt>
          <cx:pt idx="2459">3.125</cx:pt>
          <cx:pt idx="2460">3.75</cx:pt>
          <cx:pt idx="2461">4.375</cx:pt>
          <cx:pt idx="2462">4.375</cx:pt>
          <cx:pt idx="2463">4.375</cx:pt>
          <cx:pt idx="2464">4.375</cx:pt>
          <cx:pt idx="2465">5</cx:pt>
          <cx:pt idx="2466">4.375</cx:pt>
          <cx:pt idx="2467">5</cx:pt>
          <cx:pt idx="2468">1.875</cx:pt>
          <cx:pt idx="2469">5</cx:pt>
          <cx:pt idx="2470">4.375</cx:pt>
          <cx:pt idx="2471">4.375</cx:pt>
          <cx:pt idx="2472">3.125</cx:pt>
          <cx:pt idx="2473">4.375</cx:pt>
          <cx:pt idx="2474">3.75</cx:pt>
          <cx:pt idx="2475">3.125</cx:pt>
          <cx:pt idx="2476">3.75</cx:pt>
          <cx:pt idx="2477">3.75</cx:pt>
          <cx:pt idx="2478">4.375</cx:pt>
          <cx:pt idx="2479">3.75</cx:pt>
          <cx:pt idx="2480">4.375</cx:pt>
          <cx:pt idx="2481">2.5</cx:pt>
          <cx:pt idx="2482">3.75</cx:pt>
          <cx:pt idx="2483">3.125</cx:pt>
          <cx:pt idx="2484">3.75</cx:pt>
          <cx:pt idx="2485">4.375</cx:pt>
          <cx:pt idx="2486">4.375</cx:pt>
          <cx:pt idx="2487">4.375</cx:pt>
          <cx:pt idx="2488">3.75</cx:pt>
          <cx:pt idx="2489">3.75</cx:pt>
          <cx:pt idx="2490">3.75</cx:pt>
          <cx:pt idx="2491">4.375</cx:pt>
          <cx:pt idx="2492">3.75</cx:pt>
          <cx:pt idx="2493">3.75</cx:pt>
          <cx:pt idx="2494">3.75</cx:pt>
          <cx:pt idx="2495">3.75</cx:pt>
          <cx:pt idx="2496">4.375</cx:pt>
          <cx:pt idx="2497">4.375</cx:pt>
          <cx:pt idx="2498">3.125</cx:pt>
          <cx:pt idx="2499">5</cx:pt>
          <cx:pt idx="2500">4.375</cx:pt>
          <cx:pt idx="2501">3.75</cx:pt>
          <cx:pt idx="2502">5</cx:pt>
          <cx:pt idx="2503">3.75</cx:pt>
          <cx:pt idx="2504">5</cx:pt>
          <cx:pt idx="2505">3.75</cx:pt>
          <cx:pt idx="2506">3.125</cx:pt>
          <cx:pt idx="2507">4.375</cx:pt>
          <cx:pt idx="2508">4.375</cx:pt>
          <cx:pt idx="2509">4.375</cx:pt>
          <cx:pt idx="2510">5</cx:pt>
          <cx:pt idx="2511">5</cx:pt>
          <cx:pt idx="2512">3.75</cx:pt>
          <cx:pt idx="2513">4.375</cx:pt>
          <cx:pt idx="2514">3.75</cx:pt>
          <cx:pt idx="2515">4.375</cx:pt>
          <cx:pt idx="2516">4.375</cx:pt>
          <cx:pt idx="2517">3.75</cx:pt>
          <cx:pt idx="2518">4.375</cx:pt>
          <cx:pt idx="2519">3.75</cx:pt>
          <cx:pt idx="2520">4.375</cx:pt>
          <cx:pt idx="2521">4.375</cx:pt>
          <cx:pt idx="2522">3.75</cx:pt>
          <cx:pt idx="2523">4.375</cx:pt>
          <cx:pt idx="2524">4.375</cx:pt>
          <cx:pt idx="2525">4.375</cx:pt>
          <cx:pt idx="2526">4.375</cx:pt>
          <cx:pt idx="2527">4.375</cx:pt>
          <cx:pt idx="2528">4.375</cx:pt>
          <cx:pt idx="2529">4.375</cx:pt>
          <cx:pt idx="2530">4.375</cx:pt>
          <cx:pt idx="2531">3.75</cx:pt>
          <cx:pt idx="2532">4.375</cx:pt>
          <cx:pt idx="2533">4.375</cx:pt>
          <cx:pt idx="2534">4.375</cx:pt>
          <cx:pt idx="2535">3.75</cx:pt>
          <cx:pt idx="2536">5</cx:pt>
          <cx:pt idx="2537">4.375</cx:pt>
          <cx:pt idx="2538">4.375</cx:pt>
          <cx:pt idx="2539">3.75</cx:pt>
          <cx:pt idx="2540">3.125</cx:pt>
          <cx:pt idx="2541">4.375</cx:pt>
          <cx:pt idx="2542">4.375</cx:pt>
          <cx:pt idx="2543">3.125</cx:pt>
          <cx:pt idx="2544">3.75</cx:pt>
          <cx:pt idx="2545">4.375</cx:pt>
          <cx:pt idx="2546">3.75</cx:pt>
          <cx:pt idx="2547">4.375</cx:pt>
          <cx:pt idx="2548">4.375</cx:pt>
          <cx:pt idx="2549">4.375</cx:pt>
          <cx:pt idx="2550">3.75</cx:pt>
          <cx:pt idx="2551">3.75</cx:pt>
          <cx:pt idx="2552">3.75</cx:pt>
          <cx:pt idx="2553">3.75</cx:pt>
          <cx:pt idx="2554">3.75</cx:pt>
          <cx:pt idx="2555">3.75</cx:pt>
          <cx:pt idx="2556">3.125</cx:pt>
          <cx:pt idx="2557">4.375</cx:pt>
          <cx:pt idx="2558">4.375</cx:pt>
          <cx:pt idx="2559">5</cx:pt>
          <cx:pt idx="2560">4.375</cx:pt>
          <cx:pt idx="2561">4.375</cx:pt>
          <cx:pt idx="2562">4.375</cx:pt>
          <cx:pt idx="2563">4.375</cx:pt>
          <cx:pt idx="2564">4.375</cx:pt>
          <cx:pt idx="2565">3.75</cx:pt>
          <cx:pt idx="2566">3.75</cx:pt>
          <cx:pt idx="2567">4.375</cx:pt>
          <cx:pt idx="2568">1.25</cx:pt>
          <cx:pt idx="2569">3.75</cx:pt>
          <cx:pt idx="2570">4.375</cx:pt>
          <cx:pt idx="2571">3.75</cx:pt>
          <cx:pt idx="2572">4.375</cx:pt>
          <cx:pt idx="2573">5</cx:pt>
          <cx:pt idx="2574">3.75</cx:pt>
          <cx:pt idx="2575">5</cx:pt>
          <cx:pt idx="2576">3.75</cx:pt>
          <cx:pt idx="2577">4.375</cx:pt>
          <cx:pt idx="2578">2.5</cx:pt>
          <cx:pt idx="2579">3.75</cx:pt>
          <cx:pt idx="2580">3.75</cx:pt>
          <cx:pt idx="2581">4.375</cx:pt>
          <cx:pt idx="2582">4.375</cx:pt>
          <cx:pt idx="2583">5</cx:pt>
          <cx:pt idx="2584">3.75</cx:pt>
          <cx:pt idx="2585">3.75</cx:pt>
          <cx:pt idx="2586">3.125</cx:pt>
          <cx:pt idx="2587">3.75</cx:pt>
          <cx:pt idx="2588">4.375</cx:pt>
          <cx:pt idx="2589">3.75</cx:pt>
          <cx:pt idx="2590">3.75</cx:pt>
          <cx:pt idx="2591">4.375</cx:pt>
          <cx:pt idx="2592">4.375</cx:pt>
          <cx:pt idx="2593">3.75</cx:pt>
          <cx:pt idx="2594">4.375</cx:pt>
          <cx:pt idx="2595">5</cx:pt>
          <cx:pt idx="2596">4.375</cx:pt>
          <cx:pt idx="2597">4.375</cx:pt>
          <cx:pt idx="2598">5</cx:pt>
          <cx:pt idx="2599">3.75</cx:pt>
          <cx:pt idx="2600">3.75</cx:pt>
          <cx:pt idx="2601">3.75</cx:pt>
          <cx:pt idx="2602">3.75</cx:pt>
          <cx:pt idx="2603">4.375</cx:pt>
          <cx:pt idx="2604">3.75</cx:pt>
          <cx:pt idx="2605">4.375</cx:pt>
          <cx:pt idx="2606">4.375</cx:pt>
          <cx:pt idx="2607">4.375</cx:pt>
          <cx:pt idx="2608">3.75</cx:pt>
          <cx:pt idx="2609">4.375</cx:pt>
          <cx:pt idx="2610">4.375</cx:pt>
          <cx:pt idx="2611">4.375</cx:pt>
          <cx:pt idx="2612">3.75</cx:pt>
          <cx:pt idx="2613">4.375</cx:pt>
          <cx:pt idx="2614">3.75</cx:pt>
          <cx:pt idx="2615">5</cx:pt>
          <cx:pt idx="2616">3.75</cx:pt>
          <cx:pt idx="2617">4.375</cx:pt>
          <cx:pt idx="2618">1.875</cx:pt>
          <cx:pt idx="2619">3.75</cx:pt>
          <cx:pt idx="2620">4.375</cx:pt>
          <cx:pt idx="2621">4.375</cx:pt>
          <cx:pt idx="2622">3.75</cx:pt>
          <cx:pt idx="2623">4.375</cx:pt>
          <cx:pt idx="2624">4.375</cx:pt>
          <cx:pt idx="2625">3.125</cx:pt>
          <cx:pt idx="2626">4.375</cx:pt>
          <cx:pt idx="2627">3.75</cx:pt>
          <cx:pt idx="2628">5</cx:pt>
          <cx:pt idx="2629">3.75</cx:pt>
          <cx:pt idx="2630">3.75</cx:pt>
          <cx:pt idx="2631">4.375</cx:pt>
          <cx:pt idx="2632">4.375</cx:pt>
          <cx:pt idx="2633">3.75</cx:pt>
          <cx:pt idx="2634">3.75</cx:pt>
          <cx:pt idx="2635">4.375</cx:pt>
          <cx:pt idx="2636">4.375</cx:pt>
          <cx:pt idx="2637">5</cx:pt>
          <cx:pt idx="2638">4.375</cx:pt>
          <cx:pt idx="2639">3.75</cx:pt>
          <cx:pt idx="2640">4.375</cx:pt>
          <cx:pt idx="2641">4.375</cx:pt>
          <cx:pt idx="2642">4.375</cx:pt>
          <cx:pt idx="2643">4.375</cx:pt>
          <cx:pt idx="2644">4.375</cx:pt>
          <cx:pt idx="2645">3.75</cx:pt>
          <cx:pt idx="2646">3.125</cx:pt>
          <cx:pt idx="2647">4.375</cx:pt>
          <cx:pt idx="2648">4.375</cx:pt>
          <cx:pt idx="2649">4.375</cx:pt>
          <cx:pt idx="2650">3.75</cx:pt>
          <cx:pt idx="2651">4.375</cx:pt>
          <cx:pt idx="2652">4.375</cx:pt>
          <cx:pt idx="2653">3.75</cx:pt>
          <cx:pt idx="2654">4.375</cx:pt>
          <cx:pt idx="2655">3.75</cx:pt>
          <cx:pt idx="2656">4.375</cx:pt>
          <cx:pt idx="2657">3.75</cx:pt>
          <cx:pt idx="2658">3.75</cx:pt>
          <cx:pt idx="2659">4.375</cx:pt>
          <cx:pt idx="2660">4.375</cx:pt>
          <cx:pt idx="2661">4.375</cx:pt>
          <cx:pt idx="2662">4.375</cx:pt>
          <cx:pt idx="2663">3.75</cx:pt>
          <cx:pt idx="2664">4.375</cx:pt>
          <cx:pt idx="2665">4.375</cx:pt>
          <cx:pt idx="2666">5</cx:pt>
          <cx:pt idx="2667">3.75</cx:pt>
          <cx:pt idx="2668">3.75</cx:pt>
          <cx:pt idx="2669">3.75</cx:pt>
          <cx:pt idx="2670">2.5</cx:pt>
          <cx:pt idx="2671">2.5</cx:pt>
          <cx:pt idx="2672">4.375</cx:pt>
          <cx:pt idx="2673">3.125</cx:pt>
          <cx:pt idx="2674">3.75</cx:pt>
          <cx:pt idx="2675">4.375</cx:pt>
          <cx:pt idx="2676">4.375</cx:pt>
          <cx:pt idx="2677">4.375</cx:pt>
          <cx:pt idx="2678">4.375</cx:pt>
          <cx:pt idx="2679">3.75</cx:pt>
          <cx:pt idx="2680">4.375</cx:pt>
          <cx:pt idx="2681">4.375</cx:pt>
          <cx:pt idx="2682">4.375</cx:pt>
          <cx:pt idx="2683">3.125</cx:pt>
          <cx:pt idx="2684">4.375</cx:pt>
          <cx:pt idx="2685">4.375</cx:pt>
          <cx:pt idx="2686">5</cx:pt>
          <cx:pt idx="2687">3.75</cx:pt>
          <cx:pt idx="2688">4.375</cx:pt>
          <cx:pt idx="2689">3.125</cx:pt>
          <cx:pt idx="2690">2.5</cx:pt>
          <cx:pt idx="2691">4.375</cx:pt>
          <cx:pt idx="2692">4.375</cx:pt>
          <cx:pt idx="2693">4.375</cx:pt>
          <cx:pt idx="2694">3.75</cx:pt>
          <cx:pt idx="2695">3.75</cx:pt>
          <cx:pt idx="2696">3.75</cx:pt>
          <cx:pt idx="2697">3.75</cx:pt>
          <cx:pt idx="2698">3.75</cx:pt>
          <cx:pt idx="2699">4.375</cx:pt>
          <cx:pt idx="2700">4.375</cx:pt>
          <cx:pt idx="2701">3.75</cx:pt>
          <cx:pt idx="2702">3.75</cx:pt>
          <cx:pt idx="2703">5</cx:pt>
          <cx:pt idx="2704">3.75</cx:pt>
          <cx:pt idx="2705">4.375</cx:pt>
          <cx:pt idx="2706">3.125</cx:pt>
          <cx:pt idx="2707">4.375</cx:pt>
          <cx:pt idx="2708">4.375</cx:pt>
          <cx:pt idx="2709">4.375</cx:pt>
          <cx:pt idx="2710">4.375</cx:pt>
          <cx:pt idx="2711">3.75</cx:pt>
          <cx:pt idx="2712">4.375</cx:pt>
          <cx:pt idx="2713">4.375</cx:pt>
          <cx:pt idx="2714">3.75</cx:pt>
          <cx:pt idx="2715">4.375</cx:pt>
          <cx:pt idx="2716">4.375</cx:pt>
          <cx:pt idx="2717">4.375</cx:pt>
          <cx:pt idx="2718">4.375</cx:pt>
          <cx:pt idx="2719">3.75</cx:pt>
          <cx:pt idx="2720">5</cx:pt>
          <cx:pt idx="2721">4.375</cx:pt>
          <cx:pt idx="2722">3.75</cx:pt>
          <cx:pt idx="2723">4.375</cx:pt>
          <cx:pt idx="2724">4.375</cx:pt>
          <cx:pt idx="2725">4.375</cx:pt>
          <cx:pt idx="2726">4.375</cx:pt>
          <cx:pt idx="2727">4.375</cx:pt>
          <cx:pt idx="2728">4.375</cx:pt>
          <cx:pt idx="2729">3.125</cx:pt>
          <cx:pt idx="2730">3.75</cx:pt>
          <cx:pt idx="2731">4.375</cx:pt>
          <cx:pt idx="2732">4.375</cx:pt>
          <cx:pt idx="2733">3.75</cx:pt>
          <cx:pt idx="2734">5</cx:pt>
          <cx:pt idx="2735">4.375</cx:pt>
          <cx:pt idx="2736">3.75</cx:pt>
          <cx:pt idx="2737">4.375</cx:pt>
          <cx:pt idx="2738">3.75</cx:pt>
          <cx:pt idx="2739">4.375</cx:pt>
          <cx:pt idx="2740">5</cx:pt>
          <cx:pt idx="2741">3.125</cx:pt>
          <cx:pt idx="2742">3.125</cx:pt>
          <cx:pt idx="2743">4.375</cx:pt>
          <cx:pt idx="2744">3.75</cx:pt>
          <cx:pt idx="2745">5</cx:pt>
          <cx:pt idx="2746">4.375</cx:pt>
          <cx:pt idx="2747">4.375</cx:pt>
          <cx:pt idx="2748">4.375</cx:pt>
          <cx:pt idx="2749">3.75</cx:pt>
          <cx:pt idx="2750">4.375</cx:pt>
          <cx:pt idx="2751">4.375</cx:pt>
          <cx:pt idx="2752">4.375</cx:pt>
          <cx:pt idx="2753">3.75</cx:pt>
          <cx:pt idx="2754">4.375</cx:pt>
          <cx:pt idx="2755">4.375</cx:pt>
          <cx:pt idx="2756">3.125</cx:pt>
          <cx:pt idx="2757">3.75</cx:pt>
          <cx:pt idx="2758">3.75</cx:pt>
          <cx:pt idx="2759">4.375</cx:pt>
          <cx:pt idx="2760">2.5</cx:pt>
          <cx:pt idx="2761">3.75</cx:pt>
          <cx:pt idx="2762">3.75</cx:pt>
          <cx:pt idx="2763">3.125</cx:pt>
          <cx:pt idx="2764">3.75</cx:pt>
          <cx:pt idx="2765">4.375</cx:pt>
          <cx:pt idx="2766">3.75</cx:pt>
          <cx:pt idx="2767">4.375</cx:pt>
          <cx:pt idx="2768">4.375</cx:pt>
          <cx:pt idx="2769">5</cx:pt>
          <cx:pt idx="2770">4.375</cx:pt>
          <cx:pt idx="2771">4.375</cx:pt>
          <cx:pt idx="2772">4.375</cx:pt>
          <cx:pt idx="2773">4.375</cx:pt>
          <cx:pt idx="2774">3.125</cx:pt>
          <cx:pt idx="2775">4.375</cx:pt>
          <cx:pt idx="2776">3.75</cx:pt>
          <cx:pt idx="2777">3.125</cx:pt>
          <cx:pt idx="2778">4.375</cx:pt>
          <cx:pt idx="2779">4.375</cx:pt>
          <cx:pt idx="2780">3.125</cx:pt>
          <cx:pt idx="2781">4.375</cx:pt>
          <cx:pt idx="2782">3.75</cx:pt>
          <cx:pt idx="2783">4.375</cx:pt>
          <cx:pt idx="2784">3.75</cx:pt>
          <cx:pt idx="2785">3.75</cx:pt>
          <cx:pt idx="2786">4.375</cx:pt>
          <cx:pt idx="2787">3.75</cx:pt>
          <cx:pt idx="2788">4.375</cx:pt>
          <cx:pt idx="2789">4.375</cx:pt>
          <cx:pt idx="2790">4.375</cx:pt>
          <cx:pt idx="2791">3.75</cx:pt>
          <cx:pt idx="2792">4.375</cx:pt>
          <cx:pt idx="2793">3.75</cx:pt>
          <cx:pt idx="2794">4.375</cx:pt>
          <cx:pt idx="2795">4.375</cx:pt>
          <cx:pt idx="2796">4.375</cx:pt>
          <cx:pt idx="2797">4.375</cx:pt>
          <cx:pt idx="2798">3.125</cx:pt>
          <cx:pt idx="2799">4.375</cx:pt>
          <cx:pt idx="2800">3.75</cx:pt>
          <cx:pt idx="2801">5</cx:pt>
          <cx:pt idx="2802">3.125</cx:pt>
          <cx:pt idx="2803">4.375</cx:pt>
          <cx:pt idx="2804">4.375</cx:pt>
          <cx:pt idx="2805">4.375</cx:pt>
          <cx:pt idx="2806">5</cx:pt>
          <cx:pt idx="2807">4.375</cx:pt>
          <cx:pt idx="2808">4.375</cx:pt>
          <cx:pt idx="2809">3.75</cx:pt>
          <cx:pt idx="2810">3.75</cx:pt>
          <cx:pt idx="2811">3.75</cx:pt>
          <cx:pt idx="2812">4.375</cx:pt>
          <cx:pt idx="2813">4.375</cx:pt>
          <cx:pt idx="2814">4.375</cx:pt>
          <cx:pt idx="2815">4.375</cx:pt>
          <cx:pt idx="2816">5</cx:pt>
          <cx:pt idx="2817">4.375</cx:pt>
          <cx:pt idx="2818">4.375</cx:pt>
          <cx:pt idx="2819">4.375</cx:pt>
          <cx:pt idx="2820">3.75</cx:pt>
          <cx:pt idx="2821">3.75</cx:pt>
          <cx:pt idx="2822">4.375</cx:pt>
          <cx:pt idx="2823">4.375</cx:pt>
          <cx:pt idx="2824">3.75</cx:pt>
          <cx:pt idx="2825">4.375</cx:pt>
          <cx:pt idx="2826">3.75</cx:pt>
          <cx:pt idx="2827">5</cx:pt>
          <cx:pt idx="2828">3.75</cx:pt>
          <cx:pt idx="2829">4.375</cx:pt>
          <cx:pt idx="2830">3.75</cx:pt>
          <cx:pt idx="2831">4.375</cx:pt>
          <cx:pt idx="2832">4.375</cx:pt>
          <cx:pt idx="2833">3.75</cx:pt>
          <cx:pt idx="2834">4.375</cx:pt>
          <cx:pt idx="2835">3.125</cx:pt>
          <cx:pt idx="2836">4.375</cx:pt>
          <cx:pt idx="2837">3.75</cx:pt>
          <cx:pt idx="2838">3.125</cx:pt>
          <cx:pt idx="2839">4.375</cx:pt>
          <cx:pt idx="2840">4.375</cx:pt>
          <cx:pt idx="2841">5</cx:pt>
          <cx:pt idx="2842">3.75</cx:pt>
          <cx:pt idx="2843">3.75</cx:pt>
          <cx:pt idx="2844">3.75</cx:pt>
          <cx:pt idx="2845">4.375</cx:pt>
          <cx:pt idx="2846">4.375</cx:pt>
          <cx:pt idx="2847">3.125</cx:pt>
          <cx:pt idx="2848">4.375</cx:pt>
          <cx:pt idx="2849">4.375</cx:pt>
          <cx:pt idx="2850">5</cx:pt>
          <cx:pt idx="2851">4.375</cx:pt>
          <cx:pt idx="2852">4.375</cx:pt>
          <cx:pt idx="2853">4.375</cx:pt>
          <cx:pt idx="2854">3.75</cx:pt>
          <cx:pt idx="2855">3.75</cx:pt>
          <cx:pt idx="2856">4.375</cx:pt>
          <cx:pt idx="2857">4.375</cx:pt>
          <cx:pt idx="2858">3.75</cx:pt>
          <cx:pt idx="2859">4.375</cx:pt>
          <cx:pt idx="2860">4.375</cx:pt>
          <cx:pt idx="2861">4.375</cx:pt>
          <cx:pt idx="2862">4.375</cx:pt>
          <cx:pt idx="2863">4.375</cx:pt>
          <cx:pt idx="2864">4.375</cx:pt>
          <cx:pt idx="2865">4.375</cx:pt>
          <cx:pt idx="2866">3.75</cx:pt>
          <cx:pt idx="2867">3.75</cx:pt>
          <cx:pt idx="2868">4.375</cx:pt>
          <cx:pt idx="2869">4.375</cx:pt>
          <cx:pt idx="2870">5</cx:pt>
          <cx:pt idx="2871">4.375</cx:pt>
          <cx:pt idx="2872">3.75</cx:pt>
          <cx:pt idx="2873">4.375</cx:pt>
          <cx:pt idx="2874">3.75</cx:pt>
          <cx:pt idx="2875">5</cx:pt>
          <cx:pt idx="2876">3.75</cx:pt>
          <cx:pt idx="2877">4.375</cx:pt>
          <cx:pt idx="2878">5</cx:pt>
          <cx:pt idx="2879">4.375</cx:pt>
          <cx:pt idx="2880">3.75</cx:pt>
          <cx:pt idx="2881">4.375</cx:pt>
          <cx:pt idx="2882">4.375</cx:pt>
          <cx:pt idx="2883">5</cx:pt>
          <cx:pt idx="2884">3.75</cx:pt>
          <cx:pt idx="2885">3.75</cx:pt>
          <cx:pt idx="2886">3.75</cx:pt>
          <cx:pt idx="2887">4.375</cx:pt>
          <cx:pt idx="2888">4.375</cx:pt>
          <cx:pt idx="2889">5</cx:pt>
          <cx:pt idx="2890">3.75</cx:pt>
          <cx:pt idx="2891">4.375</cx:pt>
          <cx:pt idx="2892">4.375</cx:pt>
          <cx:pt idx="2893">3.75</cx:pt>
          <cx:pt idx="2894">4.375</cx:pt>
          <cx:pt idx="2895">4.375</cx:pt>
          <cx:pt idx="2896">5</cx:pt>
          <cx:pt idx="2897">3.75</cx:pt>
          <cx:pt idx="2898">4.375</cx:pt>
          <cx:pt idx="2899">4.375</cx:pt>
          <cx:pt idx="2900">4.375</cx:pt>
          <cx:pt idx="2901">4.375</cx:pt>
          <cx:pt idx="2902">3.125</cx:pt>
          <cx:pt idx="2903">3.125</cx:pt>
          <cx:pt idx="2904">4.375</cx:pt>
          <cx:pt idx="2905">3.75</cx:pt>
          <cx:pt idx="2906">3.75</cx:pt>
          <cx:pt idx="2907">1.875</cx:pt>
          <cx:pt idx="2908">3.125</cx:pt>
          <cx:pt idx="2909">3.75</cx:pt>
          <cx:pt idx="2910">4.375</cx:pt>
          <cx:pt idx="2911">4.375</cx:pt>
          <cx:pt idx="2912">4.375</cx:pt>
          <cx:pt idx="2913">4.375</cx:pt>
          <cx:pt idx="2914">4.375</cx:pt>
          <cx:pt idx="2915">3.75</cx:pt>
          <cx:pt idx="2916">4.375</cx:pt>
          <cx:pt idx="2917">5</cx:pt>
          <cx:pt idx="2918">3.75</cx:pt>
          <cx:pt idx="2919">4.375</cx:pt>
          <cx:pt idx="2920">3.75</cx:pt>
          <cx:pt idx="2921">3.125</cx:pt>
          <cx:pt idx="2922">4.375</cx:pt>
          <cx:pt idx="2923">3.75</cx:pt>
          <cx:pt idx="2924">4.375</cx:pt>
          <cx:pt idx="2925">4.375</cx:pt>
          <cx:pt idx="2926">3.125</cx:pt>
          <cx:pt idx="2927">4.375</cx:pt>
          <cx:pt idx="2928">5</cx:pt>
          <cx:pt idx="2929">4.375</cx:pt>
          <cx:pt idx="2930">3.75</cx:pt>
          <cx:pt idx="2931">3.75</cx:pt>
          <cx:pt idx="2932">4.375</cx:pt>
          <cx:pt idx="2933">3.75</cx:pt>
          <cx:pt idx="2934">4.375</cx:pt>
          <cx:pt idx="2935">3.125</cx:pt>
          <cx:pt idx="2936">4.375</cx:pt>
          <cx:pt idx="2937">4.375</cx:pt>
          <cx:pt idx="2938">4.375</cx:pt>
          <cx:pt idx="2939">4.375</cx:pt>
          <cx:pt idx="2940">4.375</cx:pt>
          <cx:pt idx="2941">4.375</cx:pt>
          <cx:pt idx="2942">4.375</cx:pt>
          <cx:pt idx="2943">4.375</cx:pt>
          <cx:pt idx="2944">4.375</cx:pt>
          <cx:pt idx="2945">4.375</cx:pt>
          <cx:pt idx="2946">4.375</cx:pt>
          <cx:pt idx="2947">4.375</cx:pt>
          <cx:pt idx="2948">4.375</cx:pt>
          <cx:pt idx="2949">4.375</cx:pt>
          <cx:pt idx="2950">3.75</cx:pt>
          <cx:pt idx="2951">3.125</cx:pt>
          <cx:pt idx="2952">4.375</cx:pt>
          <cx:pt idx="2953">4.375</cx:pt>
          <cx:pt idx="2954">4.375</cx:pt>
          <cx:pt idx="2955">3.75</cx:pt>
          <cx:pt idx="2956">4.375</cx:pt>
          <cx:pt idx="2957">3.125</cx:pt>
          <cx:pt idx="2958">4.375</cx:pt>
          <cx:pt idx="2959">4.375</cx:pt>
          <cx:pt idx="2960">4.375</cx:pt>
          <cx:pt idx="2961">5</cx:pt>
          <cx:pt idx="2962">3.75</cx:pt>
          <cx:pt idx="2963">4.375</cx:pt>
          <cx:pt idx="2964">3.75</cx:pt>
          <cx:pt idx="2965">4.375</cx:pt>
          <cx:pt idx="2966">4.375</cx:pt>
          <cx:pt idx="2967">4.375</cx:pt>
          <cx:pt idx="2968">3.125</cx:pt>
          <cx:pt idx="2969">4.375</cx:pt>
          <cx:pt idx="2970">3.75</cx:pt>
          <cx:pt idx="2971">5</cx:pt>
          <cx:pt idx="2972">3.75</cx:pt>
          <cx:pt idx="2973">5</cx:pt>
          <cx:pt idx="2974">5</cx:pt>
          <cx:pt idx="2975">3.125</cx:pt>
          <cx:pt idx="2976">4.375</cx:pt>
          <cx:pt idx="2977">4.375</cx:pt>
          <cx:pt idx="2978">5</cx:pt>
          <cx:pt idx="2979">3.75</cx:pt>
          <cx:pt idx="2980">3.75</cx:pt>
          <cx:pt idx="2981">3.75</cx:pt>
          <cx:pt idx="2982">3.75</cx:pt>
          <cx:pt idx="2983">3.125</cx:pt>
          <cx:pt idx="2984">2.5</cx:pt>
          <cx:pt idx="2985">3.125</cx:pt>
          <cx:pt idx="2986">3.75</cx:pt>
          <cx:pt idx="2987">3.75</cx:pt>
          <cx:pt idx="2988">5</cx:pt>
          <cx:pt idx="2989">4.375</cx:pt>
          <cx:pt idx="2990">3.75</cx:pt>
          <cx:pt idx="2991">4.375</cx:pt>
          <cx:pt idx="2992">4.375</cx:pt>
          <cx:pt idx="2993">3.75</cx:pt>
          <cx:pt idx="2994">4.375</cx:pt>
          <cx:pt idx="2995">4.375</cx:pt>
          <cx:pt idx="2996">4.375</cx:pt>
          <cx:pt idx="2997">4.375</cx:pt>
          <cx:pt idx="2998">4.375</cx:pt>
          <cx:pt idx="2999">4.375</cx:pt>
          <cx:pt idx="3000">4.375</cx:pt>
          <cx:pt idx="3001">5</cx:pt>
          <cx:pt idx="3002">4.375</cx:pt>
          <cx:pt idx="3003">4.375</cx:pt>
          <cx:pt idx="3004">3.125</cx:pt>
          <cx:pt idx="3005">3.125</cx:pt>
          <cx:pt idx="3006">4.375</cx:pt>
          <cx:pt idx="3007">3.75</cx:pt>
          <cx:pt idx="3008">5</cx:pt>
          <cx:pt idx="3009">4.375</cx:pt>
          <cx:pt idx="3010">4.375</cx:pt>
          <cx:pt idx="3011">4.375</cx:pt>
          <cx:pt idx="3012">4.375</cx:pt>
          <cx:pt idx="3013">4.375</cx:pt>
          <cx:pt idx="3014">3.75</cx:pt>
          <cx:pt idx="3015">4.375</cx:pt>
          <cx:pt idx="3016">4.375</cx:pt>
          <cx:pt idx="3017">3.75</cx:pt>
          <cx:pt idx="3018">4.375</cx:pt>
          <cx:pt idx="3019">4.375</cx:pt>
          <cx:pt idx="3020">4.375</cx:pt>
          <cx:pt idx="3021">2.5</cx:pt>
          <cx:pt idx="3022">3.75</cx:pt>
          <cx:pt idx="3023">4.375</cx:pt>
          <cx:pt idx="3024">4.375</cx:pt>
          <cx:pt idx="3025">4.375</cx:pt>
          <cx:pt idx="3026">2.5</cx:pt>
          <cx:pt idx="3027">4.375</cx:pt>
          <cx:pt idx="3028">5</cx:pt>
          <cx:pt idx="3029">4.375</cx:pt>
          <cx:pt idx="3030">4.375</cx:pt>
          <cx:pt idx="3031">4.375</cx:pt>
          <cx:pt idx="3032">3.75</cx:pt>
          <cx:pt idx="3033">5</cx:pt>
          <cx:pt idx="3034">4.375</cx:pt>
          <cx:pt idx="3035">4.375</cx:pt>
          <cx:pt idx="3036">5</cx:pt>
          <cx:pt idx="3037">3.125</cx:pt>
          <cx:pt idx="3038">3.75</cx:pt>
          <cx:pt idx="3039">4.375</cx:pt>
          <cx:pt idx="3040">3.125</cx:pt>
          <cx:pt idx="3041">3.75</cx:pt>
          <cx:pt idx="3042">2.5</cx:pt>
          <cx:pt idx="3043">4.375</cx:pt>
          <cx:pt idx="3044">3.75</cx:pt>
          <cx:pt idx="3045">4.375</cx:pt>
          <cx:pt idx="3046">4.375</cx:pt>
          <cx:pt idx="3047">4.375</cx:pt>
          <cx:pt idx="3048">3.75</cx:pt>
          <cx:pt idx="3049">2.5</cx:pt>
          <cx:pt idx="3050">3.125</cx:pt>
          <cx:pt idx="3051">4.375</cx:pt>
          <cx:pt idx="3052">4.375</cx:pt>
          <cx:pt idx="3053">3.75</cx:pt>
          <cx:pt idx="3054">4.375</cx:pt>
          <cx:pt idx="3055">4.375</cx:pt>
          <cx:pt idx="3056">4.375</cx:pt>
          <cx:pt idx="3057">4.375</cx:pt>
          <cx:pt idx="3058">3.75</cx:pt>
          <cx:pt idx="3059">4.375</cx:pt>
          <cx:pt idx="3060">3.75</cx:pt>
          <cx:pt idx="3061">5</cx:pt>
          <cx:pt idx="3062">4.375</cx:pt>
          <cx:pt idx="3063">4.375</cx:pt>
          <cx:pt idx="3064">4.375</cx:pt>
          <cx:pt idx="3065">3.75</cx:pt>
          <cx:pt idx="3066">3.75</cx:pt>
          <cx:pt idx="3067">4.375</cx:pt>
          <cx:pt idx="3068">3.75</cx:pt>
          <cx:pt idx="3069">4.375</cx:pt>
          <cx:pt idx="3070">5</cx:pt>
          <cx:pt idx="3071">3.75</cx:pt>
          <cx:pt idx="3072">4.375</cx:pt>
          <cx:pt idx="3073">5</cx:pt>
          <cx:pt idx="3074">3.75</cx:pt>
          <cx:pt idx="3075">3.75</cx:pt>
          <cx:pt idx="3076">4.375</cx:pt>
          <cx:pt idx="3077">4.375</cx:pt>
          <cx:pt idx="3078">3.75</cx:pt>
          <cx:pt idx="3079">3.75</cx:pt>
          <cx:pt idx="3080">4.375</cx:pt>
          <cx:pt idx="3081">3.75</cx:pt>
          <cx:pt idx="3082">4.375</cx:pt>
          <cx:pt idx="3083">1.25</cx:pt>
          <cx:pt idx="3084">4.375</cx:pt>
          <cx:pt idx="3085">3.75</cx:pt>
          <cx:pt idx="3086">3.125</cx:pt>
          <cx:pt idx="3087">4.375</cx:pt>
          <cx:pt idx="3088">3.75</cx:pt>
          <cx:pt idx="3089">3.75</cx:pt>
          <cx:pt idx="3090">3.75</cx:pt>
          <cx:pt idx="3091">3.125</cx:pt>
          <cx:pt idx="3092">4.375</cx:pt>
          <cx:pt idx="3093">4.375</cx:pt>
          <cx:pt idx="3094">3.75</cx:pt>
          <cx:pt idx="3095">3.125</cx:pt>
          <cx:pt idx="3096">2.5</cx:pt>
          <cx:pt idx="3097">4.375</cx:pt>
          <cx:pt idx="3098">5</cx:pt>
          <cx:pt idx="3099">4.375</cx:pt>
          <cx:pt idx="3100">3.125</cx:pt>
          <cx:pt idx="3101">4.375</cx:pt>
          <cx:pt idx="3102">4.375</cx:pt>
          <cx:pt idx="3103">4.375</cx:pt>
          <cx:pt idx="3104">4.375</cx:pt>
          <cx:pt idx="3105">4.375</cx:pt>
          <cx:pt idx="3106">3.125</cx:pt>
          <cx:pt idx="3107">3.75</cx:pt>
          <cx:pt idx="3108">3.75</cx:pt>
          <cx:pt idx="3109">2.5</cx:pt>
          <cx:pt idx="3110">3.125</cx:pt>
          <cx:pt idx="3111">3.75</cx:pt>
          <cx:pt idx="3112">5</cx:pt>
          <cx:pt idx="3113">3.75</cx:pt>
          <cx:pt idx="3114">4.375</cx:pt>
          <cx:pt idx="3115">3.75</cx:pt>
          <cx:pt idx="3116">4.375</cx:pt>
          <cx:pt idx="3117">3.75</cx:pt>
          <cx:pt idx="3118">4.375</cx:pt>
          <cx:pt idx="3119">5</cx:pt>
          <cx:pt idx="3120">5</cx:pt>
          <cx:pt idx="3121">4.375</cx:pt>
          <cx:pt idx="3122">4.375</cx:pt>
          <cx:pt idx="3123">3.125</cx:pt>
          <cx:pt idx="3124">4.375</cx:pt>
          <cx:pt idx="3125">3.75</cx:pt>
          <cx:pt idx="3126">1.25</cx:pt>
          <cx:pt idx="3127">4.375</cx:pt>
          <cx:pt idx="3128">3.125</cx:pt>
          <cx:pt idx="3129">4.375</cx:pt>
          <cx:pt idx="3130">4.375</cx:pt>
          <cx:pt idx="3131">5</cx:pt>
          <cx:pt idx="3132">4.375</cx:pt>
          <cx:pt idx="3133">3.75</cx:pt>
          <cx:pt idx="3134">3.75</cx:pt>
          <cx:pt idx="3135">4.375</cx:pt>
          <cx:pt idx="3136">3.75</cx:pt>
          <cx:pt idx="3137">5</cx:pt>
          <cx:pt idx="3138">3.125</cx:pt>
          <cx:pt idx="3139">4.375</cx:pt>
          <cx:pt idx="3140">4.375</cx:pt>
          <cx:pt idx="3141">4.375</cx:pt>
          <cx:pt idx="3142">3.125</cx:pt>
          <cx:pt idx="3143">3.75</cx:pt>
          <cx:pt idx="3144">4.375</cx:pt>
          <cx:pt idx="3145">3.75</cx:pt>
          <cx:pt idx="3146">4.375</cx:pt>
          <cx:pt idx="3147">3.75</cx:pt>
          <cx:pt idx="3148">4.375</cx:pt>
          <cx:pt idx="3149">4.375</cx:pt>
          <cx:pt idx="3150">4.375</cx:pt>
          <cx:pt idx="3151">4.375</cx:pt>
          <cx:pt idx="3152">3.125</cx:pt>
          <cx:pt idx="3153">3.75</cx:pt>
          <cx:pt idx="3154">3.125</cx:pt>
          <cx:pt idx="3155">3.75</cx:pt>
          <cx:pt idx="3156">3.125</cx:pt>
          <cx:pt idx="3157">3.75</cx:pt>
          <cx:pt idx="3158">4.375</cx:pt>
          <cx:pt idx="3159">4.375</cx:pt>
          <cx:pt idx="3160">3.75</cx:pt>
          <cx:pt idx="3161">2.5</cx:pt>
          <cx:pt idx="3162">4.375</cx:pt>
          <cx:pt idx="3163">1.25</cx:pt>
          <cx:pt idx="3164">1.875</cx:pt>
          <cx:pt idx="3165">3.75</cx:pt>
          <cx:pt idx="3166">4.375</cx:pt>
          <cx:pt idx="3167">3.125</cx:pt>
          <cx:pt idx="3168">5</cx:pt>
          <cx:pt idx="3169">3.125</cx:pt>
          <cx:pt idx="3170">3.75</cx:pt>
          <cx:pt idx="3171">3.75</cx:pt>
          <cx:pt idx="3172">4.375</cx:pt>
          <cx:pt idx="3173">4.375</cx:pt>
          <cx:pt idx="3174">3.75</cx:pt>
          <cx:pt idx="3175">3.75</cx:pt>
          <cx:pt idx="3176">3.75</cx:pt>
          <cx:pt idx="3177">3.75</cx:pt>
          <cx:pt idx="3178">4.375</cx:pt>
          <cx:pt idx="3179">3.125</cx:pt>
          <cx:pt idx="3180">4.375</cx:pt>
          <cx:pt idx="3181">2.5</cx:pt>
          <cx:pt idx="3182">3.75</cx:pt>
          <cx:pt idx="3183">3.75</cx:pt>
          <cx:pt idx="3184">3.125</cx:pt>
          <cx:pt idx="3185">3.75</cx:pt>
          <cx:pt idx="3186">3.75</cx:pt>
          <cx:pt idx="3187">3.75</cx:pt>
          <cx:pt idx="3188">3.75</cx:pt>
          <cx:pt idx="3189">4.375</cx:pt>
          <cx:pt idx="3190">4.375</cx:pt>
          <cx:pt idx="3191">4.375</cx:pt>
          <cx:pt idx="3192">3.75</cx:pt>
          <cx:pt idx="3193">4.375</cx:pt>
          <cx:pt idx="3194">3.75</cx:pt>
          <cx:pt idx="3195">5</cx:pt>
          <cx:pt idx="3196">4.375</cx:pt>
          <cx:pt idx="3197">5</cx:pt>
          <cx:pt idx="3198">4.375</cx:pt>
          <cx:pt idx="3199">4.375</cx:pt>
          <cx:pt idx="3200">3.75</cx:pt>
          <cx:pt idx="3201">4.375</cx:pt>
          <cx:pt idx="3202">3.75</cx:pt>
          <cx:pt idx="3203">5</cx:pt>
          <cx:pt idx="3204">3.75</cx:pt>
          <cx:pt idx="3205">3.75</cx:pt>
          <cx:pt idx="3206">2.5</cx:pt>
          <cx:pt idx="3207">5</cx:pt>
          <cx:pt idx="3208">4.375</cx:pt>
          <cx:pt idx="3209">4.375</cx:pt>
          <cx:pt idx="3210">4.375</cx:pt>
          <cx:pt idx="3211">3.125</cx:pt>
          <cx:pt idx="3212">3.75</cx:pt>
          <cx:pt idx="3213">3.75</cx:pt>
          <cx:pt idx="3214">4.375</cx:pt>
          <cx:pt idx="3215">5</cx:pt>
          <cx:pt idx="3216">5</cx:pt>
          <cx:pt idx="3217">4.375</cx:pt>
          <cx:pt idx="3218">4.375</cx:pt>
          <cx:pt idx="3219">2.5</cx:pt>
          <cx:pt idx="3220">3.125</cx:pt>
          <cx:pt idx="3221">3.75</cx:pt>
          <cx:pt idx="3222">4.375</cx:pt>
          <cx:pt idx="3223">3.75</cx:pt>
          <cx:pt idx="3224">2.5</cx:pt>
          <cx:pt idx="3225">4.375</cx:pt>
          <cx:pt idx="3226">4.375</cx:pt>
          <cx:pt idx="3227">5</cx:pt>
          <cx:pt idx="3228">3.75</cx:pt>
          <cx:pt idx="3229">3.75</cx:pt>
          <cx:pt idx="3230">4.375</cx:pt>
          <cx:pt idx="3231">5</cx:pt>
          <cx:pt idx="3232">4.375</cx:pt>
          <cx:pt idx="3233">3.75</cx:pt>
          <cx:pt idx="3234">4.375</cx:pt>
          <cx:pt idx="3235">4.375</cx:pt>
          <cx:pt idx="3236">3.75</cx:pt>
          <cx:pt idx="3237">4.375</cx:pt>
          <cx:pt idx="3238">4.375</cx:pt>
          <cx:pt idx="3239">4.375</cx:pt>
          <cx:pt idx="3240">4.375</cx:pt>
          <cx:pt idx="3241">3.75</cx:pt>
          <cx:pt idx="3242">3.75</cx:pt>
          <cx:pt idx="3243">5</cx:pt>
          <cx:pt idx="3244">3.75</cx:pt>
          <cx:pt idx="3245">4.375</cx:pt>
          <cx:pt idx="3246">5</cx:pt>
          <cx:pt idx="3247">4.375</cx:pt>
          <cx:pt idx="3248">4.375</cx:pt>
          <cx:pt idx="3249">3.75</cx:pt>
          <cx:pt idx="3250">4.375</cx:pt>
          <cx:pt idx="3251">3.75</cx:pt>
          <cx:pt idx="3252">5</cx:pt>
          <cx:pt idx="3253">5</cx:pt>
          <cx:pt idx="3254">5</cx:pt>
          <cx:pt idx="3255">5</cx:pt>
          <cx:pt idx="3256">3.75</cx:pt>
          <cx:pt idx="3257">4.375</cx:pt>
          <cx:pt idx="3258">3.125</cx:pt>
          <cx:pt idx="3259">3.75</cx:pt>
          <cx:pt idx="3260">4.375</cx:pt>
          <cx:pt idx="3261">3.75</cx:pt>
          <cx:pt idx="3262">4.375</cx:pt>
          <cx:pt idx="3263">4.375</cx:pt>
          <cx:pt idx="3264">3.75</cx:pt>
          <cx:pt idx="3265">4.375</cx:pt>
          <cx:pt idx="3266">4.375</cx:pt>
          <cx:pt idx="3267">4.375</cx:pt>
          <cx:pt idx="3268">3.75</cx:pt>
          <cx:pt idx="3269">3.75</cx:pt>
          <cx:pt idx="3270">3.75</cx:pt>
          <cx:pt idx="3271">4.375</cx:pt>
          <cx:pt idx="3272">5</cx:pt>
          <cx:pt idx="3273">3.75</cx:pt>
          <cx:pt idx="3274">4.375</cx:pt>
          <cx:pt idx="3275">4.375</cx:pt>
          <cx:pt idx="3276">4.375</cx:pt>
          <cx:pt idx="3277">4.375</cx:pt>
          <cx:pt idx="3278">4.375</cx:pt>
          <cx:pt idx="3279">3.75</cx:pt>
          <cx:pt idx="3280">4.375</cx:pt>
          <cx:pt idx="3281">4.375</cx:pt>
          <cx:pt idx="3282">4.375</cx:pt>
          <cx:pt idx="3283">4.375</cx:pt>
          <cx:pt idx="3284">4.375</cx:pt>
          <cx:pt idx="3285">4.375</cx:pt>
          <cx:pt idx="3286">3.75</cx:pt>
          <cx:pt idx="3287">4.375</cx:pt>
          <cx:pt idx="3288">3.75</cx:pt>
          <cx:pt idx="3289">3.75</cx:pt>
          <cx:pt idx="3290">3.75</cx:pt>
          <cx:pt idx="3291">2.5</cx:pt>
          <cx:pt idx="3292">4.375</cx:pt>
          <cx:pt idx="3293">2.5</cx:pt>
          <cx:pt idx="3294">3.75</cx:pt>
          <cx:pt idx="3295">4.375</cx:pt>
          <cx:pt idx="3296">1.875</cx:pt>
          <cx:pt idx="3297">3.75</cx:pt>
          <cx:pt idx="3298">3.125</cx:pt>
          <cx:pt idx="3299">4.375</cx:pt>
          <cx:pt idx="3300">4.375</cx:pt>
          <cx:pt idx="3301">3.75</cx:pt>
          <cx:pt idx="3302">4.375</cx:pt>
          <cx:pt idx="3303">4.375</cx:pt>
          <cx:pt idx="3304">5</cx:pt>
          <cx:pt idx="3305">4.375</cx:pt>
          <cx:pt idx="3306">3.75</cx:pt>
          <cx:pt idx="3307">3.75</cx:pt>
          <cx:pt idx="3308">3.75</cx:pt>
          <cx:pt idx="3309">3.75</cx:pt>
          <cx:pt idx="3310">3.125</cx:pt>
          <cx:pt idx="3311">3.125</cx:pt>
          <cx:pt idx="3312">1.25</cx:pt>
          <cx:pt idx="3313">4.375</cx:pt>
          <cx:pt idx="3314">3.75</cx:pt>
          <cx:pt idx="3315">3.75</cx:pt>
          <cx:pt idx="3316">4.375</cx:pt>
          <cx:pt idx="3317">1.25</cx:pt>
          <cx:pt idx="3318">3.75</cx:pt>
          <cx:pt idx="3319">4.375</cx:pt>
          <cx:pt idx="3320">3.125</cx:pt>
          <cx:pt idx="3321">4.375</cx:pt>
          <cx:pt idx="3322">5</cx:pt>
          <cx:pt idx="3323">4.375</cx:pt>
          <cx:pt idx="3324">4.375</cx:pt>
          <cx:pt idx="3325">3.125</cx:pt>
          <cx:pt idx="3326">4.375</cx:pt>
          <cx:pt idx="3327">4.375</cx:pt>
          <cx:pt idx="3328">4.375</cx:pt>
          <cx:pt idx="3329">5</cx:pt>
          <cx:pt idx="3330">4.375</cx:pt>
          <cx:pt idx="3331">5</cx:pt>
          <cx:pt idx="3332">3.125</cx:pt>
          <cx:pt idx="3333">3.125</cx:pt>
          <cx:pt idx="3334">5</cx:pt>
          <cx:pt idx="3335">4.375</cx:pt>
          <cx:pt idx="3336">3.75</cx:pt>
          <cx:pt idx="3337">4.375</cx:pt>
          <cx:pt idx="3338">3.75</cx:pt>
          <cx:pt idx="3339">3.75</cx:pt>
          <cx:pt idx="3340">3.75</cx:pt>
          <cx:pt idx="3341">4.375</cx:pt>
          <cx:pt idx="3342">2.5</cx:pt>
          <cx:pt idx="3343">4.375</cx:pt>
          <cx:pt idx="3344">4.375</cx:pt>
          <cx:pt idx="3345">5</cx:pt>
          <cx:pt idx="3346">3.75</cx:pt>
          <cx:pt idx="3347">4.375</cx:pt>
          <cx:pt idx="3348">3.125</cx:pt>
          <cx:pt idx="3349">5</cx:pt>
          <cx:pt idx="3350">3.75</cx:pt>
          <cx:pt idx="3351">3.75</cx:pt>
          <cx:pt idx="3352">4.375</cx:pt>
          <cx:pt idx="3353">3.125</cx:pt>
          <cx:pt idx="3354">4.375</cx:pt>
          <cx:pt idx="3355">3.75</cx:pt>
          <cx:pt idx="3356">5</cx:pt>
          <cx:pt idx="3357">4.375</cx:pt>
          <cx:pt idx="3358">3.75</cx:pt>
          <cx:pt idx="3359">5</cx:pt>
          <cx:pt idx="3360">4.375</cx:pt>
          <cx:pt idx="3361">4.375</cx:pt>
          <cx:pt idx="3362">4.375</cx:pt>
          <cx:pt idx="3363">3.75</cx:pt>
          <cx:pt idx="3364">4.375</cx:pt>
          <cx:pt idx="3365">3.125</cx:pt>
          <cx:pt idx="3366">4.375</cx:pt>
          <cx:pt idx="3367">4.375</cx:pt>
          <cx:pt idx="3368">3.75</cx:pt>
          <cx:pt idx="3369">4.375</cx:pt>
          <cx:pt idx="3370">4.375</cx:pt>
          <cx:pt idx="3371">4.375</cx:pt>
          <cx:pt idx="3372">4.375</cx:pt>
          <cx:pt idx="3373">4.375</cx:pt>
          <cx:pt idx="3374">3.75</cx:pt>
          <cx:pt idx="3375">3.75</cx:pt>
          <cx:pt idx="3376">3.125</cx:pt>
          <cx:pt idx="3377">3.75</cx:pt>
          <cx:pt idx="3378">4.375</cx:pt>
          <cx:pt idx="3379">3.75</cx:pt>
          <cx:pt idx="3380">3.125</cx:pt>
          <cx:pt idx="3381">5</cx:pt>
          <cx:pt idx="3382">4.375</cx:pt>
          <cx:pt idx="3383">4.375</cx:pt>
          <cx:pt idx="3384">3.75</cx:pt>
          <cx:pt idx="3385">3.75</cx:pt>
          <cx:pt idx="3386">4.375</cx:pt>
          <cx:pt idx="3387">4.375</cx:pt>
          <cx:pt idx="3388">3.125</cx:pt>
          <cx:pt idx="3389">3.75</cx:pt>
          <cx:pt idx="3390">3.125</cx:pt>
          <cx:pt idx="3391">3.125</cx:pt>
          <cx:pt idx="3392">4.375</cx:pt>
          <cx:pt idx="3393">3.75</cx:pt>
          <cx:pt idx="3394">4.375</cx:pt>
          <cx:pt idx="3395">4.375</cx:pt>
          <cx:pt idx="3396">2.5</cx:pt>
          <cx:pt idx="3397">4.375</cx:pt>
          <cx:pt idx="3398">3.75</cx:pt>
          <cx:pt idx="3399">4.375</cx:pt>
          <cx:pt idx="3400">4.375</cx:pt>
          <cx:pt idx="3401">4.375</cx:pt>
          <cx:pt idx="3402">4.375</cx:pt>
          <cx:pt idx="3403">3.75</cx:pt>
          <cx:pt idx="3404">4.375</cx:pt>
          <cx:pt idx="3405">3.75</cx:pt>
          <cx:pt idx="3406">4.375</cx:pt>
          <cx:pt idx="3407">1.25</cx:pt>
          <cx:pt idx="3408">4.375</cx:pt>
          <cx:pt idx="3409">1.25</cx:pt>
          <cx:pt idx="3410">4.375</cx:pt>
          <cx:pt idx="3411">4.375</cx:pt>
          <cx:pt idx="3412">3.75</cx:pt>
          <cx:pt idx="3413">3.75</cx:pt>
          <cx:pt idx="3414">1.25</cx:pt>
          <cx:pt idx="3415">4.375</cx:pt>
          <cx:pt idx="3416">5</cx:pt>
          <cx:pt idx="3417">3.75</cx:pt>
          <cx:pt idx="3418">4.375</cx:pt>
          <cx:pt idx="3419">5</cx:pt>
          <cx:pt idx="3420">5</cx:pt>
          <cx:pt idx="3421">3.75</cx:pt>
          <cx:pt idx="3422">4.375</cx:pt>
          <cx:pt idx="3423">4.375</cx:pt>
          <cx:pt idx="3424">5</cx:pt>
          <cx:pt idx="3425">3.75</cx:pt>
          <cx:pt idx="3426">4.375</cx:pt>
          <cx:pt idx="3427">3.125</cx:pt>
          <cx:pt idx="3428">4.375</cx:pt>
          <cx:pt idx="3429">3.75</cx:pt>
          <cx:pt idx="3430">3.75</cx:pt>
          <cx:pt idx="3431">3.75</cx:pt>
          <cx:pt idx="3432">5</cx:pt>
          <cx:pt idx="3433">5</cx:pt>
          <cx:pt idx="3434">3.75</cx:pt>
          <cx:pt idx="3435">4.375</cx:pt>
          <cx:pt idx="3436">3.75</cx:pt>
          <cx:pt idx="3437">4.375</cx:pt>
          <cx:pt idx="3438">3.75</cx:pt>
          <cx:pt idx="3439">3.75</cx:pt>
          <cx:pt idx="3440">4.375</cx:pt>
          <cx:pt idx="3441">4.375</cx:pt>
          <cx:pt idx="3442">5</cx:pt>
          <cx:pt idx="3443">4.375</cx:pt>
          <cx:pt idx="3444">4.375</cx:pt>
          <cx:pt idx="3445">4.375</cx:pt>
          <cx:pt idx="3446">3.75</cx:pt>
          <cx:pt idx="3447">3.75</cx:pt>
          <cx:pt idx="3448">3.125</cx:pt>
          <cx:pt idx="3449">3.75</cx:pt>
          <cx:pt idx="3450">5</cx:pt>
          <cx:pt idx="3451">4.375</cx:pt>
          <cx:pt idx="3452">4.375</cx:pt>
          <cx:pt idx="3453">4.375</cx:pt>
          <cx:pt idx="3454">3.75</cx:pt>
          <cx:pt idx="3455">4.375</cx:pt>
          <cx:pt idx="3456">5</cx:pt>
          <cx:pt idx="3457">4.375</cx:pt>
          <cx:pt idx="3458">4.375</cx:pt>
          <cx:pt idx="3459">4.375</cx:pt>
          <cx:pt idx="3460">4.375</cx:pt>
          <cx:pt idx="3461">5</cx:pt>
          <cx:pt idx="3462">4.375</cx:pt>
          <cx:pt idx="3463">3.75</cx:pt>
          <cx:pt idx="3464">4.375</cx:pt>
          <cx:pt idx="3465">4.375</cx:pt>
          <cx:pt idx="3466">4.375</cx:pt>
          <cx:pt idx="3467">4.375</cx:pt>
          <cx:pt idx="3468">5</cx:pt>
          <cx:pt idx="3469">3.125</cx:pt>
          <cx:pt idx="3470">4.375</cx:pt>
          <cx:pt idx="3471">4.375</cx:pt>
          <cx:pt idx="3472">4.375</cx:pt>
          <cx:pt idx="3473">3.75</cx:pt>
          <cx:pt idx="3474">5</cx:pt>
          <cx:pt idx="3475">3.125</cx:pt>
          <cx:pt idx="3476">3.75</cx:pt>
          <cx:pt idx="3477">5</cx:pt>
          <cx:pt idx="3478">3.75</cx:pt>
          <cx:pt idx="3479">3.75</cx:pt>
          <cx:pt idx="3480">3.125</cx:pt>
          <cx:pt idx="3481">3.75</cx:pt>
          <cx:pt idx="3482">3.75</cx:pt>
          <cx:pt idx="3483">4.375</cx:pt>
          <cx:pt idx="3484">4.375</cx:pt>
          <cx:pt idx="3485">4.375</cx:pt>
          <cx:pt idx="3486">5</cx:pt>
          <cx:pt idx="3487">4.375</cx:pt>
          <cx:pt idx="3488">4.375</cx:pt>
          <cx:pt idx="3489">3.75</cx:pt>
          <cx:pt idx="3490">2.5</cx:pt>
          <cx:pt idx="3491">4.375</cx:pt>
          <cx:pt idx="3492">4.375</cx:pt>
          <cx:pt idx="3493">4.375</cx:pt>
          <cx:pt idx="3494">5</cx:pt>
          <cx:pt idx="3495">4.375</cx:pt>
          <cx:pt idx="3496">3.75</cx:pt>
          <cx:pt idx="3497">5</cx:pt>
          <cx:pt idx="3498">4.375</cx:pt>
          <cx:pt idx="3499">4.375</cx:pt>
          <cx:pt idx="3500">4.375</cx:pt>
          <cx:pt idx="3501">4.375</cx:pt>
          <cx:pt idx="3502">3.75</cx:pt>
          <cx:pt idx="3503">3.75</cx:pt>
          <cx:pt idx="3504">3.75</cx:pt>
          <cx:pt idx="3505">3.75</cx:pt>
          <cx:pt idx="3506">3.75</cx:pt>
          <cx:pt idx="3507">1.875</cx:pt>
          <cx:pt idx="3508">3.75</cx:pt>
          <cx:pt idx="3509">3.75</cx:pt>
          <cx:pt idx="3510">5</cx:pt>
          <cx:pt idx="3511">2.5</cx:pt>
          <cx:pt idx="3512">3.75</cx:pt>
          <cx:pt idx="3513">3.75</cx:pt>
          <cx:pt idx="3514">4.375</cx:pt>
          <cx:pt idx="3515">3.75</cx:pt>
          <cx:pt idx="3516">4.375</cx:pt>
          <cx:pt idx="3517">3.75</cx:pt>
          <cx:pt idx="3518">3.125</cx:pt>
          <cx:pt idx="3519">5</cx:pt>
          <cx:pt idx="3520">3.125</cx:pt>
          <cx:pt idx="3521">4.375</cx:pt>
          <cx:pt idx="3522">3.125</cx:pt>
          <cx:pt idx="3523">4.375</cx:pt>
          <cx:pt idx="3524">4.375</cx:pt>
          <cx:pt idx="3525">4.375</cx:pt>
          <cx:pt idx="3526">4.375</cx:pt>
          <cx:pt idx="3527">4.375</cx:pt>
          <cx:pt idx="3528">5</cx:pt>
          <cx:pt idx="3529">4.375</cx:pt>
          <cx:pt idx="3530">3.75</cx:pt>
          <cx:pt idx="3531">4.375</cx:pt>
          <cx:pt idx="3532">4.375</cx:pt>
          <cx:pt idx="3533">4.375</cx:pt>
          <cx:pt idx="3534">4.375</cx:pt>
          <cx:pt idx="3535">5</cx:pt>
          <cx:pt idx="3536">4.375</cx:pt>
          <cx:pt idx="3537">4.375</cx:pt>
          <cx:pt idx="3538">3.75</cx:pt>
          <cx:pt idx="3539">2.5</cx:pt>
          <cx:pt idx="3540">3.75</cx:pt>
          <cx:pt idx="3541">4.375</cx:pt>
          <cx:pt idx="3542">4.375</cx:pt>
          <cx:pt idx="3543">4.375</cx:pt>
          <cx:pt idx="3544">3.125</cx:pt>
          <cx:pt idx="3545">4.375</cx:pt>
          <cx:pt idx="3546">4.375</cx:pt>
          <cx:pt idx="3547">4.375</cx:pt>
          <cx:pt idx="3548">4.375</cx:pt>
          <cx:pt idx="3549">4.375</cx:pt>
          <cx:pt idx="3550">4.375</cx:pt>
          <cx:pt idx="3551">5</cx:pt>
          <cx:pt idx="3552">5</cx:pt>
          <cx:pt idx="3553">3.75</cx:pt>
          <cx:pt idx="3554">4.375</cx:pt>
          <cx:pt idx="3555">4.375</cx:pt>
          <cx:pt idx="3556">4.375</cx:pt>
          <cx:pt idx="3557">5</cx:pt>
          <cx:pt idx="3558">3.75</cx:pt>
          <cx:pt idx="3559">3.125</cx:pt>
          <cx:pt idx="3560">3.75</cx:pt>
          <cx:pt idx="3561">5</cx:pt>
          <cx:pt idx="3562">5</cx:pt>
          <cx:pt idx="3563">3.125</cx:pt>
          <cx:pt idx="3564">3.75</cx:pt>
          <cx:pt idx="3565">5</cx:pt>
          <cx:pt idx="3566">3.75</cx:pt>
          <cx:pt idx="3567">4.375</cx:pt>
          <cx:pt idx="3568">4.375</cx:pt>
          <cx:pt idx="3569">3.125</cx:pt>
          <cx:pt idx="3570">3.75</cx:pt>
          <cx:pt idx="3571">3.75</cx:pt>
          <cx:pt idx="3572">4.375</cx:pt>
          <cx:pt idx="3573">4.375</cx:pt>
          <cx:pt idx="3574">4.375</cx:pt>
          <cx:pt idx="3575">4.375</cx:pt>
          <cx:pt idx="3576">3.75</cx:pt>
          <cx:pt idx="3577">3.75</cx:pt>
          <cx:pt idx="3578">4.375</cx:pt>
          <cx:pt idx="3579">4.375</cx:pt>
          <cx:pt idx="3580">5</cx:pt>
          <cx:pt idx="3581">3.75</cx:pt>
          <cx:pt idx="3582">3.75</cx:pt>
          <cx:pt idx="3583">4.375</cx:pt>
          <cx:pt idx="3584">4.375</cx:pt>
          <cx:pt idx="3585">5</cx:pt>
          <cx:pt idx="3586">4.375</cx:pt>
          <cx:pt idx="3587">4.375</cx:pt>
          <cx:pt idx="3588">5</cx:pt>
          <cx:pt idx="3589">5</cx:pt>
          <cx:pt idx="3590">4.375</cx:pt>
          <cx:pt idx="3591">3.75</cx:pt>
          <cx:pt idx="3592">4.375</cx:pt>
          <cx:pt idx="3593">4.375</cx:pt>
          <cx:pt idx="3594">4.375</cx:pt>
          <cx:pt idx="3595">3.75</cx:pt>
          <cx:pt idx="3596">4.375</cx:pt>
          <cx:pt idx="3597">4.375</cx:pt>
          <cx:pt idx="3598">3.75</cx:pt>
          <cx:pt idx="3599">3.75</cx:pt>
          <cx:pt idx="3600">1.25</cx:pt>
          <cx:pt idx="3601">5</cx:pt>
          <cx:pt idx="3602">4.375</cx:pt>
          <cx:pt idx="3603">4.375</cx:pt>
          <cx:pt idx="3604">5</cx:pt>
          <cx:pt idx="3605">3.125</cx:pt>
          <cx:pt idx="3606">3.125</cx:pt>
          <cx:pt idx="3607">4.375</cx:pt>
          <cx:pt idx="3608">4.375</cx:pt>
          <cx:pt idx="3609">4.375</cx:pt>
          <cx:pt idx="3610">2.5</cx:pt>
          <cx:pt idx="3611">3.75</cx:pt>
          <cx:pt idx="3612">4.375</cx:pt>
          <cx:pt idx="3613">4.375</cx:pt>
          <cx:pt idx="3614">4.375</cx:pt>
          <cx:pt idx="3615">4.375</cx:pt>
          <cx:pt idx="3616">2.5</cx:pt>
          <cx:pt idx="3617">3.75</cx:pt>
          <cx:pt idx="3618">3.75</cx:pt>
          <cx:pt idx="3619">4.375</cx:pt>
          <cx:pt idx="3620">5</cx:pt>
          <cx:pt idx="3621">4.375</cx:pt>
          <cx:pt idx="3622">3.75</cx:pt>
          <cx:pt idx="3623">3.75</cx:pt>
          <cx:pt idx="3624">5</cx:pt>
          <cx:pt idx="3625">4.375</cx:pt>
          <cx:pt idx="3626">4.375</cx:pt>
          <cx:pt idx="3627">3.75</cx:pt>
          <cx:pt idx="3628">4.375</cx:pt>
          <cx:pt idx="3629">5</cx:pt>
          <cx:pt idx="3630">4.375</cx:pt>
          <cx:pt idx="3631">3.125</cx:pt>
          <cx:pt idx="3632">3.75</cx:pt>
          <cx:pt idx="3633">3.125</cx:pt>
          <cx:pt idx="3634">5</cx:pt>
          <cx:pt idx="3635">2.5</cx:pt>
          <cx:pt idx="3636">5</cx:pt>
          <cx:pt idx="3637">4.375</cx:pt>
          <cx:pt idx="3638">3.125</cx:pt>
          <cx:pt idx="3639">5</cx:pt>
          <cx:pt idx="3640">2.5</cx:pt>
          <cx:pt idx="3641">4.375</cx:pt>
          <cx:pt idx="3642">4.375</cx:pt>
          <cx:pt idx="3643">3.75</cx:pt>
          <cx:pt idx="3644">3.75</cx:pt>
          <cx:pt idx="3645">3.75</cx:pt>
          <cx:pt idx="3646">3.75</cx:pt>
          <cx:pt idx="3647">5</cx:pt>
          <cx:pt idx="3648">4.375</cx:pt>
          <cx:pt idx="3649">4.375</cx:pt>
          <cx:pt idx="3650">3.125</cx:pt>
          <cx:pt idx="3651">3.75</cx:pt>
          <cx:pt idx="3652">4.375</cx:pt>
          <cx:pt idx="3653">4.375</cx:pt>
          <cx:pt idx="3654">4.375</cx:pt>
          <cx:pt idx="3655">4.375</cx:pt>
          <cx:pt idx="3656">3.75</cx:pt>
          <cx:pt idx="3657">4.375</cx:pt>
          <cx:pt idx="3658">3.75</cx:pt>
          <cx:pt idx="3659">4.375</cx:pt>
          <cx:pt idx="3660">3.125</cx:pt>
          <cx:pt idx="3661">3.75</cx:pt>
          <cx:pt idx="3662">5</cx:pt>
          <cx:pt idx="3663">4.375</cx:pt>
          <cx:pt idx="3664">4.375</cx:pt>
          <cx:pt idx="3665">3.75</cx:pt>
          <cx:pt idx="3666">4.375</cx:pt>
          <cx:pt idx="3667">4.375</cx:pt>
          <cx:pt idx="3668">4.375</cx:pt>
          <cx:pt idx="3669">5</cx:pt>
          <cx:pt idx="3670">4.375</cx:pt>
          <cx:pt idx="3671">4.375</cx:pt>
          <cx:pt idx="3672">3.125</cx:pt>
          <cx:pt idx="3673">5</cx:pt>
          <cx:pt idx="3674">4.375</cx:pt>
          <cx:pt idx="3675">3.125</cx:pt>
          <cx:pt idx="3676">4.375</cx:pt>
          <cx:pt idx="3677">5</cx:pt>
          <cx:pt idx="3678">3.75</cx:pt>
          <cx:pt idx="3679">3.75</cx:pt>
          <cx:pt idx="3680">4.375</cx:pt>
          <cx:pt idx="3681">3.75</cx:pt>
          <cx:pt idx="3682">1.25</cx:pt>
          <cx:pt idx="3683">3.75</cx:pt>
          <cx:pt idx="3684">4.375</cx:pt>
          <cx:pt idx="3685">4.375</cx:pt>
          <cx:pt idx="3686">3.75</cx:pt>
          <cx:pt idx="3687">3.125</cx:pt>
          <cx:pt idx="3688">4.375</cx:pt>
          <cx:pt idx="3689">3.125</cx:pt>
          <cx:pt idx="3690">4.375</cx:pt>
          <cx:pt idx="3691">4.375</cx:pt>
          <cx:pt idx="3692">4.375</cx:pt>
          <cx:pt idx="3693">4.375</cx:pt>
          <cx:pt idx="3694">3.75</cx:pt>
          <cx:pt idx="3695">4.375</cx:pt>
          <cx:pt idx="3696">5</cx:pt>
          <cx:pt idx="3697">4.375</cx:pt>
          <cx:pt idx="3698">5</cx:pt>
          <cx:pt idx="3699">2.5</cx:pt>
          <cx:pt idx="3700">4.375</cx:pt>
          <cx:pt idx="3701">4.375</cx:pt>
          <cx:pt idx="3702">3.75</cx:pt>
          <cx:pt idx="3703">5</cx:pt>
          <cx:pt idx="3704">3.75</cx:pt>
          <cx:pt idx="3705">5</cx:pt>
          <cx:pt idx="3706">5</cx:pt>
          <cx:pt idx="3707">3.75</cx:pt>
          <cx:pt idx="3708">4.375</cx:pt>
          <cx:pt idx="3709">3.75</cx:pt>
          <cx:pt idx="3710">3.75</cx:pt>
          <cx:pt idx="3711">3.75</cx:pt>
          <cx:pt idx="3712">4.375</cx:pt>
          <cx:pt idx="3713">3.75</cx:pt>
          <cx:pt idx="3714">3.125</cx:pt>
          <cx:pt idx="3715">4.375</cx:pt>
          <cx:pt idx="3716">4.375</cx:pt>
          <cx:pt idx="3717">4.375</cx:pt>
          <cx:pt idx="3718">2.5</cx:pt>
          <cx:pt idx="3719">3.125</cx:pt>
          <cx:pt idx="3720">4.375</cx:pt>
          <cx:pt idx="3721">4.375</cx:pt>
          <cx:pt idx="3722">4.375</cx:pt>
          <cx:pt idx="3723">3.75</cx:pt>
          <cx:pt idx="3724">5</cx:pt>
          <cx:pt idx="3725">4.375</cx:pt>
          <cx:pt idx="3726">4.375</cx:pt>
          <cx:pt idx="3727">3.125</cx:pt>
          <cx:pt idx="3728">4.375</cx:pt>
          <cx:pt idx="3729">4.375</cx:pt>
          <cx:pt idx="3730">4.375</cx:pt>
          <cx:pt idx="3731">3.75</cx:pt>
          <cx:pt idx="3732">5</cx:pt>
          <cx:pt idx="3733">3.75</cx:pt>
          <cx:pt idx="3734">5</cx:pt>
          <cx:pt idx="3735">4.375</cx:pt>
          <cx:pt idx="3736">3.75</cx:pt>
          <cx:pt idx="3737">3.75</cx:pt>
          <cx:pt idx="3738">3.125</cx:pt>
          <cx:pt idx="3739">5</cx:pt>
          <cx:pt idx="3740">5</cx:pt>
          <cx:pt idx="3741">4.375</cx:pt>
          <cx:pt idx="3742">4.375</cx:pt>
          <cx:pt idx="3743">4.375</cx:pt>
          <cx:pt idx="3744">4.375</cx:pt>
          <cx:pt idx="3745">4.375</cx:pt>
          <cx:pt idx="3746">4.375</cx:pt>
          <cx:pt idx="3747">3.75</cx:pt>
          <cx:pt idx="3748">4.375</cx:pt>
          <cx:pt idx="3749">4.375</cx:pt>
          <cx:pt idx="3750">4.375</cx:pt>
          <cx:pt idx="3751">5</cx:pt>
          <cx:pt idx="3752">3.125</cx:pt>
          <cx:pt idx="3753">5</cx:pt>
          <cx:pt idx="3754">4.375</cx:pt>
          <cx:pt idx="3755">3.75</cx:pt>
          <cx:pt idx="3756">4.375</cx:pt>
          <cx:pt idx="3757">4.375</cx:pt>
          <cx:pt idx="3758">3.75</cx:pt>
          <cx:pt idx="3759">3.125</cx:pt>
          <cx:pt idx="3760">4.375</cx:pt>
          <cx:pt idx="3761">4.375</cx:pt>
          <cx:pt idx="3762">5</cx:pt>
          <cx:pt idx="3763">4.375</cx:pt>
          <cx:pt idx="3764">4.375</cx:pt>
          <cx:pt idx="3765">3.75</cx:pt>
          <cx:pt idx="3766">4.375</cx:pt>
          <cx:pt idx="3767">4.375</cx:pt>
          <cx:pt idx="3768">4.375</cx:pt>
          <cx:pt idx="3769">4.375</cx:pt>
          <cx:pt idx="3770">4.375</cx:pt>
          <cx:pt idx="3771">4.375</cx:pt>
          <cx:pt idx="3772">4.375</cx:pt>
          <cx:pt idx="3773">2.5</cx:pt>
          <cx:pt idx="3774">4.375</cx:pt>
          <cx:pt idx="3775">4.375</cx:pt>
          <cx:pt idx="3776">4.375</cx:pt>
          <cx:pt idx="3777">4.375</cx:pt>
          <cx:pt idx="3778">1.875</cx:pt>
          <cx:pt idx="3779">1.875</cx:pt>
          <cx:pt idx="3780">5</cx:pt>
          <cx:pt idx="3781">4.375</cx:pt>
          <cx:pt idx="3782">4.375</cx:pt>
          <cx:pt idx="3783">3.75</cx:pt>
          <cx:pt idx="3784">4.375</cx:pt>
          <cx:pt idx="3785">5</cx:pt>
          <cx:pt idx="3786">4.375</cx:pt>
          <cx:pt idx="3787">4.375</cx:pt>
          <cx:pt idx="3788">4.375</cx:pt>
          <cx:pt idx="3789">3.75</cx:pt>
          <cx:pt idx="3790">3.75</cx:pt>
          <cx:pt idx="3791">4.375</cx:pt>
          <cx:pt idx="3792">4.375</cx:pt>
          <cx:pt idx="3793">4.375</cx:pt>
          <cx:pt idx="3794">3.75</cx:pt>
          <cx:pt idx="3795">4.375</cx:pt>
          <cx:pt idx="3796">4.375</cx:pt>
          <cx:pt idx="3797">4.375</cx:pt>
          <cx:pt idx="3798">4.375</cx:pt>
          <cx:pt idx="3799">3.75</cx:pt>
          <cx:pt idx="3800">5</cx:pt>
          <cx:pt idx="3801">4.375</cx:pt>
          <cx:pt idx="3802">5</cx:pt>
          <cx:pt idx="3803">3.75</cx:pt>
          <cx:pt idx="3804">3.75</cx:pt>
          <cx:pt idx="3805">4.375</cx:pt>
          <cx:pt idx="3806">3.125</cx:pt>
          <cx:pt idx="3807">3.75</cx:pt>
          <cx:pt idx="3808">4.375</cx:pt>
          <cx:pt idx="3809">3.125</cx:pt>
          <cx:pt idx="3810">4.375</cx:pt>
          <cx:pt idx="3811">4.375</cx:pt>
          <cx:pt idx="3812">4.375</cx:pt>
          <cx:pt idx="3813">4.375</cx:pt>
          <cx:pt idx="3814">3.75</cx:pt>
          <cx:pt idx="3815">3.75</cx:pt>
          <cx:pt idx="3816">3.75</cx:pt>
          <cx:pt idx="3817">5</cx:pt>
          <cx:pt idx="3818">4.375</cx:pt>
          <cx:pt idx="3819">4.375</cx:pt>
          <cx:pt idx="3820">4.375</cx:pt>
          <cx:pt idx="3821">5</cx:pt>
          <cx:pt idx="3822">3.75</cx:pt>
          <cx:pt idx="3823">3.125</cx:pt>
          <cx:pt idx="3824">4.375</cx:pt>
          <cx:pt idx="3825">4.375</cx:pt>
          <cx:pt idx="3826">3.75</cx:pt>
          <cx:pt idx="3827">4.375</cx:pt>
          <cx:pt idx="3828">3.125</cx:pt>
          <cx:pt idx="3829">4.375</cx:pt>
          <cx:pt idx="3830">3.75</cx:pt>
          <cx:pt idx="3831">4.375</cx:pt>
          <cx:pt idx="3832">4.375</cx:pt>
          <cx:pt idx="3833">3.75</cx:pt>
          <cx:pt idx="3834">3.75</cx:pt>
          <cx:pt idx="3835">3.75</cx:pt>
          <cx:pt idx="3836">4.375</cx:pt>
          <cx:pt idx="3837">4.375</cx:pt>
          <cx:pt idx="3838">3.75</cx:pt>
          <cx:pt idx="3839">5</cx:pt>
          <cx:pt idx="3840">3.125</cx:pt>
          <cx:pt idx="3841">3.75</cx:pt>
          <cx:pt idx="3842">3.125</cx:pt>
          <cx:pt idx="3843">5</cx:pt>
          <cx:pt idx="3844">5</cx:pt>
          <cx:pt idx="3845">3.75</cx:pt>
          <cx:pt idx="3846">3.125</cx:pt>
          <cx:pt idx="3847">5</cx:pt>
          <cx:pt idx="3848">3.75</cx:pt>
          <cx:pt idx="3849">5</cx:pt>
          <cx:pt idx="3850">4.375</cx:pt>
          <cx:pt idx="3851">4.375</cx:pt>
          <cx:pt idx="3852">3.75</cx:pt>
          <cx:pt idx="3853">1.25</cx:pt>
          <cx:pt idx="3854">3.75</cx:pt>
          <cx:pt idx="3855">4.375</cx:pt>
          <cx:pt idx="3856">4.375</cx:pt>
          <cx:pt idx="3857">1.25</cx:pt>
          <cx:pt idx="3858">4.375</cx:pt>
          <cx:pt idx="3859">3.75</cx:pt>
          <cx:pt idx="3860">5</cx:pt>
          <cx:pt idx="3861">4.375</cx:pt>
          <cx:pt idx="3862">3.125</cx:pt>
          <cx:pt idx="3863">4.375</cx:pt>
          <cx:pt idx="3864">5</cx:pt>
          <cx:pt idx="3865">3.75</cx:pt>
          <cx:pt idx="3866">3.75</cx:pt>
          <cx:pt idx="3867">5</cx:pt>
          <cx:pt idx="3868">4.375</cx:pt>
          <cx:pt idx="3869">4.375</cx:pt>
          <cx:pt idx="3870">5</cx:pt>
          <cx:pt idx="3871">3.125</cx:pt>
          <cx:pt idx="3872">4.375</cx:pt>
          <cx:pt idx="3873">3.75</cx:pt>
          <cx:pt idx="3874">4.375</cx:pt>
          <cx:pt idx="3875">5</cx:pt>
          <cx:pt idx="3876">3.75</cx:pt>
          <cx:pt idx="3877">4.375</cx:pt>
          <cx:pt idx="3878">4.375</cx:pt>
          <cx:pt idx="3879">4.375</cx:pt>
          <cx:pt idx="3880">4.375</cx:pt>
          <cx:pt idx="3881">5</cx:pt>
          <cx:pt idx="3882">5</cx:pt>
          <cx:pt idx="3883">3.125</cx:pt>
          <cx:pt idx="3884">3.125</cx:pt>
          <cx:pt idx="3885">3.75</cx:pt>
          <cx:pt idx="3886">5</cx:pt>
          <cx:pt idx="3887">3.125</cx:pt>
          <cx:pt idx="3888">4.375</cx:pt>
          <cx:pt idx="3889">5</cx:pt>
          <cx:pt idx="3890">5</cx:pt>
          <cx:pt idx="3891">4.375</cx:pt>
          <cx:pt idx="3892">5</cx:pt>
          <cx:pt idx="3893">4.375</cx:pt>
          <cx:pt idx="3894">5</cx:pt>
          <cx:pt idx="3895">4.375</cx:pt>
          <cx:pt idx="3896">3.75</cx:pt>
          <cx:pt idx="3897">3.75</cx:pt>
          <cx:pt idx="3898">3.75</cx:pt>
          <cx:pt idx="3899">4.375</cx:pt>
          <cx:pt idx="3900">5</cx:pt>
          <cx:pt idx="3901">4.375</cx:pt>
          <cx:pt idx="3902">4.375</cx:pt>
          <cx:pt idx="3903">3.75</cx:pt>
          <cx:pt idx="3904">5</cx:pt>
          <cx:pt idx="3905">5</cx:pt>
          <cx:pt idx="3906">5</cx:pt>
          <cx:pt idx="3907">5</cx:pt>
          <cx:pt idx="3908">3.75</cx:pt>
          <cx:pt idx="3909">3.75</cx:pt>
          <cx:pt idx="3910">4.375</cx:pt>
          <cx:pt idx="3911">3.75</cx:pt>
          <cx:pt idx="3912">1.25</cx:pt>
          <cx:pt idx="3913">4.375</cx:pt>
          <cx:pt idx="3914">4.375</cx:pt>
          <cx:pt idx="3915">3.75</cx:pt>
          <cx:pt idx="3916">4.375</cx:pt>
          <cx:pt idx="3917">4.375</cx:pt>
          <cx:pt idx="3918">5</cx:pt>
          <cx:pt idx="3919">4.375</cx:pt>
          <cx:pt idx="3920">4.375</cx:pt>
          <cx:pt idx="3921">4.375</cx:pt>
          <cx:pt idx="3922">2.5</cx:pt>
          <cx:pt idx="3923">3.125</cx:pt>
          <cx:pt idx="3924">4.375</cx:pt>
          <cx:pt idx="3925">1.25</cx:pt>
          <cx:pt idx="3926">5</cx:pt>
          <cx:pt idx="3927">4.375</cx:pt>
          <cx:pt idx="3928">4.375</cx:pt>
          <cx:pt idx="3929">5</cx:pt>
          <cx:pt idx="3930">4.375</cx:pt>
          <cx:pt idx="3931">3.75</cx:pt>
          <cx:pt idx="3932">4.375</cx:pt>
          <cx:pt idx="3933">4.375</cx:pt>
          <cx:pt idx="3934">4.375</cx:pt>
          <cx:pt idx="3935">3.75</cx:pt>
          <cx:pt idx="3936">1.25</cx:pt>
          <cx:pt idx="3937">4.375</cx:pt>
          <cx:pt idx="3938">3.125</cx:pt>
          <cx:pt idx="3939">3.75</cx:pt>
          <cx:pt idx="3940">4.375</cx:pt>
          <cx:pt idx="3941">4.375</cx:pt>
          <cx:pt idx="3942">4.375</cx:pt>
          <cx:pt idx="3943">4.375</cx:pt>
          <cx:pt idx="3944">3.75</cx:pt>
          <cx:pt idx="3945">4.375</cx:pt>
          <cx:pt idx="3946">4.375</cx:pt>
          <cx:pt idx="3947">3.75</cx:pt>
          <cx:pt idx="3948">3.75</cx:pt>
          <cx:pt idx="3949">3.75</cx:pt>
          <cx:pt idx="3950">3.75</cx:pt>
          <cx:pt idx="3951">4.375</cx:pt>
          <cx:pt idx="3952">5</cx:pt>
          <cx:pt idx="3953">2.5</cx:pt>
          <cx:pt idx="3954">1.875</cx:pt>
          <cx:pt idx="3955">4.375</cx:pt>
          <cx:pt idx="3956">3.125</cx:pt>
          <cx:pt idx="3957">3.75</cx:pt>
          <cx:pt idx="3958">4.375</cx:pt>
          <cx:pt idx="3959">3.75</cx:pt>
          <cx:pt idx="3960">3.75</cx:pt>
          <cx:pt idx="3961">4.375</cx:pt>
          <cx:pt idx="3962">4.375</cx:pt>
          <cx:pt idx="3963">3.125</cx:pt>
          <cx:pt idx="3964">3.75</cx:pt>
          <cx:pt idx="3965">4.375</cx:pt>
          <cx:pt idx="3966">1.25</cx:pt>
          <cx:pt idx="3967">3.125</cx:pt>
          <cx:pt idx="3968">3.75</cx:pt>
          <cx:pt idx="3969">3.75</cx:pt>
          <cx:pt idx="3970">3.75</cx:pt>
          <cx:pt idx="3971">4.375</cx:pt>
          <cx:pt idx="3972">4.375</cx:pt>
          <cx:pt idx="3973">4.375</cx:pt>
          <cx:pt idx="3974">4.375</cx:pt>
          <cx:pt idx="3975">5</cx:pt>
          <cx:pt idx="3976">4.375</cx:pt>
          <cx:pt idx="3977">4.375</cx:pt>
          <cx:pt idx="3978">3.75</cx:pt>
          <cx:pt idx="3979">3.75</cx:pt>
          <cx:pt idx="3980">4.375</cx:pt>
          <cx:pt idx="3981">1.25</cx:pt>
          <cx:pt idx="3982">4.375</cx:pt>
          <cx:pt idx="3983">4.375</cx:pt>
          <cx:pt idx="3984">3.75</cx:pt>
          <cx:pt idx="3985">4.375</cx:pt>
          <cx:pt idx="3986">4.375</cx:pt>
          <cx:pt idx="3987">4.375</cx:pt>
          <cx:pt idx="3988">4.375</cx:pt>
          <cx:pt idx="3989">4.375</cx:pt>
          <cx:pt idx="3990">4.375</cx:pt>
          <cx:pt idx="3991">4.375</cx:pt>
          <cx:pt idx="3992">3.75</cx:pt>
          <cx:pt idx="3993">3.75</cx:pt>
          <cx:pt idx="3994">3.75</cx:pt>
          <cx:pt idx="3995">3.75</cx:pt>
          <cx:pt idx="3996">5</cx:pt>
          <cx:pt idx="3997">3.75</cx:pt>
          <cx:pt idx="3998">4.375</cx:pt>
          <cx:pt idx="3999">4.375</cx:pt>
          <cx:pt idx="4000">5</cx:pt>
          <cx:pt idx="4001">2.5</cx:pt>
          <cx:pt idx="4002">4.375</cx:pt>
          <cx:pt idx="4003">4.375</cx:pt>
          <cx:pt idx="4004">3.75</cx:pt>
          <cx:pt idx="4005">3.125</cx:pt>
          <cx:pt idx="4006">5</cx:pt>
          <cx:pt idx="4007">5</cx:pt>
          <cx:pt idx="4008">4.375</cx:pt>
          <cx:pt idx="4009">5</cx:pt>
          <cx:pt idx="4010">3.75</cx:pt>
          <cx:pt idx="4011">5</cx:pt>
          <cx:pt idx="4012">3.125</cx:pt>
          <cx:pt idx="4013">4.375</cx:pt>
          <cx:pt idx="4014">4.375</cx:pt>
          <cx:pt idx="4015">4.375</cx:pt>
          <cx:pt idx="4016">5</cx:pt>
          <cx:pt idx="4017">4.375</cx:pt>
          <cx:pt idx="4018">4.375</cx:pt>
          <cx:pt idx="4019">4.375</cx:pt>
          <cx:pt idx="4020">4.375</cx:pt>
          <cx:pt idx="4021">4.375</cx:pt>
          <cx:pt idx="4022">4.375</cx:pt>
          <cx:pt idx="4023">5</cx:pt>
          <cx:pt idx="4024">3.125</cx:pt>
          <cx:pt idx="4025">4.375</cx:pt>
          <cx:pt idx="4026">4.375</cx:pt>
          <cx:pt idx="4027">4.375</cx:pt>
          <cx:pt idx="4028">4.375</cx:pt>
          <cx:pt idx="4029">4.375</cx:pt>
          <cx:pt idx="4030">4.375</cx:pt>
          <cx:pt idx="4031">4.375</cx:pt>
          <cx:pt idx="4032">4.375</cx:pt>
          <cx:pt idx="4033">3.75</cx:pt>
          <cx:pt idx="4034">3.75</cx:pt>
          <cx:pt idx="4035">3.75</cx:pt>
          <cx:pt idx="4036">3.75</cx:pt>
          <cx:pt idx="4037">3.75</cx:pt>
          <cx:pt idx="4038">4.375</cx:pt>
          <cx:pt idx="4039">4.375</cx:pt>
          <cx:pt idx="4040">4.375</cx:pt>
          <cx:pt idx="4041">3.75</cx:pt>
          <cx:pt idx="4042">4.375</cx:pt>
          <cx:pt idx="4043">3.75</cx:pt>
          <cx:pt idx="4044">5</cx:pt>
          <cx:pt idx="4045">3.125</cx:pt>
          <cx:pt idx="4046">3.125</cx:pt>
          <cx:pt idx="4047">4.375</cx:pt>
          <cx:pt idx="4048">3.75</cx:pt>
          <cx:pt idx="4049">4.375</cx:pt>
          <cx:pt idx="4050">4.375</cx:pt>
          <cx:pt idx="4051">4.375</cx:pt>
          <cx:pt idx="4052">4.375</cx:pt>
          <cx:pt idx="4053">4.375</cx:pt>
          <cx:pt idx="4054">4.375</cx:pt>
          <cx:pt idx="4055">3.75</cx:pt>
          <cx:pt idx="4056">3.75</cx:pt>
          <cx:pt idx="4057">4.375</cx:pt>
          <cx:pt idx="4058">4.375</cx:pt>
          <cx:pt idx="4059">4.375</cx:pt>
          <cx:pt idx="4060">4.375</cx:pt>
          <cx:pt idx="4061">4.375</cx:pt>
          <cx:pt idx="4062">4.375</cx:pt>
          <cx:pt idx="4063">2.5</cx:pt>
          <cx:pt idx="4064">2.5</cx:pt>
          <cx:pt idx="4065">3.75</cx:pt>
          <cx:pt idx="4066">5</cx:pt>
          <cx:pt idx="4067">4.375</cx:pt>
          <cx:pt idx="4068">4.375</cx:pt>
          <cx:pt idx="4069">4.375</cx:pt>
          <cx:pt idx="4070">4.375</cx:pt>
          <cx:pt idx="4071">4.375</cx:pt>
          <cx:pt idx="4072">4.375</cx:pt>
          <cx:pt idx="4073">3.75</cx:pt>
          <cx:pt idx="4074">3.75</cx:pt>
          <cx:pt idx="4075">4.375</cx:pt>
          <cx:pt idx="4076">4.375</cx:pt>
          <cx:pt idx="4077">2.5</cx:pt>
          <cx:pt idx="4078">3.75</cx:pt>
          <cx:pt idx="4079">4.375</cx:pt>
          <cx:pt idx="4080">3.75</cx:pt>
          <cx:pt idx="4081">5</cx:pt>
          <cx:pt idx="4082">4.375</cx:pt>
          <cx:pt idx="4083">3.125</cx:pt>
          <cx:pt idx="4084">5</cx:pt>
          <cx:pt idx="4085">3.75</cx:pt>
          <cx:pt idx="4086">3.75</cx:pt>
          <cx:pt idx="4087">4.375</cx:pt>
          <cx:pt idx="4088">5</cx:pt>
          <cx:pt idx="4089">4.375</cx:pt>
          <cx:pt idx="4090">3.75</cx:pt>
          <cx:pt idx="4091">4.375</cx:pt>
          <cx:pt idx="4092">4.375</cx:pt>
          <cx:pt idx="4093">3.75</cx:pt>
          <cx:pt idx="4094">3.125</cx:pt>
          <cx:pt idx="4095">3.75</cx:pt>
          <cx:pt idx="4096">5</cx:pt>
          <cx:pt idx="4097">3.75</cx:pt>
          <cx:pt idx="4098">5</cx:pt>
          <cx:pt idx="4099">3.75</cx:pt>
          <cx:pt idx="4100">4.375</cx:pt>
          <cx:pt idx="4101">4.375</cx:pt>
          <cx:pt idx="4102">4.375</cx:pt>
          <cx:pt idx="4103">4.375</cx:pt>
          <cx:pt idx="4104">4.375</cx:pt>
          <cx:pt idx="4105">5</cx:pt>
          <cx:pt idx="4106">3.75</cx:pt>
          <cx:pt idx="4107">4.375</cx:pt>
          <cx:pt idx="4108">3.125</cx:pt>
          <cx:pt idx="4109">3.75</cx:pt>
          <cx:pt idx="4110">4.375</cx:pt>
          <cx:pt idx="4111">4.375</cx:pt>
          <cx:pt idx="4112">4.375</cx:pt>
          <cx:pt idx="4113">3.125</cx:pt>
          <cx:pt idx="4114">4.375</cx:pt>
          <cx:pt idx="4115">4.375</cx:pt>
          <cx:pt idx="4116">4.375</cx:pt>
          <cx:pt idx="4117">5</cx:pt>
          <cx:pt idx="4118">4.375</cx:pt>
          <cx:pt idx="4119">4.375</cx:pt>
          <cx:pt idx="4120">5</cx:pt>
          <cx:pt idx="4121">3.75</cx:pt>
          <cx:pt idx="4122">4.375</cx:pt>
          <cx:pt idx="4123">4.375</cx:pt>
          <cx:pt idx="4124">4.375</cx:pt>
          <cx:pt idx="4125">5</cx:pt>
          <cx:pt idx="4126">3.75</cx:pt>
          <cx:pt idx="4127">4.375</cx:pt>
          <cx:pt idx="4128">5</cx:pt>
          <cx:pt idx="4129">4.375</cx:pt>
          <cx:pt idx="4130">4.375</cx:pt>
          <cx:pt idx="4131">3.75</cx:pt>
          <cx:pt idx="4132">3.75</cx:pt>
          <cx:pt idx="4133">3.75</cx:pt>
          <cx:pt idx="4134">3.75</cx:pt>
          <cx:pt idx="4135">3.75</cx:pt>
          <cx:pt idx="4136">4.375</cx:pt>
          <cx:pt idx="4137">3.75</cx:pt>
          <cx:pt idx="4138">4.375</cx:pt>
          <cx:pt idx="4139">4.375</cx:pt>
          <cx:pt idx="4140">3.75</cx:pt>
          <cx:pt idx="4141">3.75</cx:pt>
          <cx:pt idx="4142">2.5</cx:pt>
          <cx:pt idx="4143">4.375</cx:pt>
          <cx:pt idx="4144">3.75</cx:pt>
          <cx:pt idx="4145">4.375</cx:pt>
          <cx:pt idx="4146">3.75</cx:pt>
          <cx:pt idx="4147">3.125</cx:pt>
          <cx:pt idx="4148">4.375</cx:pt>
          <cx:pt idx="4149">5</cx:pt>
          <cx:pt idx="4150">3.75</cx:pt>
          <cx:pt idx="4151">3.75</cx:pt>
          <cx:pt idx="4152">3.75</cx:pt>
          <cx:pt idx="4153">5</cx:pt>
          <cx:pt idx="4154">4.375</cx:pt>
          <cx:pt idx="4155">3.75</cx:pt>
          <cx:pt idx="4156">3.75</cx:pt>
          <cx:pt idx="4157">3.125</cx:pt>
          <cx:pt idx="4158">5</cx:pt>
          <cx:pt idx="4159">4.375</cx:pt>
          <cx:pt idx="4160">4.375</cx:pt>
          <cx:pt idx="4161">4.375</cx:pt>
          <cx:pt idx="4162">3.75</cx:pt>
          <cx:pt idx="4163">3.125</cx:pt>
          <cx:pt idx="4164">3.75</cx:pt>
          <cx:pt idx="4165">4.375</cx:pt>
          <cx:pt idx="4166">3.75</cx:pt>
          <cx:pt idx="4167">4.375</cx:pt>
          <cx:pt idx="4168">3.75</cx:pt>
          <cx:pt idx="4169">5</cx:pt>
          <cx:pt idx="4170">4.375</cx:pt>
          <cx:pt idx="4171">4.375</cx:pt>
          <cx:pt idx="4172">4.375</cx:pt>
          <cx:pt idx="4173">4.375</cx:pt>
          <cx:pt idx="4174">4.375</cx:pt>
          <cx:pt idx="4175">4.375</cx:pt>
          <cx:pt idx="4176">3.75</cx:pt>
          <cx:pt idx="4177">5</cx:pt>
          <cx:pt idx="4178">3.75</cx:pt>
          <cx:pt idx="4179">4.375</cx:pt>
          <cx:pt idx="4180">4.375</cx:pt>
          <cx:pt idx="4181">3.125</cx:pt>
          <cx:pt idx="4182">5</cx:pt>
          <cx:pt idx="4183">3.75</cx:pt>
          <cx:pt idx="4184">5</cx:pt>
          <cx:pt idx="4185">5</cx:pt>
          <cx:pt idx="4186">3.125</cx:pt>
          <cx:pt idx="4187">3.75</cx:pt>
          <cx:pt idx="4188">3.75</cx:pt>
          <cx:pt idx="4189">3.75</cx:pt>
          <cx:pt idx="4190">4.375</cx:pt>
          <cx:pt idx="4191">4.375</cx:pt>
          <cx:pt idx="4192">4.375</cx:pt>
          <cx:pt idx="4193">4.375</cx:pt>
          <cx:pt idx="4194">4.375</cx:pt>
          <cx:pt idx="4195">4.375</cx:pt>
          <cx:pt idx="4196">4.375</cx:pt>
          <cx:pt idx="4197">4.375</cx:pt>
          <cx:pt idx="4198">4.375</cx:pt>
          <cx:pt idx="4199">4.375</cx:pt>
          <cx:pt idx="4200">4.375</cx:pt>
          <cx:pt idx="4201">4.375</cx:pt>
          <cx:pt idx="4202">3.75</cx:pt>
          <cx:pt idx="4203">3.75</cx:pt>
          <cx:pt idx="4204">3.75</cx:pt>
          <cx:pt idx="4205">3.75</cx:pt>
          <cx:pt idx="4206">3.125</cx:pt>
          <cx:pt idx="4207">4.375</cx:pt>
          <cx:pt idx="4208">3.75</cx:pt>
          <cx:pt idx="4209">3.125</cx:pt>
          <cx:pt idx="4210">3.75</cx:pt>
          <cx:pt idx="4211">4.375</cx:pt>
          <cx:pt idx="4212">3.75</cx:pt>
          <cx:pt idx="4213">3.75</cx:pt>
          <cx:pt idx="4214">3.75</cx:pt>
          <cx:pt idx="4215">4.375</cx:pt>
          <cx:pt idx="4216">3.75</cx:pt>
          <cx:pt idx="4217">5</cx:pt>
          <cx:pt idx="4218">5</cx:pt>
          <cx:pt idx="4219">4.375</cx:pt>
          <cx:pt idx="4220">4.375</cx:pt>
          <cx:pt idx="4221">4.375</cx:pt>
          <cx:pt idx="4222">5</cx:pt>
          <cx:pt idx="4223">4.375</cx:pt>
          <cx:pt idx="4224">3.125</cx:pt>
          <cx:pt idx="4225">3.75</cx:pt>
          <cx:pt idx="4226">3.125</cx:pt>
          <cx:pt idx="4227">3.75</cx:pt>
          <cx:pt idx="4228">4.375</cx:pt>
          <cx:pt idx="4229">2.5</cx:pt>
          <cx:pt idx="4230">4.375</cx:pt>
          <cx:pt idx="4231">5</cx:pt>
          <cx:pt idx="4232">4.375</cx:pt>
          <cx:pt idx="4233">4.375</cx:pt>
          <cx:pt idx="4234">3.75</cx:pt>
          <cx:pt idx="4235">2.5</cx:pt>
          <cx:pt idx="4236">4.375</cx:pt>
          <cx:pt idx="4237">3.75</cx:pt>
          <cx:pt idx="4238">4.375</cx:pt>
          <cx:pt idx="4239">3.75</cx:pt>
          <cx:pt idx="4240">4.375</cx:pt>
          <cx:pt idx="4241">3.125</cx:pt>
          <cx:pt idx="4242">3.75</cx:pt>
          <cx:pt idx="4243">3.75</cx:pt>
          <cx:pt idx="4244">4.375</cx:pt>
          <cx:pt idx="4245">3.125</cx:pt>
          <cx:pt idx="4246">4.375</cx:pt>
          <cx:pt idx="4247">3.75</cx:pt>
          <cx:pt idx="4248">3.125</cx:pt>
          <cx:pt idx="4249">4.375</cx:pt>
          <cx:pt idx="4250">4.375</cx:pt>
          <cx:pt idx="4251">4.375</cx:pt>
          <cx:pt idx="4252">4.375</cx:pt>
          <cx:pt idx="4253">4.375</cx:pt>
          <cx:pt idx="4254">3.75</cx:pt>
          <cx:pt idx="4255">5</cx:pt>
          <cx:pt idx="4256">3.75</cx:pt>
          <cx:pt idx="4257">4.375</cx:pt>
          <cx:pt idx="4258">5</cx:pt>
          <cx:pt idx="4259">5</cx:pt>
          <cx:pt idx="4260">5</cx:pt>
          <cx:pt idx="4261">3.75</cx:pt>
          <cx:pt idx="4262">5</cx:pt>
          <cx:pt idx="4263">4.375</cx:pt>
          <cx:pt idx="4264">3.75</cx:pt>
          <cx:pt idx="4265">5</cx:pt>
          <cx:pt idx="4266">3.75</cx:pt>
          <cx:pt idx="4267">4.375</cx:pt>
          <cx:pt idx="4268">4.375</cx:pt>
          <cx:pt idx="4269">4.375</cx:pt>
          <cx:pt idx="4270">3.75</cx:pt>
          <cx:pt idx="4271">4.375</cx:pt>
          <cx:pt idx="4272">4.375</cx:pt>
          <cx:pt idx="4273">4.375</cx:pt>
          <cx:pt idx="4274">4.375</cx:pt>
          <cx:pt idx="4275">3.75</cx:pt>
          <cx:pt idx="4276">4.375</cx:pt>
          <cx:pt idx="4277">5</cx:pt>
          <cx:pt idx="4278">4.375</cx:pt>
          <cx:pt idx="4279">4.375</cx:pt>
          <cx:pt idx="4280">3.75</cx:pt>
          <cx:pt idx="4281">3.75</cx:pt>
          <cx:pt idx="4282">4.375</cx:pt>
          <cx:pt idx="4283">4.375</cx:pt>
          <cx:pt idx="4284">5</cx:pt>
          <cx:pt idx="4285">4.375</cx:pt>
          <cx:pt idx="4286">4.375</cx:pt>
          <cx:pt idx="4287">4.375</cx:pt>
          <cx:pt idx="4288">5</cx:pt>
          <cx:pt idx="4289">4.375</cx:pt>
          <cx:pt idx="4290">3.125</cx:pt>
          <cx:pt idx="4291">4.375</cx:pt>
          <cx:pt idx="4292">4.375</cx:pt>
          <cx:pt idx="4293">4.375</cx:pt>
          <cx:pt idx="4294">5</cx:pt>
          <cx:pt idx="4295">4.375</cx:pt>
          <cx:pt idx="4296">4.375</cx:pt>
          <cx:pt idx="4297">2.5</cx:pt>
          <cx:pt idx="4298">4.375</cx:pt>
          <cx:pt idx="4299">4.375</cx:pt>
          <cx:pt idx="4300">3.75</cx:pt>
          <cx:pt idx="4301">4.375</cx:pt>
          <cx:pt idx="4302">3.75</cx:pt>
          <cx:pt idx="4303">3.75</cx:pt>
          <cx:pt idx="4304">1.875</cx:pt>
          <cx:pt idx="4305">4.375</cx:pt>
          <cx:pt idx="4306">4.375</cx:pt>
          <cx:pt idx="4307">4.375</cx:pt>
          <cx:pt idx="4308">3.75</cx:pt>
          <cx:pt idx="4309">3.125</cx:pt>
          <cx:pt idx="4310">3.125</cx:pt>
          <cx:pt idx="4311">5</cx:pt>
          <cx:pt idx="4312">3.125</cx:pt>
          <cx:pt idx="4313">3.75</cx:pt>
          <cx:pt idx="4314">4.375</cx:pt>
          <cx:pt idx="4315">3.75</cx:pt>
          <cx:pt idx="4316">3.75</cx:pt>
          <cx:pt idx="4317">5</cx:pt>
          <cx:pt idx="4318">3.75</cx:pt>
          <cx:pt idx="4319">3.75</cx:pt>
          <cx:pt idx="4320">3.75</cx:pt>
          <cx:pt idx="4321">5</cx:pt>
          <cx:pt idx="4322">4.375</cx:pt>
          <cx:pt idx="4323">4.375</cx:pt>
          <cx:pt idx="4324">4.375</cx:pt>
          <cx:pt idx="4325">5</cx:pt>
          <cx:pt idx="4326">3.75</cx:pt>
          <cx:pt idx="4327">2.5</cx:pt>
          <cx:pt idx="4328">4.375</cx:pt>
          <cx:pt idx="4329">4.375</cx:pt>
          <cx:pt idx="4330">3.75</cx:pt>
          <cx:pt idx="4331">4.375</cx:pt>
          <cx:pt idx="4332">4.375</cx:pt>
          <cx:pt idx="4333">5</cx:pt>
          <cx:pt idx="4334">5</cx:pt>
          <cx:pt idx="4335">4.375</cx:pt>
          <cx:pt idx="4336">3.75</cx:pt>
          <cx:pt idx="4337">5</cx:pt>
          <cx:pt idx="4338">3.125</cx:pt>
          <cx:pt idx="4339">3.125</cx:pt>
          <cx:pt idx="4340">4.375</cx:pt>
          <cx:pt idx="4341">4.375</cx:pt>
          <cx:pt idx="4342">3.75</cx:pt>
          <cx:pt idx="4343">3.75</cx:pt>
          <cx:pt idx="4344">3.75</cx:pt>
          <cx:pt idx="4345">4.375</cx:pt>
          <cx:pt idx="4346">4.375</cx:pt>
          <cx:pt idx="4347">4.375</cx:pt>
          <cx:pt idx="4348">4.375</cx:pt>
          <cx:pt idx="4349">4.375</cx:pt>
          <cx:pt idx="4350">4.375</cx:pt>
          <cx:pt idx="4351">4.375</cx:pt>
          <cx:pt idx="4352">4.375</cx:pt>
          <cx:pt idx="4353">4.375</cx:pt>
          <cx:pt idx="4354">4.375</cx:pt>
          <cx:pt idx="4355">4.375</cx:pt>
          <cx:pt idx="4356">4.375</cx:pt>
          <cx:pt idx="4357">4.375</cx:pt>
          <cx:pt idx="4358">3.75</cx:pt>
          <cx:pt idx="4359">1.25</cx:pt>
          <cx:pt idx="4360">4.375</cx:pt>
          <cx:pt idx="4361">5</cx:pt>
          <cx:pt idx="4362">5</cx:pt>
          <cx:pt idx="4363">4.375</cx:pt>
          <cx:pt idx="4364">4.375</cx:pt>
          <cx:pt idx="4365">4.375</cx:pt>
          <cx:pt idx="4366">4.375</cx:pt>
          <cx:pt idx="4367">3.125</cx:pt>
          <cx:pt idx="4368">4.375</cx:pt>
          <cx:pt idx="4369">3.75</cx:pt>
          <cx:pt idx="4370">4.375</cx:pt>
          <cx:pt idx="4371">4.375</cx:pt>
          <cx:pt idx="4372">5</cx:pt>
          <cx:pt idx="4373">3.125</cx:pt>
          <cx:pt idx="4374">4.375</cx:pt>
          <cx:pt idx="4375">4.375</cx:pt>
          <cx:pt idx="4376">4.375</cx:pt>
          <cx:pt idx="4377">5</cx:pt>
          <cx:pt idx="4378">5</cx:pt>
          <cx:pt idx="4379">4.375</cx:pt>
          <cx:pt idx="4380">3.125</cx:pt>
          <cx:pt idx="4381">5</cx:pt>
          <cx:pt idx="4382">3.75</cx:pt>
          <cx:pt idx="4383">5</cx:pt>
          <cx:pt idx="4384">4.375</cx:pt>
          <cx:pt idx="4385">4.375</cx:pt>
          <cx:pt idx="4386">3.75</cx:pt>
          <cx:pt idx="4387">5</cx:pt>
          <cx:pt idx="4388">4.375</cx:pt>
          <cx:pt idx="4389">4.375</cx:pt>
          <cx:pt idx="4390">3.125</cx:pt>
          <cx:pt idx="4391">3.125</cx:pt>
          <cx:pt idx="4392">4.375</cx:pt>
          <cx:pt idx="4393">4.375</cx:pt>
          <cx:pt idx="4394">3.75</cx:pt>
          <cx:pt idx="4395">5</cx:pt>
          <cx:pt idx="4396">3.75</cx:pt>
          <cx:pt idx="4397">4.375</cx:pt>
          <cx:pt idx="4398">4.375</cx:pt>
          <cx:pt idx="4399">3.75</cx:pt>
          <cx:pt idx="4400">4.375</cx:pt>
          <cx:pt idx="4401">5</cx:pt>
          <cx:pt idx="4402">3.75</cx:pt>
          <cx:pt idx="4403">4.375</cx:pt>
          <cx:pt idx="4404">3.75</cx:pt>
          <cx:pt idx="4405">3.75</cx:pt>
          <cx:pt idx="4406">5</cx:pt>
          <cx:pt idx="4407">4.375</cx:pt>
          <cx:pt idx="4408">3.75</cx:pt>
          <cx:pt idx="4409">4.375</cx:pt>
          <cx:pt idx="4410">4.375</cx:pt>
          <cx:pt idx="4411">4.375</cx:pt>
          <cx:pt idx="4412">4.375</cx:pt>
          <cx:pt idx="4413">5</cx:pt>
          <cx:pt idx="4414">3.125</cx:pt>
          <cx:pt idx="4415">3.75</cx:pt>
          <cx:pt idx="4416">4.375</cx:pt>
          <cx:pt idx="4417">3.75</cx:pt>
          <cx:pt idx="4418">3.75</cx:pt>
          <cx:pt idx="4419">4.375</cx:pt>
          <cx:pt idx="4420">4.375</cx:pt>
          <cx:pt idx="4421">3.75</cx:pt>
          <cx:pt idx="4422">3.75</cx:pt>
          <cx:pt idx="4423">4.375</cx:pt>
          <cx:pt idx="4424">4.375</cx:pt>
          <cx:pt idx="4425">4.375</cx:pt>
          <cx:pt idx="4426">3.125</cx:pt>
          <cx:pt idx="4427">4.375</cx:pt>
          <cx:pt idx="4428">4.375</cx:pt>
          <cx:pt idx="4429">5</cx:pt>
          <cx:pt idx="4430">3.75</cx:pt>
          <cx:pt idx="4431">4.375</cx:pt>
          <cx:pt idx="4432">4.375</cx:pt>
          <cx:pt idx="4433">3.75</cx:pt>
          <cx:pt idx="4434">3.75</cx:pt>
          <cx:pt idx="4435">3.125</cx:pt>
          <cx:pt idx="4436">5</cx:pt>
          <cx:pt idx="4437">4.375</cx:pt>
          <cx:pt idx="4438">2.5</cx:pt>
          <cx:pt idx="4439">3.75</cx:pt>
          <cx:pt idx="4440">4.375</cx:pt>
          <cx:pt idx="4441">5</cx:pt>
          <cx:pt idx="4442">3.75</cx:pt>
          <cx:pt idx="4443">3.75</cx:pt>
          <cx:pt idx="4444">4.375</cx:pt>
          <cx:pt idx="4445">4.375</cx:pt>
          <cx:pt idx="4446">3.75</cx:pt>
          <cx:pt idx="4447">4.375</cx:pt>
          <cx:pt idx="4448">4.375</cx:pt>
          <cx:pt idx="4449">3.75</cx:pt>
          <cx:pt idx="4450">5</cx:pt>
          <cx:pt idx="4451">4.375</cx:pt>
          <cx:pt idx="4452">4.375</cx:pt>
          <cx:pt idx="4453">3.75</cx:pt>
          <cx:pt idx="4454">4.375</cx:pt>
          <cx:pt idx="4455">3.75</cx:pt>
          <cx:pt idx="4456">5</cx:pt>
          <cx:pt idx="4457">4.375</cx:pt>
          <cx:pt idx="4458">4.375</cx:pt>
          <cx:pt idx="4459">4.375</cx:pt>
          <cx:pt idx="4460">4.375</cx:pt>
          <cx:pt idx="4461">4.375</cx:pt>
          <cx:pt idx="4462">3.125</cx:pt>
          <cx:pt idx="4463">3.125</cx:pt>
          <cx:pt idx="4464">4.375</cx:pt>
          <cx:pt idx="4465">4.375</cx:pt>
          <cx:pt idx="4466">4.375</cx:pt>
          <cx:pt idx="4467">4.375</cx:pt>
          <cx:pt idx="4468">4.375</cx:pt>
          <cx:pt idx="4469">4.375</cx:pt>
          <cx:pt idx="4470">4.375</cx:pt>
          <cx:pt idx="4471">3.75</cx:pt>
          <cx:pt idx="4472">5</cx:pt>
          <cx:pt idx="4473">4.375</cx:pt>
          <cx:pt idx="4474">4.375</cx:pt>
          <cx:pt idx="4475">4.375</cx:pt>
          <cx:pt idx="4476">4.375</cx:pt>
          <cx:pt idx="4477">4.375</cx:pt>
          <cx:pt idx="4478">3.75</cx:pt>
          <cx:pt idx="4479">4.375</cx:pt>
          <cx:pt idx="4480">3.75</cx:pt>
          <cx:pt idx="4481">3.75</cx:pt>
          <cx:pt idx="4482">3.75</cx:pt>
          <cx:pt idx="4483">3.125</cx:pt>
          <cx:pt idx="4484">2.5</cx:pt>
          <cx:pt idx="4485">3.75</cx:pt>
          <cx:pt idx="4486">4.375</cx:pt>
          <cx:pt idx="4487">3.125</cx:pt>
          <cx:pt idx="4488">4.375</cx:pt>
          <cx:pt idx="4489">5</cx:pt>
          <cx:pt idx="4490">3.75</cx:pt>
          <cx:pt idx="4491">5</cx:pt>
          <cx:pt idx="4492">3.125</cx:pt>
          <cx:pt idx="4493">4.375</cx:pt>
          <cx:pt idx="4494">3.75</cx:pt>
          <cx:pt idx="4495">3.75</cx:pt>
          <cx:pt idx="4496">5</cx:pt>
          <cx:pt idx="4497">4.375</cx:pt>
          <cx:pt idx="4498">3.75</cx:pt>
          <cx:pt idx="4499">5</cx:pt>
          <cx:pt idx="4500">3.75</cx:pt>
          <cx:pt idx="4501">4.375</cx:pt>
          <cx:pt idx="4502">3.75</cx:pt>
          <cx:pt idx="4503">4.375</cx:pt>
          <cx:pt idx="4504">3.75</cx:pt>
          <cx:pt idx="4505">4.375</cx:pt>
          <cx:pt idx="4506">4.375</cx:pt>
          <cx:pt idx="4507">4.375</cx:pt>
          <cx:pt idx="4508">5</cx:pt>
          <cx:pt idx="4509">5</cx:pt>
          <cx:pt idx="4510">4.375</cx:pt>
          <cx:pt idx="4511">5</cx:pt>
          <cx:pt idx="4512">4.375</cx:pt>
          <cx:pt idx="4513">3.75</cx:pt>
          <cx:pt idx="4514">3.75</cx:pt>
          <cx:pt idx="4515">3.75</cx:pt>
          <cx:pt idx="4516">4.375</cx:pt>
          <cx:pt idx="4517">3.75</cx:pt>
          <cx:pt idx="4518">3.75</cx:pt>
          <cx:pt idx="4519">4.375</cx:pt>
          <cx:pt idx="4520">3.75</cx:pt>
          <cx:pt idx="4521">3.75</cx:pt>
          <cx:pt idx="4522">4.375</cx:pt>
          <cx:pt idx="4523">4.375</cx:pt>
          <cx:pt idx="4524">4.375</cx:pt>
          <cx:pt idx="4525">4.375</cx:pt>
          <cx:pt idx="4526">4.375</cx:pt>
          <cx:pt idx="4527">4.375</cx:pt>
          <cx:pt idx="4528">4.375</cx:pt>
          <cx:pt idx="4529">3.75</cx:pt>
          <cx:pt idx="4530">3.75</cx:pt>
          <cx:pt idx="4531">4.375</cx:pt>
          <cx:pt idx="4532">3.75</cx:pt>
          <cx:pt idx="4533">3.125</cx:pt>
          <cx:pt idx="4534">3.75</cx:pt>
          <cx:pt idx="4535">5</cx:pt>
          <cx:pt idx="4536">3.75</cx:pt>
          <cx:pt idx="4537">3.75</cx:pt>
          <cx:pt idx="4538">4.375</cx:pt>
          <cx:pt idx="4539">2.5</cx:pt>
          <cx:pt idx="4540">2.5</cx:pt>
          <cx:pt idx="4541">4.375</cx:pt>
          <cx:pt idx="4542">4.375</cx:pt>
          <cx:pt idx="4543">3.75</cx:pt>
          <cx:pt idx="4544">4.375</cx:pt>
          <cx:pt idx="4545">4.375</cx:pt>
          <cx:pt idx="4546">4.375</cx:pt>
          <cx:pt idx="4547">4.375</cx:pt>
          <cx:pt idx="4548">3.125</cx:pt>
          <cx:pt idx="4549">4.375</cx:pt>
          <cx:pt idx="4550">5</cx:pt>
          <cx:pt idx="4551">3.125</cx:pt>
          <cx:pt idx="4552">4.375</cx:pt>
          <cx:pt idx="4553">5</cx:pt>
          <cx:pt idx="4554">3.125</cx:pt>
          <cx:pt idx="4555">4.375</cx:pt>
          <cx:pt idx="4556">3.75</cx:pt>
          <cx:pt idx="4557">4.375</cx:pt>
          <cx:pt idx="4558">3.75</cx:pt>
          <cx:pt idx="4559">4.375</cx:pt>
          <cx:pt idx="4560">3.75</cx:pt>
          <cx:pt idx="4561">1.25</cx:pt>
          <cx:pt idx="4562">4.375</cx:pt>
          <cx:pt idx="4563">4.375</cx:pt>
          <cx:pt idx="4564">3.75</cx:pt>
          <cx:pt idx="4565">4.375</cx:pt>
          <cx:pt idx="4566">3.75</cx:pt>
          <cx:pt idx="4567">3.75</cx:pt>
          <cx:pt idx="4568">3.75</cx:pt>
          <cx:pt idx="4569">3.75</cx:pt>
          <cx:pt idx="4570">4.375</cx:pt>
          <cx:pt idx="4571">4.375</cx:pt>
          <cx:pt idx="4572">4.375</cx:pt>
          <cx:pt idx="4573">4.375</cx:pt>
          <cx:pt idx="4574">3.75</cx:pt>
          <cx:pt idx="4575">5</cx:pt>
          <cx:pt idx="4576">4.375</cx:pt>
          <cx:pt idx="4577">3.75</cx:pt>
          <cx:pt idx="4578">3.75</cx:pt>
          <cx:pt idx="4579">3.125</cx:pt>
          <cx:pt idx="4580">3.125</cx:pt>
          <cx:pt idx="4581">3.75</cx:pt>
          <cx:pt idx="4582">3.125</cx:pt>
          <cx:pt idx="4583">3.125</cx:pt>
          <cx:pt idx="4584">4.375</cx:pt>
          <cx:pt idx="4585">4.375</cx:pt>
          <cx:pt idx="4586">4.375</cx:pt>
          <cx:pt idx="4587">3.75</cx:pt>
          <cx:pt idx="4588">4.375</cx:pt>
          <cx:pt idx="4589">3.75</cx:pt>
          <cx:pt idx="4590">4.375</cx:pt>
          <cx:pt idx="4591">3.75</cx:pt>
          <cx:pt idx="4592">3.75</cx:pt>
          <cx:pt idx="4593">4.375</cx:pt>
          <cx:pt idx="4594">3.75</cx:pt>
          <cx:pt idx="4595">4.375</cx:pt>
          <cx:pt idx="4596">3.75</cx:pt>
          <cx:pt idx="4597">4.375</cx:pt>
          <cx:pt idx="4598">1.875</cx:pt>
          <cx:pt idx="4599">3.75</cx:pt>
          <cx:pt idx="4600">5</cx:pt>
          <cx:pt idx="4601">3.75</cx:pt>
          <cx:pt idx="4602">3.75</cx:pt>
          <cx:pt idx="4603">4.375</cx:pt>
          <cx:pt idx="4604">3.75</cx:pt>
          <cx:pt idx="4605">3.75</cx:pt>
          <cx:pt idx="4606">3.75</cx:pt>
          <cx:pt idx="4607">3.75</cx:pt>
          <cx:pt idx="4608">4.375</cx:pt>
          <cx:pt idx="4609">3.75</cx:pt>
          <cx:pt idx="4610">3.125</cx:pt>
          <cx:pt idx="4611">4.375</cx:pt>
          <cx:pt idx="4612">1.875</cx:pt>
          <cx:pt idx="4613">4.375</cx:pt>
          <cx:pt idx="4614">4.375</cx:pt>
          <cx:pt idx="4615">3.75</cx:pt>
          <cx:pt idx="4616">3.75</cx:pt>
          <cx:pt idx="4617">3.125</cx:pt>
          <cx:pt idx="4618">3.75</cx:pt>
          <cx:pt idx="4619">5</cx:pt>
          <cx:pt idx="4620">5</cx:pt>
          <cx:pt idx="4621">4.375</cx:pt>
          <cx:pt idx="4622">5</cx:pt>
          <cx:pt idx="4623">3.75</cx:pt>
          <cx:pt idx="4624">4.375</cx:pt>
          <cx:pt idx="4625">4.375</cx:pt>
          <cx:pt idx="4626">3.75</cx:pt>
          <cx:pt idx="4627">4.375</cx:pt>
          <cx:pt idx="4628">3.125</cx:pt>
          <cx:pt idx="4629">3.125</cx:pt>
          <cx:pt idx="4630">4.375</cx:pt>
          <cx:pt idx="4631">4.375</cx:pt>
          <cx:pt idx="4632">3.75</cx:pt>
          <cx:pt idx="4633">3.75</cx:pt>
          <cx:pt idx="4634">5</cx:pt>
          <cx:pt idx="4635">5</cx:pt>
          <cx:pt idx="4636">4.375</cx:pt>
          <cx:pt idx="4637">3.75</cx:pt>
          <cx:pt idx="4638">4.375</cx:pt>
          <cx:pt idx="4639">4.375</cx:pt>
          <cx:pt idx="4640">4.375</cx:pt>
          <cx:pt idx="4641">4.375</cx:pt>
          <cx:pt idx="4642">4.375</cx:pt>
          <cx:pt idx="4643">4.375</cx:pt>
          <cx:pt idx="4644">5</cx:pt>
          <cx:pt idx="4645">4.375</cx:pt>
          <cx:pt idx="4646">3.75</cx:pt>
          <cx:pt idx="4647">3.75</cx:pt>
          <cx:pt idx="4648">3.75</cx:pt>
          <cx:pt idx="4649">1.25</cx:pt>
          <cx:pt idx="4650">3.75</cx:pt>
          <cx:pt idx="4651">3.75</cx:pt>
          <cx:pt idx="4652">3.125</cx:pt>
          <cx:pt idx="4653">4.375</cx:pt>
          <cx:pt idx="4654">4.375</cx:pt>
          <cx:pt idx="4655">5</cx:pt>
          <cx:pt idx="4656">5</cx:pt>
          <cx:pt idx="4657">5</cx:pt>
          <cx:pt idx="4658">5</cx:pt>
          <cx:pt idx="4659">4.375</cx:pt>
          <cx:pt idx="4660">4.375</cx:pt>
          <cx:pt idx="4661">4.375</cx:pt>
          <cx:pt idx="4662">2.5</cx:pt>
          <cx:pt idx="4663">4.375</cx:pt>
          <cx:pt idx="4664">3.75</cx:pt>
          <cx:pt idx="4665">3.75</cx:pt>
          <cx:pt idx="4666">3.75</cx:pt>
          <cx:pt idx="4667">3.125</cx:pt>
          <cx:pt idx="4668">4.375</cx:pt>
          <cx:pt idx="4669">4.375</cx:pt>
          <cx:pt idx="4670">4.375</cx:pt>
          <cx:pt idx="4671">3.75</cx:pt>
          <cx:pt idx="4672">4.375</cx:pt>
          <cx:pt idx="4673">4.375</cx:pt>
          <cx:pt idx="4674">4.375</cx:pt>
          <cx:pt idx="4675">3.75</cx:pt>
          <cx:pt idx="4676">3.75</cx:pt>
          <cx:pt idx="4677">3.75</cx:pt>
          <cx:pt idx="4678">4.375</cx:pt>
          <cx:pt idx="4679">3.125</cx:pt>
          <cx:pt idx="4680">4.375</cx:pt>
          <cx:pt idx="4681">5</cx:pt>
          <cx:pt idx="4682">2.5</cx:pt>
          <cx:pt idx="4683">3.75</cx:pt>
          <cx:pt idx="4684">3.75</cx:pt>
          <cx:pt idx="4685">3.125</cx:pt>
          <cx:pt idx="4686">4.375</cx:pt>
          <cx:pt idx="4687">4.375</cx:pt>
          <cx:pt idx="4688">3.75</cx:pt>
          <cx:pt idx="4689">4.375</cx:pt>
          <cx:pt idx="4690">4.375</cx:pt>
          <cx:pt idx="4691">5</cx:pt>
          <cx:pt idx="4692">4.375</cx:pt>
          <cx:pt idx="4693">4.375</cx:pt>
          <cx:pt idx="4694">4.375</cx:pt>
          <cx:pt idx="4695">4.375</cx:pt>
          <cx:pt idx="4696">3.75</cx:pt>
          <cx:pt idx="4697">4.375</cx:pt>
          <cx:pt idx="4698">4.375</cx:pt>
          <cx:pt idx="4699">4.375</cx:pt>
          <cx:pt idx="4700">4.375</cx:pt>
          <cx:pt idx="4701">3.75</cx:pt>
          <cx:pt idx="4702">4.375</cx:pt>
          <cx:pt idx="4703">3.75</cx:pt>
          <cx:pt idx="4704">3.75</cx:pt>
          <cx:pt idx="4705">4.375</cx:pt>
          <cx:pt idx="4706">4.375</cx:pt>
          <cx:pt idx="4707">4.375</cx:pt>
          <cx:pt idx="4708">4.375</cx:pt>
          <cx:pt idx="4709">4.375</cx:pt>
          <cx:pt idx="4710">3.75</cx:pt>
          <cx:pt idx="4711">5</cx:pt>
          <cx:pt idx="4712">3.125</cx:pt>
          <cx:pt idx="4713">3.75</cx:pt>
          <cx:pt idx="4714">3.75</cx:pt>
          <cx:pt idx="4715">5</cx:pt>
          <cx:pt idx="4716">4.375</cx:pt>
          <cx:pt idx="4717">3.75</cx:pt>
          <cx:pt idx="4718">3.75</cx:pt>
          <cx:pt idx="4719">3.75</cx:pt>
          <cx:pt idx="4720">5</cx:pt>
          <cx:pt idx="4721">5</cx:pt>
          <cx:pt idx="4722">4.375</cx:pt>
          <cx:pt idx="4723">4.375</cx:pt>
          <cx:pt idx="4724">5</cx:pt>
          <cx:pt idx="4725">4.375</cx:pt>
          <cx:pt idx="4726">5</cx:pt>
          <cx:pt idx="4727">4.375</cx:pt>
          <cx:pt idx="4728">4.375</cx:pt>
          <cx:pt idx="4729">3.125</cx:pt>
          <cx:pt idx="4730">3.125</cx:pt>
          <cx:pt idx="4731">4.375</cx:pt>
          <cx:pt idx="4732">4.375</cx:pt>
          <cx:pt idx="4733">4.375</cx:pt>
          <cx:pt idx="4734">3.75</cx:pt>
          <cx:pt idx="4735">4.375</cx:pt>
          <cx:pt idx="4736">4.375</cx:pt>
          <cx:pt idx="4737">4.375</cx:pt>
          <cx:pt idx="4738">4.375</cx:pt>
          <cx:pt idx="4739">4.375</cx:pt>
          <cx:pt idx="4740">4.375</cx:pt>
          <cx:pt idx="4741">5</cx:pt>
          <cx:pt idx="4742">3.125</cx:pt>
          <cx:pt idx="4743">4.375</cx:pt>
          <cx:pt idx="4744">4.375</cx:pt>
          <cx:pt idx="4745">5</cx:pt>
          <cx:pt idx="4746">3.75</cx:pt>
          <cx:pt idx="4747">4.375</cx:pt>
          <cx:pt idx="4748">4.375</cx:pt>
          <cx:pt idx="4749">5</cx:pt>
          <cx:pt idx="4750">3.75</cx:pt>
          <cx:pt idx="4751">3.75</cx:pt>
          <cx:pt idx="4752">3.75</cx:pt>
          <cx:pt idx="4753">3.75</cx:pt>
          <cx:pt idx="4754">4.375</cx:pt>
          <cx:pt idx="4755">2.5</cx:pt>
          <cx:pt idx="4756">4.375</cx:pt>
          <cx:pt idx="4757">4.375</cx:pt>
          <cx:pt idx="4758">4.375</cx:pt>
          <cx:pt idx="4759">3.75</cx:pt>
          <cx:pt idx="4760">4.375</cx:pt>
          <cx:pt idx="4761">3.125</cx:pt>
          <cx:pt idx="4762">3.125</cx:pt>
          <cx:pt idx="4763">4.375</cx:pt>
          <cx:pt idx="4764">3.75</cx:pt>
          <cx:pt idx="4765">4.375</cx:pt>
          <cx:pt idx="4766">4.375</cx:pt>
          <cx:pt idx="4767">3.75</cx:pt>
          <cx:pt idx="4768">4.375</cx:pt>
          <cx:pt idx="4769">3.125</cx:pt>
          <cx:pt idx="4770">4.375</cx:pt>
          <cx:pt idx="4771">4.375</cx:pt>
          <cx:pt idx="4772">2.5</cx:pt>
          <cx:pt idx="4773">3.125</cx:pt>
          <cx:pt idx="4774">3.75</cx:pt>
          <cx:pt idx="4775">3.75</cx:pt>
          <cx:pt idx="4776">3.75</cx:pt>
          <cx:pt idx="4777">4.375</cx:pt>
          <cx:pt idx="4778">4.375</cx:pt>
          <cx:pt idx="4779">3.75</cx:pt>
          <cx:pt idx="4780">3.125</cx:pt>
          <cx:pt idx="4781">5</cx:pt>
          <cx:pt idx="4782">5</cx:pt>
          <cx:pt idx="4783">4.375</cx:pt>
          <cx:pt idx="4784">4.375</cx:pt>
          <cx:pt idx="4785">4.375</cx:pt>
          <cx:pt idx="4786">4.375</cx:pt>
          <cx:pt idx="4787">4.375</cx:pt>
          <cx:pt idx="4788">4.375</cx:pt>
          <cx:pt idx="4789">5</cx:pt>
          <cx:pt idx="4790">3.125</cx:pt>
          <cx:pt idx="4791">3.75</cx:pt>
          <cx:pt idx="4792">4.375</cx:pt>
          <cx:pt idx="4793">3.75</cx:pt>
          <cx:pt idx="4794">1.875</cx:pt>
          <cx:pt idx="4795">3.125</cx:pt>
          <cx:pt idx="4796">5</cx:pt>
          <cx:pt idx="4797">3.75</cx:pt>
          <cx:pt idx="4798">4.375</cx:pt>
          <cx:pt idx="4799">4.375</cx:pt>
          <cx:pt idx="4800">5</cx:pt>
          <cx:pt idx="4801">2.5</cx:pt>
          <cx:pt idx="4802">3.75</cx:pt>
          <cx:pt idx="4803">5</cx:pt>
          <cx:pt idx="4804">4.375</cx:pt>
          <cx:pt idx="4805">1.875</cx:pt>
          <cx:pt idx="4806">3.75</cx:pt>
          <cx:pt idx="4807">4.375</cx:pt>
          <cx:pt idx="4808">4.375</cx:pt>
          <cx:pt idx="4809">4.375</cx:pt>
          <cx:pt idx="4810">3.75</cx:pt>
          <cx:pt idx="4811">5</cx:pt>
          <cx:pt idx="4812">3.75</cx:pt>
          <cx:pt idx="4813">3.125</cx:pt>
          <cx:pt idx="4814">3.125</cx:pt>
          <cx:pt idx="4815">4.375</cx:pt>
          <cx:pt idx="4816">2.5</cx:pt>
          <cx:pt idx="4817">5</cx:pt>
          <cx:pt idx="4818">4.375</cx:pt>
          <cx:pt idx="4819">5</cx:pt>
          <cx:pt idx="4820">3.75</cx:pt>
          <cx:pt idx="4821">1.25</cx:pt>
          <cx:pt idx="4822">4.375</cx:pt>
          <cx:pt idx="4823">1.25</cx:pt>
          <cx:pt idx="4824">3.75</cx:pt>
          <cx:pt idx="4825">3.75</cx:pt>
          <cx:pt idx="4826">1.25</cx:pt>
          <cx:pt idx="4827">3.75</cx:pt>
          <cx:pt idx="4828">4.375</cx:pt>
          <cx:pt idx="4829">4.375</cx:pt>
          <cx:pt idx="4830">4.375</cx:pt>
          <cx:pt idx="4831">3.75</cx:pt>
          <cx:pt idx="4832">4.375</cx:pt>
          <cx:pt idx="4833">3.75</cx:pt>
          <cx:pt idx="4834">5</cx:pt>
          <cx:pt idx="4835">5</cx:pt>
          <cx:pt idx="4836">5</cx:pt>
          <cx:pt idx="4837">3.75</cx:pt>
          <cx:pt idx="4838">4.375</cx:pt>
          <cx:pt idx="4839">4.375</cx:pt>
          <cx:pt idx="4840">3.125</cx:pt>
          <cx:pt idx="4841">4.375</cx:pt>
          <cx:pt idx="4842">4.375</cx:pt>
          <cx:pt idx="4843">5</cx:pt>
          <cx:pt idx="4844">3.75</cx:pt>
          <cx:pt idx="4845">3.75</cx:pt>
          <cx:pt idx="4846">4.375</cx:pt>
          <cx:pt idx="4847">4.375</cx:pt>
          <cx:pt idx="4848">3.75</cx:pt>
          <cx:pt idx="4849">4.375</cx:pt>
          <cx:pt idx="4850">4.375</cx:pt>
          <cx:pt idx="4851">4.375</cx:pt>
          <cx:pt idx="4852">5</cx:pt>
          <cx:pt idx="4853">5</cx:pt>
          <cx:pt idx="4854">5</cx:pt>
          <cx:pt idx="4855">3.75</cx:pt>
          <cx:pt idx="4856">3.75</cx:pt>
          <cx:pt idx="4857">4.375</cx:pt>
          <cx:pt idx="4858">4.375</cx:pt>
          <cx:pt idx="4859">4.375</cx:pt>
          <cx:pt idx="4860">4.375</cx:pt>
          <cx:pt idx="4861">3.75</cx:pt>
          <cx:pt idx="4862">4.375</cx:pt>
          <cx:pt idx="4863">4.375</cx:pt>
          <cx:pt idx="4864">4.375</cx:pt>
          <cx:pt idx="4865">3.75</cx:pt>
          <cx:pt idx="4866">5</cx:pt>
          <cx:pt idx="4867">4.375</cx:pt>
          <cx:pt idx="4868">5</cx:pt>
          <cx:pt idx="4869">3.75</cx:pt>
          <cx:pt idx="4870">4.375</cx:pt>
          <cx:pt idx="4871">3.125</cx:pt>
          <cx:pt idx="4872">2.5</cx:pt>
          <cx:pt idx="4873">4.375</cx:pt>
          <cx:pt idx="4874">4.375</cx:pt>
          <cx:pt idx="4875">3.75</cx:pt>
          <cx:pt idx="4876">5</cx:pt>
          <cx:pt idx="4877">5</cx:pt>
          <cx:pt idx="4878">5</cx:pt>
          <cx:pt idx="4879">5</cx:pt>
          <cx:pt idx="4880">4.375</cx:pt>
          <cx:pt idx="4881">5</cx:pt>
          <cx:pt idx="4882">5</cx:pt>
          <cx:pt idx="4883">3.75</cx:pt>
          <cx:pt idx="4884">4.375</cx:pt>
          <cx:pt idx="4885">1.875</cx:pt>
          <cx:pt idx="4886">3.125</cx:pt>
          <cx:pt idx="4887">3.75</cx:pt>
          <cx:pt idx="4888">4.375</cx:pt>
          <cx:pt idx="4889">4.375</cx:pt>
          <cx:pt idx="4890">3.75</cx:pt>
          <cx:pt idx="4891">2.5</cx:pt>
          <cx:pt idx="4892">4.375</cx:pt>
          <cx:pt idx="4893">5</cx:pt>
          <cx:pt idx="4894">3.75</cx:pt>
          <cx:pt idx="4895">5</cx:pt>
          <cx:pt idx="4896">3.125</cx:pt>
          <cx:pt idx="4897">3.125</cx:pt>
          <cx:pt idx="4898">3.125</cx:pt>
          <cx:pt idx="4899">3.75</cx:pt>
          <cx:pt idx="4900">4.375</cx:pt>
          <cx:pt idx="4901">2.5</cx:pt>
          <cx:pt idx="4902">4.375</cx:pt>
          <cx:pt idx="4903">5</cx:pt>
          <cx:pt idx="4904">5</cx:pt>
          <cx:pt idx="4905">4.375</cx:pt>
          <cx:pt idx="4906">4.375</cx:pt>
          <cx:pt idx="4907">4.375</cx:pt>
          <cx:pt idx="4908">5</cx:pt>
          <cx:pt idx="4909">4.375</cx:pt>
          <cx:pt idx="4910">4.375</cx:pt>
          <cx:pt idx="4911">4.375</cx:pt>
          <cx:pt idx="4912">3.75</cx:pt>
          <cx:pt idx="4913">4.375</cx:pt>
          <cx:pt idx="4914">4.375</cx:pt>
          <cx:pt idx="4915">5</cx:pt>
          <cx:pt idx="4916">4.375</cx:pt>
          <cx:pt idx="4917">3.75</cx:pt>
          <cx:pt idx="4918">5</cx:pt>
          <cx:pt idx="4919">4.375</cx:pt>
          <cx:pt idx="4920">4.375</cx:pt>
          <cx:pt idx="4921">4.375</cx:pt>
          <cx:pt idx="4922">2.5</cx:pt>
          <cx:pt idx="4923">3.75</cx:pt>
          <cx:pt idx="4924">3.75</cx:pt>
          <cx:pt idx="4925">3.125</cx:pt>
          <cx:pt idx="4926">3.75</cx:pt>
          <cx:pt idx="4927">5</cx:pt>
          <cx:pt idx="4928">4.375</cx:pt>
          <cx:pt idx="4929">3.75</cx:pt>
          <cx:pt idx="4930">4.375</cx:pt>
          <cx:pt idx="4931">5</cx:pt>
          <cx:pt idx="4932">4.375</cx:pt>
          <cx:pt idx="4933">4.375</cx:pt>
          <cx:pt idx="4934">3.75</cx:pt>
          <cx:pt idx="4935">5</cx:pt>
          <cx:pt idx="4936">3.75</cx:pt>
          <cx:pt idx="4937">3.75</cx:pt>
          <cx:pt idx="4938">2.5</cx:pt>
          <cx:pt idx="4939">1.25</cx:pt>
          <cx:pt idx="4940">4.375</cx:pt>
          <cx:pt idx="4941">4.375</cx:pt>
          <cx:pt idx="4942">4.375</cx:pt>
          <cx:pt idx="4943">4.375</cx:pt>
          <cx:pt idx="4944">4.375</cx:pt>
          <cx:pt idx="4945">5</cx:pt>
          <cx:pt idx="4946">3.125</cx:pt>
          <cx:pt idx="4947">3.75</cx:pt>
          <cx:pt idx="4948">4.375</cx:pt>
          <cx:pt idx="4949">5</cx:pt>
          <cx:pt idx="4950">3.75</cx:pt>
          <cx:pt idx="4951">5</cx:pt>
          <cx:pt idx="4952">3.75</cx:pt>
          <cx:pt idx="4953">3.75</cx:pt>
          <cx:pt idx="4954">4.375</cx:pt>
          <cx:pt idx="4955">4.375</cx:pt>
          <cx:pt idx="4956">2.5</cx:pt>
          <cx:pt idx="4957">3.125</cx:pt>
          <cx:pt idx="4958">4.375</cx:pt>
          <cx:pt idx="4959">4.375</cx:pt>
          <cx:pt idx="4960">5</cx:pt>
          <cx:pt idx="4961">3.75</cx:pt>
          <cx:pt idx="4962">3.125</cx:pt>
          <cx:pt idx="4963">1.25</cx:pt>
          <cx:pt idx="4964">4.375</cx:pt>
          <cx:pt idx="4965">4.375</cx:pt>
          <cx:pt idx="4966">4.375</cx:pt>
          <cx:pt idx="4967">4.375</cx:pt>
          <cx:pt idx="4968">4.375</cx:pt>
          <cx:pt idx="4969">3.75</cx:pt>
          <cx:pt idx="4970">4.375</cx:pt>
          <cx:pt idx="4971">4.375</cx:pt>
          <cx:pt idx="4972">4.375</cx:pt>
          <cx:pt idx="4973">4.375</cx:pt>
          <cx:pt idx="4974">3.75</cx:pt>
          <cx:pt idx="4975">4.375</cx:pt>
          <cx:pt idx="4976">4.375</cx:pt>
          <cx:pt idx="4977">3.75</cx:pt>
          <cx:pt idx="4978">4.375</cx:pt>
          <cx:pt idx="4979">4.375</cx:pt>
          <cx:pt idx="4980">3.75</cx:pt>
          <cx:pt idx="4981">4.375</cx:pt>
          <cx:pt idx="4982">3.75</cx:pt>
          <cx:pt idx="4983">3.75</cx:pt>
          <cx:pt idx="4984">3.75</cx:pt>
          <cx:pt idx="4985">3.75</cx:pt>
          <cx:pt idx="4986">4.375</cx:pt>
          <cx:pt idx="4987">4.375</cx:pt>
          <cx:pt idx="4988">5</cx:pt>
          <cx:pt idx="4989">4.375</cx:pt>
          <cx:pt idx="4990">3.125</cx:pt>
          <cx:pt idx="4991">3.75</cx:pt>
          <cx:pt idx="4992">3.75</cx:pt>
          <cx:pt idx="4993">4.375</cx:pt>
          <cx:pt idx="4994">4.375</cx:pt>
          <cx:pt idx="4995">4.375</cx:pt>
          <cx:pt idx="4996">3.75</cx:pt>
          <cx:pt idx="4997">3.125</cx:pt>
          <cx:pt idx="4998">3.75</cx:pt>
          <cx:pt idx="4999">3.125</cx:pt>
          <cx:pt idx="5000">4.375</cx:pt>
          <cx:pt idx="5001">4.375</cx:pt>
          <cx:pt idx="5002">4.375</cx:pt>
          <cx:pt idx="5003">4.375</cx:pt>
          <cx:pt idx="5004">3.125</cx:pt>
          <cx:pt idx="5005">3.75</cx:pt>
          <cx:pt idx="5006">3.125</cx:pt>
          <cx:pt idx="5007">3.125</cx:pt>
          <cx:pt idx="5008">3.75</cx:pt>
          <cx:pt idx="5009">4.375</cx:pt>
          <cx:pt idx="5010">4.375</cx:pt>
          <cx:pt idx="5011">5</cx:pt>
          <cx:pt idx="5012">4.375</cx:pt>
          <cx:pt idx="5013">5</cx:pt>
          <cx:pt idx="5014">3.75</cx:pt>
          <cx:pt idx="5015">5</cx:pt>
          <cx:pt idx="5016">4.375</cx:pt>
          <cx:pt idx="5017">3.75</cx:pt>
          <cx:pt idx="5018">4.375</cx:pt>
          <cx:pt idx="5019">5</cx:pt>
          <cx:pt idx="5020">3.75</cx:pt>
          <cx:pt idx="5021">4.375</cx:pt>
          <cx:pt idx="5022">3.75</cx:pt>
          <cx:pt idx="5023">3.75</cx:pt>
          <cx:pt idx="5024">3.75</cx:pt>
          <cx:pt idx="5025">4.375</cx:pt>
          <cx:pt idx="5026">2.5</cx:pt>
          <cx:pt idx="5027">4.375</cx:pt>
          <cx:pt idx="5028">3.125</cx:pt>
          <cx:pt idx="5029">5</cx:pt>
          <cx:pt idx="5030">5</cx:pt>
          <cx:pt idx="5031">4.375</cx:pt>
          <cx:pt idx="5032">4.375</cx:pt>
          <cx:pt idx="5033">3.125</cx:pt>
          <cx:pt idx="5034">3.75</cx:pt>
          <cx:pt idx="5035">3.75</cx:pt>
          <cx:pt idx="5036">4.375</cx:pt>
          <cx:pt idx="5037">3.125</cx:pt>
          <cx:pt idx="5038">5</cx:pt>
          <cx:pt idx="5039">4.375</cx:pt>
          <cx:pt idx="5040">4.375</cx:pt>
          <cx:pt idx="5041">4.375</cx:pt>
          <cx:pt idx="5042">4.375</cx:pt>
          <cx:pt idx="5043">3.75</cx:pt>
          <cx:pt idx="5044">4.375</cx:pt>
          <cx:pt idx="5045">4.375</cx:pt>
          <cx:pt idx="5046">4.375</cx:pt>
          <cx:pt idx="5047">3.75</cx:pt>
          <cx:pt idx="5048">5</cx:pt>
          <cx:pt idx="5049">4.375</cx:pt>
          <cx:pt idx="5050">4.375</cx:pt>
          <cx:pt idx="5051">4.375</cx:pt>
          <cx:pt idx="5052">4.375</cx:pt>
          <cx:pt idx="5053">5</cx:pt>
          <cx:pt idx="5054">3.125</cx:pt>
          <cx:pt idx="5055">4.375</cx:pt>
          <cx:pt idx="5056">3.75</cx:pt>
          <cx:pt idx="5057">4.375</cx:pt>
          <cx:pt idx="5058">4.375</cx:pt>
          <cx:pt idx="5059">3.75</cx:pt>
          <cx:pt idx="5060">3.75</cx:pt>
          <cx:pt idx="5061">3.75</cx:pt>
          <cx:pt idx="5062">4.375</cx:pt>
          <cx:pt idx="5063">4.375</cx:pt>
          <cx:pt idx="5064">3.75</cx:pt>
          <cx:pt idx="5065">4.375</cx:pt>
          <cx:pt idx="5066">4.375</cx:pt>
          <cx:pt idx="5067">5</cx:pt>
          <cx:pt idx="5068">4.375</cx:pt>
          <cx:pt idx="5069">3.75</cx:pt>
          <cx:pt idx="5070">3.75</cx:pt>
          <cx:pt idx="5071">4.375</cx:pt>
          <cx:pt idx="5072">3.75</cx:pt>
          <cx:pt idx="5073">4.375</cx:pt>
          <cx:pt idx="5074">4.375</cx:pt>
          <cx:pt idx="5075">3.75</cx:pt>
          <cx:pt idx="5076">5</cx:pt>
          <cx:pt idx="5077">5</cx:pt>
          <cx:pt idx="5078">3.75</cx:pt>
          <cx:pt idx="5079">3.75</cx:pt>
          <cx:pt idx="5080">4.375</cx:pt>
          <cx:pt idx="5081">4.375</cx:pt>
          <cx:pt idx="5082">4.375</cx:pt>
          <cx:pt idx="5083">3.75</cx:pt>
          <cx:pt idx="5084">4.375</cx:pt>
          <cx:pt idx="5085">3.75</cx:pt>
          <cx:pt idx="5086">3.75</cx:pt>
          <cx:pt idx="5087">4.375</cx:pt>
          <cx:pt idx="5088">3.75</cx:pt>
          <cx:pt idx="5089">3.75</cx:pt>
          <cx:pt idx="5090">4.375</cx:pt>
          <cx:pt idx="5091">3.125</cx:pt>
          <cx:pt idx="5092">3.75</cx:pt>
          <cx:pt idx="5093">4.375</cx:pt>
          <cx:pt idx="5094">4.375</cx:pt>
          <cx:pt idx="5095">3.75</cx:pt>
          <cx:pt idx="5096">5</cx:pt>
          <cx:pt idx="5097">3.75</cx:pt>
          <cx:pt idx="5098">3.75</cx:pt>
          <cx:pt idx="5099">3.75</cx:pt>
          <cx:pt idx="5100">4.375</cx:pt>
          <cx:pt idx="5101">3.75</cx:pt>
          <cx:pt idx="5102">5</cx:pt>
          <cx:pt idx="5103">1.25</cx:pt>
          <cx:pt idx="5104">4.375</cx:pt>
          <cx:pt idx="5105">4.375</cx:pt>
          <cx:pt idx="5106">3.75</cx:pt>
          <cx:pt idx="5107">4.375</cx:pt>
          <cx:pt idx="5108">4.375</cx:pt>
          <cx:pt idx="5109">3.75</cx:pt>
          <cx:pt idx="5110">3.75</cx:pt>
          <cx:pt idx="5111">4.375</cx:pt>
          <cx:pt idx="5112">4.375</cx:pt>
          <cx:pt idx="5113">4.375</cx:pt>
          <cx:pt idx="5114">4.375</cx:pt>
          <cx:pt idx="5115">3.75</cx:pt>
          <cx:pt idx="5116">4.375</cx:pt>
          <cx:pt idx="5117">4.375</cx:pt>
          <cx:pt idx="5118">2.5</cx:pt>
          <cx:pt idx="5119">4.375</cx:pt>
          <cx:pt idx="5120">4.375</cx:pt>
          <cx:pt idx="5121">3.125</cx:pt>
          <cx:pt idx="5122">4.375</cx:pt>
          <cx:pt idx="5123">3.125</cx:pt>
          <cx:pt idx="5124">4.375</cx:pt>
          <cx:pt idx="5125">3.75</cx:pt>
          <cx:pt idx="5126">4.375</cx:pt>
          <cx:pt idx="5127">5</cx:pt>
          <cx:pt idx="5128">3.125</cx:pt>
          <cx:pt idx="5129">4.375</cx:pt>
          <cx:pt idx="5130">5</cx:pt>
          <cx:pt idx="5131">3.75</cx:pt>
          <cx:pt idx="5132">3.75</cx:pt>
          <cx:pt idx="5133">4.375</cx:pt>
          <cx:pt idx="5134">3.75</cx:pt>
          <cx:pt idx="5135">3.125</cx:pt>
          <cx:pt idx="5136">4.375</cx:pt>
          <cx:pt idx="5137">4.375</cx:pt>
          <cx:pt idx="5138">4.375</cx:pt>
          <cx:pt idx="5139">3.75</cx:pt>
          <cx:pt idx="5140">4.375</cx:pt>
          <cx:pt idx="5141">4.375</cx:pt>
          <cx:pt idx="5142">4.375</cx:pt>
          <cx:pt idx="5143">4.375</cx:pt>
          <cx:pt idx="5144">3.75</cx:pt>
          <cx:pt idx="5145">4.375</cx:pt>
          <cx:pt idx="5146">4.375</cx:pt>
          <cx:pt idx="5147">3.125</cx:pt>
          <cx:pt idx="5148">4.375</cx:pt>
          <cx:pt idx="5149">3.75</cx:pt>
          <cx:pt idx="5150">3.75</cx:pt>
          <cx:pt idx="5151">4.375</cx:pt>
          <cx:pt idx="5152">3.125</cx:pt>
          <cx:pt idx="5153">5</cx:pt>
          <cx:pt idx="5154">3.75</cx:pt>
          <cx:pt idx="5155">3.75</cx:pt>
          <cx:pt idx="5156">3.125</cx:pt>
          <cx:pt idx="5157">3.75</cx:pt>
          <cx:pt idx="5158">3.75</cx:pt>
          <cx:pt idx="5159">3.75</cx:pt>
          <cx:pt idx="5160">4.375</cx:pt>
          <cx:pt idx="5161">4.375</cx:pt>
          <cx:pt idx="5162">4.375</cx:pt>
          <cx:pt idx="5163">3.75</cx:pt>
          <cx:pt idx="5164">4.375</cx:pt>
          <cx:pt idx="5165">4.375</cx:pt>
          <cx:pt idx="5166">5</cx:pt>
          <cx:pt idx="5167">3.75</cx:pt>
          <cx:pt idx="5168">4.375</cx:pt>
          <cx:pt idx="5169">4.375</cx:pt>
          <cx:pt idx="5170">3.75</cx:pt>
          <cx:pt idx="5171">3.125</cx:pt>
          <cx:pt idx="5172">4.375</cx:pt>
          <cx:pt idx="5173">4.375</cx:pt>
          <cx:pt idx="5174">4.375</cx:pt>
          <cx:pt idx="5175">4.375</cx:pt>
          <cx:pt idx="5176">3.75</cx:pt>
          <cx:pt idx="5177">3.75</cx:pt>
          <cx:pt idx="5178">5</cx:pt>
          <cx:pt idx="5179">4.375</cx:pt>
          <cx:pt idx="5180">3.75</cx:pt>
          <cx:pt idx="5181">4.375</cx:pt>
          <cx:pt idx="5182">4.375</cx:pt>
          <cx:pt idx="5183">3.75</cx:pt>
          <cx:pt idx="5184">4.375</cx:pt>
          <cx:pt idx="5185">4.375</cx:pt>
          <cx:pt idx="5186">4.375</cx:pt>
          <cx:pt idx="5187">4.375</cx:pt>
          <cx:pt idx="5188">4.375</cx:pt>
          <cx:pt idx="5189">4.375</cx:pt>
          <cx:pt idx="5190">4.375</cx:pt>
          <cx:pt idx="5191">4.375</cx:pt>
          <cx:pt idx="5192">4.375</cx:pt>
          <cx:pt idx="5193">3.125</cx:pt>
          <cx:pt idx="5194">4.375</cx:pt>
          <cx:pt idx="5195">4.375</cx:pt>
          <cx:pt idx="5196">4.375</cx:pt>
          <cx:pt idx="5197">5</cx:pt>
          <cx:pt idx="5198">4.375</cx:pt>
          <cx:pt idx="5199">3.75</cx:pt>
          <cx:pt idx="5200">3.75</cx:pt>
          <cx:pt idx="5201">3.75</cx:pt>
          <cx:pt idx="5202">4.375</cx:pt>
          <cx:pt idx="5203">4.375</cx:pt>
          <cx:pt idx="5204">4.375</cx:pt>
          <cx:pt idx="5205">4.375</cx:pt>
          <cx:pt idx="5206">3.125</cx:pt>
          <cx:pt idx="5207">4.375</cx:pt>
          <cx:pt idx="5208">4.375</cx:pt>
          <cx:pt idx="5209">4.375</cx:pt>
          <cx:pt idx="5210">3.75</cx:pt>
          <cx:pt idx="5211">4.375</cx:pt>
          <cx:pt idx="5212">4.375</cx:pt>
          <cx:pt idx="5213">4.375</cx:pt>
          <cx:pt idx="5214">5</cx:pt>
          <cx:pt idx="5215">4.375</cx:pt>
          <cx:pt idx="5216">4.375</cx:pt>
          <cx:pt idx="5217">4.375</cx:pt>
          <cx:pt idx="5218">4.375</cx:pt>
          <cx:pt idx="5219">4.375</cx:pt>
          <cx:pt idx="5220">4.375</cx:pt>
          <cx:pt idx="5221">3.75</cx:pt>
          <cx:pt idx="5222">3.75</cx:pt>
          <cx:pt idx="5223">3.75</cx:pt>
          <cx:pt idx="5224">3.75</cx:pt>
          <cx:pt idx="5225">4.375</cx:pt>
          <cx:pt idx="5226">4.375</cx:pt>
          <cx:pt idx="5227">3.125</cx:pt>
          <cx:pt idx="5228">4.375</cx:pt>
          <cx:pt idx="5229">3.75</cx:pt>
          <cx:pt idx="5230">5</cx:pt>
          <cx:pt idx="5231">4.375</cx:pt>
          <cx:pt idx="5232">4.375</cx:pt>
          <cx:pt idx="5233">4.375</cx:pt>
          <cx:pt idx="5234">4.375</cx:pt>
          <cx:pt idx="5235">4.375</cx:pt>
          <cx:pt idx="5236">4.375</cx:pt>
          <cx:pt idx="5237">2.5</cx:pt>
          <cx:pt idx="5238">3.75</cx:pt>
          <cx:pt idx="5239">4.375</cx:pt>
          <cx:pt idx="5240">2.5</cx:pt>
          <cx:pt idx="5241">4.375</cx:pt>
          <cx:pt idx="5242">4.375</cx:pt>
          <cx:pt idx="5243">5</cx:pt>
          <cx:pt idx="5244">4.375</cx:pt>
          <cx:pt idx="5245">4.375</cx:pt>
          <cx:pt idx="5246">2.5</cx:pt>
          <cx:pt idx="5247">4.375</cx:pt>
          <cx:pt idx="5248">4.375</cx:pt>
          <cx:pt idx="5249">4.375</cx:pt>
          <cx:pt idx="5250">4.375</cx:pt>
          <cx:pt idx="5251">4.375</cx:pt>
          <cx:pt idx="5252">5</cx:pt>
          <cx:pt idx="5253">3.75</cx:pt>
          <cx:pt idx="5254">4.375</cx:pt>
          <cx:pt idx="5255">4.375</cx:pt>
          <cx:pt idx="5256">3.125</cx:pt>
          <cx:pt idx="5257">4.375</cx:pt>
          <cx:pt idx="5258">5</cx:pt>
          <cx:pt idx="5259">4.375</cx:pt>
          <cx:pt idx="5260">3.125</cx:pt>
          <cx:pt idx="5261">3.75</cx:pt>
          <cx:pt idx="5262">4.375</cx:pt>
          <cx:pt idx="5263">4.375</cx:pt>
          <cx:pt idx="5264">4.375</cx:pt>
          <cx:pt idx="5265">5</cx:pt>
          <cx:pt idx="5266">4.375</cx:pt>
          <cx:pt idx="5267">3.125</cx:pt>
          <cx:pt idx="5268">4.375</cx:pt>
          <cx:pt idx="5269">3.75</cx:pt>
          <cx:pt idx="5270">3.75</cx:pt>
          <cx:pt idx="5271">5</cx:pt>
          <cx:pt idx="5272">5</cx:pt>
          <cx:pt idx="5273">4.375</cx:pt>
          <cx:pt idx="5274">3.75</cx:pt>
          <cx:pt idx="5275">4.375</cx:pt>
          <cx:pt idx="5276">3.75</cx:pt>
          <cx:pt idx="5277">4.375</cx:pt>
          <cx:pt idx="5278">4.375</cx:pt>
          <cx:pt idx="5279">4.375</cx:pt>
          <cx:pt idx="5280">3.125</cx:pt>
          <cx:pt idx="5281">4.375</cx:pt>
          <cx:pt idx="5282">4.375</cx:pt>
          <cx:pt idx="5283">4.375</cx:pt>
          <cx:pt idx="5284">4.375</cx:pt>
          <cx:pt idx="5285">3.75</cx:pt>
          <cx:pt idx="5286">3.125</cx:pt>
          <cx:pt idx="5287">3.75</cx:pt>
          <cx:pt idx="5288">3.75</cx:pt>
          <cx:pt idx="5289">5</cx:pt>
          <cx:pt idx="5290">4.375</cx:pt>
          <cx:pt idx="5291">3.125</cx:pt>
          <cx:pt idx="5292">4.375</cx:pt>
          <cx:pt idx="5293">4.375</cx:pt>
          <cx:pt idx="5294">4.375</cx:pt>
          <cx:pt idx="5295">5</cx:pt>
          <cx:pt idx="5296">4.375</cx:pt>
          <cx:pt idx="5297">5</cx:pt>
          <cx:pt idx="5298">4.375</cx:pt>
          <cx:pt idx="5299">4.375</cx:pt>
          <cx:pt idx="5300">5</cx:pt>
          <cx:pt idx="5301">4.375</cx:pt>
          <cx:pt idx="5302">4.375</cx:pt>
          <cx:pt idx="5303">4.375</cx:pt>
          <cx:pt idx="5304">4.375</cx:pt>
          <cx:pt idx="5305">4.375</cx:pt>
          <cx:pt idx="5306">3.75</cx:pt>
          <cx:pt idx="5307">3.75</cx:pt>
          <cx:pt idx="5308">3.125</cx:pt>
          <cx:pt idx="5309">4.375</cx:pt>
          <cx:pt idx="5310">3.75</cx:pt>
          <cx:pt idx="5311">4.375</cx:pt>
          <cx:pt idx="5312">3.75</cx:pt>
          <cx:pt idx="5313">5</cx:pt>
          <cx:pt idx="5314">4.375</cx:pt>
          <cx:pt idx="5315">4.375</cx:pt>
          <cx:pt idx="5316">4.375</cx:pt>
          <cx:pt idx="5317">3.75</cx:pt>
          <cx:pt idx="5318">5</cx:pt>
          <cx:pt idx="5319">4.375</cx:pt>
          <cx:pt idx="5320">3.125</cx:pt>
          <cx:pt idx="5321">4.375</cx:pt>
          <cx:pt idx="5322">3.75</cx:pt>
          <cx:pt idx="5323">4.375</cx:pt>
          <cx:pt idx="5324">3.75</cx:pt>
          <cx:pt idx="5325">4.375</cx:pt>
          <cx:pt idx="5326">3.75</cx:pt>
          <cx:pt idx="5327">4.375</cx:pt>
          <cx:pt idx="5328">3.75</cx:pt>
          <cx:pt idx="5329">4.375</cx:pt>
          <cx:pt idx="5330">3.75</cx:pt>
          <cx:pt idx="5331">5</cx:pt>
          <cx:pt idx="5332">4.375</cx:pt>
          <cx:pt idx="5333">4.375</cx:pt>
          <cx:pt idx="5334">4.375</cx:pt>
          <cx:pt idx="5335">5</cx:pt>
          <cx:pt idx="5336">3.125</cx:pt>
          <cx:pt idx="5337">3.75</cx:pt>
          <cx:pt idx="5338">5</cx:pt>
          <cx:pt idx="5339">1.875</cx:pt>
          <cx:pt idx="5340">4.375</cx:pt>
          <cx:pt idx="5341">4.375</cx:pt>
          <cx:pt idx="5342">4.375</cx:pt>
          <cx:pt idx="5343">4.375</cx:pt>
          <cx:pt idx="5344">5</cx:pt>
          <cx:pt idx="5345">3.75</cx:pt>
          <cx:pt idx="5346">4.375</cx:pt>
          <cx:pt idx="5347">3.75</cx:pt>
          <cx:pt idx="5348">5</cx:pt>
          <cx:pt idx="5349">4.375</cx:pt>
          <cx:pt idx="5350">3.75</cx:pt>
          <cx:pt idx="5351">4.375</cx:pt>
          <cx:pt idx="5352">3.75</cx:pt>
          <cx:pt idx="5353">4.375</cx:pt>
          <cx:pt idx="5354">3.75</cx:pt>
          <cx:pt idx="5355">4.375</cx:pt>
          <cx:pt idx="5356">4.375</cx:pt>
          <cx:pt idx="5357">5</cx:pt>
          <cx:pt idx="5358">4.375</cx:pt>
          <cx:pt idx="5359">3.75</cx:pt>
          <cx:pt idx="5360">4.375</cx:pt>
          <cx:pt idx="5361">4.375</cx:pt>
          <cx:pt idx="5362">3.75</cx:pt>
          <cx:pt idx="5363">4.375</cx:pt>
          <cx:pt idx="5364">3.75</cx:pt>
          <cx:pt idx="5365">4.375</cx:pt>
          <cx:pt idx="5366">4.375</cx:pt>
          <cx:pt idx="5367">4.375</cx:pt>
          <cx:pt idx="5368">3.125</cx:pt>
          <cx:pt idx="5369">5</cx:pt>
          <cx:pt idx="5370">3.75</cx:pt>
          <cx:pt idx="5371">3.75</cx:pt>
          <cx:pt idx="5372">4.375</cx:pt>
          <cx:pt idx="5373">5</cx:pt>
          <cx:pt idx="5374">4.375</cx:pt>
          <cx:pt idx="5375">5</cx:pt>
          <cx:pt idx="5376">4.375</cx:pt>
          <cx:pt idx="5377">4.375</cx:pt>
          <cx:pt idx="5378">2.5</cx:pt>
          <cx:pt idx="5379">5</cx:pt>
          <cx:pt idx="5380">4.375</cx:pt>
          <cx:pt idx="5381">4.375</cx:pt>
          <cx:pt idx="5382">5</cx:pt>
          <cx:pt idx="5383">4.375</cx:pt>
          <cx:pt idx="5384">4.375</cx:pt>
          <cx:pt idx="5385">3.75</cx:pt>
          <cx:pt idx="5386">4.375</cx:pt>
          <cx:pt idx="5387">2.5</cx:pt>
          <cx:pt idx="5388">4.375</cx:pt>
          <cx:pt idx="5389">5</cx:pt>
          <cx:pt idx="5390">4.375</cx:pt>
          <cx:pt idx="5391">3.75</cx:pt>
          <cx:pt idx="5392">4.375</cx:pt>
          <cx:pt idx="5393">4.375</cx:pt>
          <cx:pt idx="5394">4.375</cx:pt>
          <cx:pt idx="5395">4.375</cx:pt>
          <cx:pt idx="5396">4.375</cx:pt>
          <cx:pt idx="5397">4.375</cx:pt>
          <cx:pt idx="5398">3.75</cx:pt>
          <cx:pt idx="5399">5</cx:pt>
          <cx:pt idx="5400">4.375</cx:pt>
          <cx:pt idx="5401">3.125</cx:pt>
          <cx:pt idx="5402">4.375</cx:pt>
          <cx:pt idx="5403">3.75</cx:pt>
          <cx:pt idx="5404">3.125</cx:pt>
          <cx:pt idx="5405">5</cx:pt>
          <cx:pt idx="5406">4.375</cx:pt>
          <cx:pt idx="5407">3.75</cx:pt>
          <cx:pt idx="5408">4.375</cx:pt>
          <cx:pt idx="5409">5</cx:pt>
          <cx:pt idx="5410">3.75</cx:pt>
          <cx:pt idx="5411">5</cx:pt>
          <cx:pt idx="5412">3.75</cx:pt>
          <cx:pt idx="5413">3.75</cx:pt>
          <cx:pt idx="5414">3.125</cx:pt>
          <cx:pt idx="5415">4.375</cx:pt>
          <cx:pt idx="5416">3.75</cx:pt>
          <cx:pt idx="5417">3.75</cx:pt>
          <cx:pt idx="5418">4.375</cx:pt>
          <cx:pt idx="5419">4.375</cx:pt>
          <cx:pt idx="5420">4.375</cx:pt>
          <cx:pt idx="5421">3.75</cx:pt>
          <cx:pt idx="5422">4.375</cx:pt>
          <cx:pt idx="5423">4.375</cx:pt>
          <cx:pt idx="5424">1.25</cx:pt>
          <cx:pt idx="5425">3.125</cx:pt>
          <cx:pt idx="5426">4.375</cx:pt>
          <cx:pt idx="5427">4.375</cx:pt>
          <cx:pt idx="5428">4.375</cx:pt>
          <cx:pt idx="5429">3.75</cx:pt>
          <cx:pt idx="5430">4.375</cx:pt>
          <cx:pt idx="5431">4.375</cx:pt>
          <cx:pt idx="5432">3.75</cx:pt>
          <cx:pt idx="5433">2.5</cx:pt>
          <cx:pt idx="5434">4.375</cx:pt>
          <cx:pt idx="5435">4.375</cx:pt>
          <cx:pt idx="5436">3.75</cx:pt>
          <cx:pt idx="5437">3.125</cx:pt>
          <cx:pt idx="5438">3.75</cx:pt>
          <cx:pt idx="5439">4.375</cx:pt>
          <cx:pt idx="5440">4.375</cx:pt>
          <cx:pt idx="5441">4.375</cx:pt>
          <cx:pt idx="5442">4.375</cx:pt>
          <cx:pt idx="5443">4.375</cx:pt>
          <cx:pt idx="5444">3.75</cx:pt>
          <cx:pt idx="5445">3.75</cx:pt>
          <cx:pt idx="5446">5</cx:pt>
          <cx:pt idx="5447">3.75</cx:pt>
          <cx:pt idx="5448">3.125</cx:pt>
          <cx:pt idx="5449">4.375</cx:pt>
          <cx:pt idx="5450">3.75</cx:pt>
          <cx:pt idx="5451">4.375</cx:pt>
          <cx:pt idx="5452">4.375</cx:pt>
          <cx:pt idx="5453">1.875</cx:pt>
          <cx:pt idx="5454">4.375</cx:pt>
          <cx:pt idx="5455">4.375</cx:pt>
          <cx:pt idx="5456">3.125</cx:pt>
          <cx:pt idx="5457">4.375</cx:pt>
          <cx:pt idx="5458">2.5</cx:pt>
          <cx:pt idx="5459">3.75</cx:pt>
          <cx:pt idx="5460">4.375</cx:pt>
          <cx:pt idx="5461">1.25</cx:pt>
          <cx:pt idx="5462">3.75</cx:pt>
          <cx:pt idx="5463">4.375</cx:pt>
          <cx:pt idx="5464">4.375</cx:pt>
          <cx:pt idx="5465">4.375</cx:pt>
          <cx:pt idx="5466">4.375</cx:pt>
          <cx:pt idx="5467">4.375</cx:pt>
          <cx:pt idx="5468">4.375</cx:pt>
          <cx:pt idx="5469">3.75</cx:pt>
          <cx:pt idx="5470">3.75</cx:pt>
          <cx:pt idx="5471">3.75</cx:pt>
          <cx:pt idx="5472">4.375</cx:pt>
          <cx:pt idx="5473">4.375</cx:pt>
          <cx:pt idx="5474">4.375</cx:pt>
          <cx:pt idx="5475">4.375</cx:pt>
          <cx:pt idx="5476">3.75</cx:pt>
          <cx:pt idx="5477">3.75</cx:pt>
          <cx:pt idx="5478">3.75</cx:pt>
          <cx:pt idx="5479">4.375</cx:pt>
          <cx:pt idx="5480">4.375</cx:pt>
          <cx:pt idx="5481">3.75</cx:pt>
          <cx:pt idx="5482">3.125</cx:pt>
          <cx:pt idx="5483">3.75</cx:pt>
          <cx:pt idx="5484">4.375</cx:pt>
          <cx:pt idx="5485">4.375</cx:pt>
          <cx:pt idx="5486">4.375</cx:pt>
          <cx:pt idx="5487">2.5</cx:pt>
          <cx:pt idx="5488">4.375</cx:pt>
          <cx:pt idx="5489">3.125</cx:pt>
          <cx:pt idx="5490">4.375</cx:pt>
          <cx:pt idx="5491">3.75</cx:pt>
          <cx:pt idx="5492">4.375</cx:pt>
          <cx:pt idx="5493">4.375</cx:pt>
          <cx:pt idx="5494">3.75</cx:pt>
          <cx:pt idx="5495">5</cx:pt>
          <cx:pt idx="5496">3.125</cx:pt>
          <cx:pt idx="5497">4.375</cx:pt>
          <cx:pt idx="5498">5</cx:pt>
          <cx:pt idx="5499">4.375</cx:pt>
          <cx:pt idx="5500">3.75</cx:pt>
          <cx:pt idx="5501">3.75</cx:pt>
          <cx:pt idx="5502">3.75</cx:pt>
          <cx:pt idx="5503">5</cx:pt>
          <cx:pt idx="5504">2.5</cx:pt>
          <cx:pt idx="5505">3.75</cx:pt>
          <cx:pt idx="5506">5</cx:pt>
          <cx:pt idx="5507">5</cx:pt>
          <cx:pt idx="5508">3.75</cx:pt>
          <cx:pt idx="5509">3.75</cx:pt>
          <cx:pt idx="5510">3.75</cx:pt>
          <cx:pt idx="5511">3.75</cx:pt>
          <cx:pt idx="5512">5</cx:pt>
          <cx:pt idx="5513">3.75</cx:pt>
          <cx:pt idx="5514">3.75</cx:pt>
          <cx:pt idx="5515">4.375</cx:pt>
          <cx:pt idx="5516">3.75</cx:pt>
          <cx:pt idx="5517">4.375</cx:pt>
          <cx:pt idx="5518">5</cx:pt>
          <cx:pt idx="5519">4.375</cx:pt>
          <cx:pt idx="5520">4.375</cx:pt>
          <cx:pt idx="5521">3.75</cx:pt>
          <cx:pt idx="5522">3.75</cx:pt>
          <cx:pt idx="5523">4.375</cx:pt>
          <cx:pt idx="5524">4.375</cx:pt>
          <cx:pt idx="5525">5</cx:pt>
          <cx:pt idx="5526">4.375</cx:pt>
          <cx:pt idx="5527">4.375</cx:pt>
          <cx:pt idx="5528">4.375</cx:pt>
          <cx:pt idx="5529">3.125</cx:pt>
          <cx:pt idx="5530">3.75</cx:pt>
          <cx:pt idx="5531">3.75</cx:pt>
          <cx:pt idx="5532">5</cx:pt>
          <cx:pt idx="5533">4.375</cx:pt>
          <cx:pt idx="5534">4.375</cx:pt>
          <cx:pt idx="5535">4.375</cx:pt>
          <cx:pt idx="5536">4.375</cx:pt>
          <cx:pt idx="5537">4.375</cx:pt>
          <cx:pt idx="5538">3.75</cx:pt>
          <cx:pt idx="5539">4.375</cx:pt>
          <cx:pt idx="5540">5</cx:pt>
          <cx:pt idx="5541">5</cx:pt>
          <cx:pt idx="5542">4.375</cx:pt>
          <cx:pt idx="5543">3.75</cx:pt>
          <cx:pt idx="5544">4.375</cx:pt>
          <cx:pt idx="5545">4.375</cx:pt>
          <cx:pt idx="5546">3.75</cx:pt>
          <cx:pt idx="5547">3.75</cx:pt>
          <cx:pt idx="5548">4.375</cx:pt>
          <cx:pt idx="5549">3.75</cx:pt>
          <cx:pt idx="5550">3.75</cx:pt>
          <cx:pt idx="5551">4.375</cx:pt>
          <cx:pt idx="5552">3.75</cx:pt>
          <cx:pt idx="5553">3.125</cx:pt>
          <cx:pt idx="5554">4.375</cx:pt>
          <cx:pt idx="5555">3.75</cx:pt>
          <cx:pt idx="5556">3.125</cx:pt>
          <cx:pt idx="5557">3.125</cx:pt>
          <cx:pt idx="5558">4.375</cx:pt>
          <cx:pt idx="5559">4.375</cx:pt>
          <cx:pt idx="5560">4.375</cx:pt>
          <cx:pt idx="5561">4.375</cx:pt>
          <cx:pt idx="5562">4.375</cx:pt>
          <cx:pt idx="5563">4.375</cx:pt>
          <cx:pt idx="5564">3.75</cx:pt>
          <cx:pt idx="5565">3.125</cx:pt>
          <cx:pt idx="5566">1.25</cx:pt>
          <cx:pt idx="5567">5</cx:pt>
          <cx:pt idx="5568">3.75</cx:pt>
          <cx:pt idx="5569">3.75</cx:pt>
          <cx:pt idx="5570">5</cx:pt>
          <cx:pt idx="5571">3.75</cx:pt>
          <cx:pt idx="5572">4.375</cx:pt>
          <cx:pt idx="5573">3.125</cx:pt>
          <cx:pt idx="5574">3.75</cx:pt>
          <cx:pt idx="5575">3.75</cx:pt>
          <cx:pt idx="5576">3.75</cx:pt>
          <cx:pt idx="5577">3.75</cx:pt>
          <cx:pt idx="5578">3.75</cx:pt>
          <cx:pt idx="5579">3.75</cx:pt>
          <cx:pt idx="5580">4.375</cx:pt>
          <cx:pt idx="5581">4.375</cx:pt>
          <cx:pt idx="5582">5</cx:pt>
          <cx:pt idx="5583">4.375</cx:pt>
          <cx:pt idx="5584">3.75</cx:pt>
          <cx:pt idx="5585">5</cx:pt>
          <cx:pt idx="5586">4.375</cx:pt>
          <cx:pt idx="5587">3.125</cx:pt>
          <cx:pt idx="5588">4.375</cx:pt>
          <cx:pt idx="5589">3.75</cx:pt>
          <cx:pt idx="5590">4.375</cx:pt>
          <cx:pt idx="5591">2.5</cx:pt>
          <cx:pt idx="5592">2.5</cx:pt>
          <cx:pt idx="5593">4.375</cx:pt>
          <cx:pt idx="5594">4.375</cx:pt>
          <cx:pt idx="5595">4.375</cx:pt>
          <cx:pt idx="5596">4.375</cx:pt>
          <cx:pt idx="5597">4.375</cx:pt>
          <cx:pt idx="5598">5</cx:pt>
          <cx:pt idx="5599">4.375</cx:pt>
          <cx:pt idx="5600">5</cx:pt>
          <cx:pt idx="5601">3.125</cx:pt>
          <cx:pt idx="5602">3.75</cx:pt>
          <cx:pt idx="5603">3.75</cx:pt>
          <cx:pt idx="5604">3.75</cx:pt>
          <cx:pt idx="5605">3.75</cx:pt>
          <cx:pt idx="5606">2.5</cx:pt>
          <cx:pt idx="5607">1.875</cx:pt>
          <cx:pt idx="5608">3.125</cx:pt>
          <cx:pt idx="5609">5</cx:pt>
          <cx:pt idx="5610">4.375</cx:pt>
          <cx:pt idx="5611">4.375</cx:pt>
          <cx:pt idx="5612">3.75</cx:pt>
          <cx:pt idx="5613">5</cx:pt>
          <cx:pt idx="5614">5</cx:pt>
          <cx:pt idx="5615">3.75</cx:pt>
          <cx:pt idx="5616">4.375</cx:pt>
          <cx:pt idx="5617">5</cx:pt>
          <cx:pt idx="5618">4.375</cx:pt>
          <cx:pt idx="5619">5</cx:pt>
          <cx:pt idx="5620">4.375</cx:pt>
          <cx:pt idx="5621">4.375</cx:pt>
          <cx:pt idx="5622">4.375</cx:pt>
          <cx:pt idx="5623">1.875</cx:pt>
          <cx:pt idx="5624">5</cx:pt>
          <cx:pt idx="5625">4.375</cx:pt>
          <cx:pt idx="5626">3.75</cx:pt>
          <cx:pt idx="5627">5</cx:pt>
          <cx:pt idx="5628">3.125</cx:pt>
          <cx:pt idx="5629">3.125</cx:pt>
          <cx:pt idx="5630">4.375</cx:pt>
          <cx:pt idx="5631">4.375</cx:pt>
          <cx:pt idx="5632">4.375</cx:pt>
          <cx:pt idx="5633">4.375</cx:pt>
          <cx:pt idx="5634">4.375</cx:pt>
          <cx:pt idx="5635">1.875</cx:pt>
          <cx:pt idx="5636">3.75</cx:pt>
          <cx:pt idx="5637">3.75</cx:pt>
          <cx:pt idx="5638">3.75</cx:pt>
          <cx:pt idx="5639">3.125</cx:pt>
          <cx:pt idx="5640">2.5</cx:pt>
          <cx:pt idx="5641">4.375</cx:pt>
          <cx:pt idx="5642">4.375</cx:pt>
          <cx:pt idx="5643">5</cx:pt>
          <cx:pt idx="5644">3.75</cx:pt>
          <cx:pt idx="5645">5</cx:pt>
          <cx:pt idx="5646">4.375</cx:pt>
          <cx:pt idx="5647">4.375</cx:pt>
          <cx:pt idx="5648">4.375</cx:pt>
          <cx:pt idx="5649">3.75</cx:pt>
          <cx:pt idx="5650">4.375</cx:pt>
          <cx:pt idx="5651">3.75</cx:pt>
          <cx:pt idx="5652">5</cx:pt>
          <cx:pt idx="5653">4.375</cx:pt>
          <cx:pt idx="5654">4.375</cx:pt>
          <cx:pt idx="5655">3.75</cx:pt>
          <cx:pt idx="5656">3.75</cx:pt>
          <cx:pt idx="5657">5</cx:pt>
          <cx:pt idx="5658">1.25</cx:pt>
          <cx:pt idx="5659">3.125</cx:pt>
          <cx:pt idx="5660">3.75</cx:pt>
          <cx:pt idx="5661">4.375</cx:pt>
          <cx:pt idx="5662">4.375</cx:pt>
          <cx:pt idx="5663">3.75</cx:pt>
          <cx:pt idx="5664">1.25</cx:pt>
          <cx:pt idx="5665">4.375</cx:pt>
          <cx:pt idx="5666">3.125</cx:pt>
          <cx:pt idx="5667">4.375</cx:pt>
          <cx:pt idx="5668">3.125</cx:pt>
          <cx:pt idx="5669">4.375</cx:pt>
          <cx:pt idx="5670">3.125</cx:pt>
          <cx:pt idx="5671">4.375</cx:pt>
          <cx:pt idx="5672">5</cx:pt>
          <cx:pt idx="5673">4.375</cx:pt>
          <cx:pt idx="5674">1.25</cx:pt>
          <cx:pt idx="5675">3.125</cx:pt>
          <cx:pt idx="5676">3.75</cx:pt>
          <cx:pt idx="5677">4.375</cx:pt>
          <cx:pt idx="5678">4.375</cx:pt>
          <cx:pt idx="5679">5</cx:pt>
          <cx:pt idx="5680">5</cx:pt>
          <cx:pt idx="5681">4.375</cx:pt>
          <cx:pt idx="5682">4.375</cx:pt>
          <cx:pt idx="5683">3.125</cx:pt>
          <cx:pt idx="5684">4.375</cx:pt>
          <cx:pt idx="5685">4.375</cx:pt>
          <cx:pt idx="5686">3.75</cx:pt>
          <cx:pt idx="5687">2.5</cx:pt>
          <cx:pt idx="5688">4.375</cx:pt>
          <cx:pt idx="5689">3.75</cx:pt>
          <cx:pt idx="5690">4.375</cx:pt>
          <cx:pt idx="5691">4.375</cx:pt>
          <cx:pt idx="5692">4.375</cx:pt>
          <cx:pt idx="5693">3.75</cx:pt>
          <cx:pt idx="5694">3.75</cx:pt>
          <cx:pt idx="5695">3.75</cx:pt>
          <cx:pt idx="5696">3.75</cx:pt>
          <cx:pt idx="5697">4.375</cx:pt>
          <cx:pt idx="5698">4.375</cx:pt>
          <cx:pt idx="5699">3.125</cx:pt>
          <cx:pt idx="5700">3.75</cx:pt>
          <cx:pt idx="5701">4.375</cx:pt>
          <cx:pt idx="5702">3.75</cx:pt>
          <cx:pt idx="5703">3.125</cx:pt>
          <cx:pt idx="5704">4.375</cx:pt>
          <cx:pt idx="5705">3.125</cx:pt>
          <cx:pt idx="5706">4.375</cx:pt>
          <cx:pt idx="5707">5</cx:pt>
          <cx:pt idx="5708">5</cx:pt>
          <cx:pt idx="5709">3.75</cx:pt>
          <cx:pt idx="5710">4.375</cx:pt>
          <cx:pt idx="5711">3.75</cx:pt>
          <cx:pt idx="5712">3.75</cx:pt>
          <cx:pt idx="5713">4.375</cx:pt>
          <cx:pt idx="5714">4.375</cx:pt>
          <cx:pt idx="5715">3.75</cx:pt>
          <cx:pt idx="5716">4.375</cx:pt>
          <cx:pt idx="5717">4.375</cx:pt>
          <cx:pt idx="5718">5</cx:pt>
          <cx:pt idx="5719">3.75</cx:pt>
          <cx:pt idx="5720">4.375</cx:pt>
          <cx:pt idx="5721">4.375</cx:pt>
          <cx:pt idx="5722">4.375</cx:pt>
          <cx:pt idx="5723">4.375</cx:pt>
          <cx:pt idx="5724">5</cx:pt>
          <cx:pt idx="5725">3.75</cx:pt>
          <cx:pt idx="5726">4.375</cx:pt>
          <cx:pt idx="5727">3.75</cx:pt>
          <cx:pt idx="5728">4.375</cx:pt>
          <cx:pt idx="5729">4.375</cx:pt>
          <cx:pt idx="5730">4.375</cx:pt>
          <cx:pt idx="5731">4.375</cx:pt>
          <cx:pt idx="5732">4.375</cx:pt>
          <cx:pt idx="5733">4.375</cx:pt>
          <cx:pt idx="5734">4.375</cx:pt>
          <cx:pt idx="5735">5</cx:pt>
          <cx:pt idx="5736">4.375</cx:pt>
          <cx:pt idx="5737">4.375</cx:pt>
          <cx:pt idx="5738">3.125</cx:pt>
          <cx:pt idx="5739">4.375</cx:pt>
          <cx:pt idx="5740">4.375</cx:pt>
          <cx:pt idx="5741">3.75</cx:pt>
          <cx:pt idx="5742">4.375</cx:pt>
          <cx:pt idx="5743">4.375</cx:pt>
          <cx:pt idx="5744">4.375</cx:pt>
          <cx:pt idx="5745">3.75</cx:pt>
          <cx:pt idx="5746">4.375</cx:pt>
          <cx:pt idx="5747">3.75</cx:pt>
          <cx:pt idx="5748">3.125</cx:pt>
          <cx:pt idx="5749">2.5</cx:pt>
          <cx:pt idx="5750">3.75</cx:pt>
          <cx:pt idx="5751">3.75</cx:pt>
          <cx:pt idx="5752">5</cx:pt>
          <cx:pt idx="5753">3.75</cx:pt>
          <cx:pt idx="5754">2.5</cx:pt>
          <cx:pt idx="5755">3.75</cx:pt>
          <cx:pt idx="5756">3.75</cx:pt>
          <cx:pt idx="5757">2.5</cx:pt>
          <cx:pt idx="5758">5</cx:pt>
          <cx:pt idx="5759">4.375</cx:pt>
          <cx:pt idx="5760">1.875</cx:pt>
          <cx:pt idx="5761">4.375</cx:pt>
          <cx:pt idx="5762">4.375</cx:pt>
          <cx:pt idx="5763">4.375</cx:pt>
          <cx:pt idx="5764">5</cx:pt>
          <cx:pt idx="5765">4.375</cx:pt>
          <cx:pt idx="5766">3.75</cx:pt>
          <cx:pt idx="5767">4.375</cx:pt>
          <cx:pt idx="5768">4.375</cx:pt>
          <cx:pt idx="5769">4.375</cx:pt>
          <cx:pt idx="5770">5</cx:pt>
          <cx:pt idx="5771">4.375</cx:pt>
          <cx:pt idx="5772">4.375</cx:pt>
          <cx:pt idx="5773">3.125</cx:pt>
          <cx:pt idx="5774">3.75</cx:pt>
          <cx:pt idx="5775">3.75</cx:pt>
          <cx:pt idx="5776">3.75</cx:pt>
          <cx:pt idx="5777">4.375</cx:pt>
          <cx:pt idx="5778">3.75</cx:pt>
          <cx:pt idx="5779">4.375</cx:pt>
          <cx:pt idx="5780">3.125</cx:pt>
          <cx:pt idx="5781">4.375</cx:pt>
          <cx:pt idx="5782">4.375</cx:pt>
          <cx:pt idx="5783">3.125</cx:pt>
          <cx:pt idx="5784">3.125</cx:pt>
          <cx:pt idx="5785">3.75</cx:pt>
          <cx:pt idx="5786">3.125</cx:pt>
          <cx:pt idx="5787">4.375</cx:pt>
          <cx:pt idx="5788">4.375</cx:pt>
          <cx:pt idx="5789">4.375</cx:pt>
          <cx:pt idx="5790">3.125</cx:pt>
          <cx:pt idx="5791">3.75</cx:pt>
          <cx:pt idx="5792">3.75</cx:pt>
          <cx:pt idx="5793">3.75</cx:pt>
          <cx:pt idx="5794">3.75</cx:pt>
          <cx:pt idx="5795">3.75</cx:pt>
          <cx:pt idx="5796">3.75</cx:pt>
          <cx:pt idx="5797">4.375</cx:pt>
          <cx:pt idx="5798">4.375</cx:pt>
          <cx:pt idx="5799">3.125</cx:pt>
          <cx:pt idx="5800">4.375</cx:pt>
          <cx:pt idx="5801">5</cx:pt>
          <cx:pt idx="5802">4.375</cx:pt>
          <cx:pt idx="5803">3.75</cx:pt>
          <cx:pt idx="5804">3.125</cx:pt>
          <cx:pt idx="5805">4.375</cx:pt>
          <cx:pt idx="5806">4.375</cx:pt>
          <cx:pt idx="5807">3.75</cx:pt>
          <cx:pt idx="5808">4.375</cx:pt>
          <cx:pt idx="5809">4.375</cx:pt>
          <cx:pt idx="5810">4.375</cx:pt>
          <cx:pt idx="5811">4.375</cx:pt>
          <cx:pt idx="5812">5</cx:pt>
          <cx:pt idx="5813">5</cx:pt>
          <cx:pt idx="5814">3.75</cx:pt>
          <cx:pt idx="5815">4.375</cx:pt>
          <cx:pt idx="5816">3.75</cx:pt>
          <cx:pt idx="5817">4.375</cx:pt>
          <cx:pt idx="5818">4.375</cx:pt>
          <cx:pt idx="5819">3.125</cx:pt>
          <cx:pt idx="5820">4.375</cx:pt>
          <cx:pt idx="5821">5</cx:pt>
          <cx:pt idx="5822">5</cx:pt>
          <cx:pt idx="5823">4.375</cx:pt>
          <cx:pt idx="5824">4.375</cx:pt>
          <cx:pt idx="5825">4.375</cx:pt>
          <cx:pt idx="5826">3.125</cx:pt>
          <cx:pt idx="5827">3.75</cx:pt>
          <cx:pt idx="5828">4.375</cx:pt>
          <cx:pt idx="5829">4.375</cx:pt>
          <cx:pt idx="5830">4.375</cx:pt>
          <cx:pt idx="5831">5</cx:pt>
          <cx:pt idx="5832">4.375</cx:pt>
          <cx:pt idx="5833">3.75</cx:pt>
          <cx:pt idx="5834">3.75</cx:pt>
          <cx:pt idx="5835">4.375</cx:pt>
          <cx:pt idx="5836">4.375</cx:pt>
          <cx:pt idx="5837">1.25</cx:pt>
          <cx:pt idx="5838">4.375</cx:pt>
          <cx:pt idx="5839">5</cx:pt>
          <cx:pt idx="5840">5</cx:pt>
          <cx:pt idx="5841">5</cx:pt>
          <cx:pt idx="5842">5</cx:pt>
          <cx:pt idx="5843">4.375</cx:pt>
          <cx:pt idx="5844">4.375</cx:pt>
          <cx:pt idx="5845">4.375</cx:pt>
          <cx:pt idx="5846">4.375</cx:pt>
          <cx:pt idx="5847">5</cx:pt>
          <cx:pt idx="5848">4.375</cx:pt>
          <cx:pt idx="5849">5</cx:pt>
          <cx:pt idx="5850">5</cx:pt>
          <cx:pt idx="5851">4.375</cx:pt>
          <cx:pt idx="5852">4.375</cx:pt>
          <cx:pt idx="5853">4.375</cx:pt>
          <cx:pt idx="5854">5</cx:pt>
          <cx:pt idx="5855">3.75</cx:pt>
          <cx:pt idx="5856">3.75</cx:pt>
          <cx:pt idx="5857">4.375</cx:pt>
          <cx:pt idx="5858">4.375</cx:pt>
          <cx:pt idx="5859">4.375</cx:pt>
          <cx:pt idx="5860">5</cx:pt>
          <cx:pt idx="5861">5</cx:pt>
          <cx:pt idx="5862">4.375</cx:pt>
          <cx:pt idx="5863">4.375</cx:pt>
          <cx:pt idx="5864">3.75</cx:pt>
          <cx:pt idx="5865">3.125</cx:pt>
          <cx:pt idx="5866">3.75</cx:pt>
          <cx:pt idx="5867">3.75</cx:pt>
          <cx:pt idx="5868">3.75</cx:pt>
          <cx:pt idx="5869">3.75</cx:pt>
          <cx:pt idx="5870">5</cx:pt>
          <cx:pt idx="5871">4.375</cx:pt>
          <cx:pt idx="5872">3.125</cx:pt>
          <cx:pt idx="5873">4.375</cx:pt>
          <cx:pt idx="5874">5</cx:pt>
          <cx:pt idx="5875">5</cx:pt>
          <cx:pt idx="5876">5</cx:pt>
          <cx:pt idx="5877">4.375</cx:pt>
          <cx:pt idx="5878">3.125</cx:pt>
          <cx:pt idx="5879">3.75</cx:pt>
          <cx:pt idx="5880">3.125</cx:pt>
          <cx:pt idx="5881">2.5</cx:pt>
          <cx:pt idx="5882">4.375</cx:pt>
          <cx:pt idx="5883">5</cx:pt>
          <cx:pt idx="5884">4.375</cx:pt>
          <cx:pt idx="5885">3.75</cx:pt>
          <cx:pt idx="5886">4.375</cx:pt>
          <cx:pt idx="5887">3.75</cx:pt>
          <cx:pt idx="5888">4.375</cx:pt>
          <cx:pt idx="5889">4.375</cx:pt>
          <cx:pt idx="5890">4.375</cx:pt>
          <cx:pt idx="5891">4.375</cx:pt>
          <cx:pt idx="5892">2.5</cx:pt>
          <cx:pt idx="5893">4.375</cx:pt>
          <cx:pt idx="5894">3.75</cx:pt>
          <cx:pt idx="5895">4.375</cx:pt>
          <cx:pt idx="5896">3.75</cx:pt>
          <cx:pt idx="5897">4.375</cx:pt>
          <cx:pt idx="5898">4.375</cx:pt>
          <cx:pt idx="5899">3.125</cx:pt>
          <cx:pt idx="5900">4.375</cx:pt>
          <cx:pt idx="5901">3.75</cx:pt>
          <cx:pt idx="5902">4.375</cx:pt>
          <cx:pt idx="5903">5</cx:pt>
          <cx:pt idx="5904">3.75</cx:pt>
          <cx:pt idx="5905">3.75</cx:pt>
          <cx:pt idx="5906">4.375</cx:pt>
          <cx:pt idx="5907">4.375</cx:pt>
          <cx:pt idx="5908">4.375</cx:pt>
          <cx:pt idx="5909">4.375</cx:pt>
          <cx:pt idx="5910">3.125</cx:pt>
          <cx:pt idx="5911">4.375</cx:pt>
          <cx:pt idx="5912">5</cx:pt>
          <cx:pt idx="5913">4.375</cx:pt>
          <cx:pt idx="5914">4.375</cx:pt>
          <cx:pt idx="5915">2.5</cx:pt>
          <cx:pt idx="5916">3.75</cx:pt>
          <cx:pt idx="5917">3.75</cx:pt>
          <cx:pt idx="5918">3.125</cx:pt>
          <cx:pt idx="5919">4.375</cx:pt>
          <cx:pt idx="5920">5</cx:pt>
          <cx:pt idx="5921">4.375</cx:pt>
          <cx:pt idx="5922">3.75</cx:pt>
          <cx:pt idx="5923">3.75</cx:pt>
          <cx:pt idx="5924">4.375</cx:pt>
          <cx:pt idx="5925">4.375</cx:pt>
          <cx:pt idx="5926">5</cx:pt>
          <cx:pt idx="5927">3.75</cx:pt>
          <cx:pt idx="5928">3.75</cx:pt>
          <cx:pt idx="5929">4.375</cx:pt>
          <cx:pt idx="5930">4.375</cx:pt>
          <cx:pt idx="5931">4.375</cx:pt>
          <cx:pt idx="5932">4.375</cx:pt>
          <cx:pt idx="5933">3.75</cx:pt>
          <cx:pt idx="5934">2.5</cx:pt>
          <cx:pt idx="5935">4.375</cx:pt>
          <cx:pt idx="5936">4.375</cx:pt>
          <cx:pt idx="5937">2.5</cx:pt>
          <cx:pt idx="5938">4.375</cx:pt>
          <cx:pt idx="5939">4.375</cx:pt>
          <cx:pt idx="5940">4.375</cx:pt>
          <cx:pt idx="5941">4.375</cx:pt>
          <cx:pt idx="5942">3.125</cx:pt>
          <cx:pt idx="5943">3.125</cx:pt>
          <cx:pt idx="5944">4.375</cx:pt>
          <cx:pt idx="5945">5</cx:pt>
          <cx:pt idx="5946">3.75</cx:pt>
          <cx:pt idx="5947">4.375</cx:pt>
          <cx:pt idx="5948">3.75</cx:pt>
          <cx:pt idx="5949">5</cx:pt>
          <cx:pt idx="5950">4.375</cx:pt>
          <cx:pt idx="5951">4.375</cx:pt>
          <cx:pt idx="5952">3.75</cx:pt>
          <cx:pt idx="5953">3.75</cx:pt>
          <cx:pt idx="5954">4.375</cx:pt>
          <cx:pt idx="5955">4.375</cx:pt>
          <cx:pt idx="5956">4.375</cx:pt>
          <cx:pt idx="5957">3.75</cx:pt>
          <cx:pt idx="5958">4.375</cx:pt>
          <cx:pt idx="5959">4.375</cx:pt>
          <cx:pt idx="5960">3.75</cx:pt>
          <cx:pt idx="5961">4.375</cx:pt>
          <cx:pt idx="5962">4.375</cx:pt>
          <cx:pt idx="5963">5</cx:pt>
          <cx:pt idx="5964">3.125</cx:pt>
          <cx:pt idx="5965">4.375</cx:pt>
          <cx:pt idx="5966">3.125</cx:pt>
          <cx:pt idx="5967">4.375</cx:pt>
          <cx:pt idx="5968">3.75</cx:pt>
          <cx:pt idx="5969">4.375</cx:pt>
          <cx:pt idx="5970">3.75</cx:pt>
          <cx:pt idx="5971">4.375</cx:pt>
          <cx:pt idx="5972">3.75</cx:pt>
          <cx:pt idx="5973">3.75</cx:pt>
          <cx:pt idx="5974">4.375</cx:pt>
          <cx:pt idx="5975">3.75</cx:pt>
          <cx:pt idx="5976">4.375</cx:pt>
          <cx:pt idx="5977">4.375</cx:pt>
          <cx:pt idx="5978">3.125</cx:pt>
          <cx:pt idx="5979">4.375</cx:pt>
          <cx:pt idx="5980">4.375</cx:pt>
          <cx:pt idx="5981">5</cx:pt>
          <cx:pt idx="5982">3.125</cx:pt>
          <cx:pt idx="5983">3.75</cx:pt>
          <cx:pt idx="5984">4.375</cx:pt>
          <cx:pt idx="5985">3.75</cx:pt>
          <cx:pt idx="5986">3.75</cx:pt>
          <cx:pt idx="5987">4.375</cx:pt>
          <cx:pt idx="5988">4.375</cx:pt>
          <cx:pt idx="5989">3.125</cx:pt>
          <cx:pt idx="5990">5</cx:pt>
          <cx:pt idx="5991">4.375</cx:pt>
          <cx:pt idx="5992">5</cx:pt>
          <cx:pt idx="5993">4.375</cx:pt>
          <cx:pt idx="5994">3.75</cx:pt>
          <cx:pt idx="5995">4.375</cx:pt>
          <cx:pt idx="5996">5</cx:pt>
          <cx:pt idx="5997">5</cx:pt>
          <cx:pt idx="5998">3.75</cx:pt>
          <cx:pt idx="5999">4.375</cx:pt>
          <cx:pt idx="6000">4.375</cx:pt>
          <cx:pt idx="6001">4.375</cx:pt>
          <cx:pt idx="6002">3.75</cx:pt>
          <cx:pt idx="6003">5</cx:pt>
          <cx:pt idx="6004">5</cx:pt>
          <cx:pt idx="6005">5</cx:pt>
          <cx:pt idx="6006">3.75</cx:pt>
          <cx:pt idx="6007">4.375</cx:pt>
          <cx:pt idx="6008">4.375</cx:pt>
          <cx:pt idx="6009">3.75</cx:pt>
          <cx:pt idx="6010">4.375</cx:pt>
          <cx:pt idx="6011">4.375</cx:pt>
          <cx:pt idx="6012">4.375</cx:pt>
          <cx:pt idx="6013">5</cx:pt>
          <cx:pt idx="6014">1.25</cx:pt>
          <cx:pt idx="6015">5</cx:pt>
          <cx:pt idx="6016">4.375</cx:pt>
          <cx:pt idx="6017">2.5</cx:pt>
          <cx:pt idx="6018">4.375</cx:pt>
          <cx:pt idx="6019">4.375</cx:pt>
          <cx:pt idx="6020">5</cx:pt>
          <cx:pt idx="6021">4.375</cx:pt>
          <cx:pt idx="6022">5</cx:pt>
          <cx:pt idx="6023">4.375</cx:pt>
          <cx:pt idx="6024">4.375</cx:pt>
          <cx:pt idx="6025">3.75</cx:pt>
          <cx:pt idx="6026">4.375</cx:pt>
          <cx:pt idx="6027">3.125</cx:pt>
          <cx:pt idx="6028">5</cx:pt>
          <cx:pt idx="6029">1.875</cx:pt>
          <cx:pt idx="6030">3.75</cx:pt>
          <cx:pt idx="6031">5</cx:pt>
          <cx:pt idx="6032">4.375</cx:pt>
          <cx:pt idx="6033">3.125</cx:pt>
          <cx:pt idx="6034">3.125</cx:pt>
          <cx:pt idx="6035">4.375</cx:pt>
          <cx:pt idx="6036">4.375</cx:pt>
          <cx:pt idx="6037">4.375</cx:pt>
          <cx:pt idx="6038">4.375</cx:pt>
          <cx:pt idx="6039">4.375</cx:pt>
          <cx:pt idx="6040">4.375</cx:pt>
          <cx:pt idx="6041">5</cx:pt>
          <cx:pt idx="6042">4.375</cx:pt>
          <cx:pt idx="6043">5</cx:pt>
          <cx:pt idx="6044">4.375</cx:pt>
          <cx:pt idx="6045">1.25</cx:pt>
          <cx:pt idx="6046">4.375</cx:pt>
          <cx:pt idx="6047">4.375</cx:pt>
          <cx:pt idx="6048">3.125</cx:pt>
          <cx:pt idx="6049">4.375</cx:pt>
          <cx:pt idx="6050">4.375</cx:pt>
          <cx:pt idx="6051">4.375</cx:pt>
          <cx:pt idx="6052">3.75</cx:pt>
          <cx:pt idx="6053">5</cx:pt>
          <cx:pt idx="6054">3.75</cx:pt>
          <cx:pt idx="6055">5</cx:pt>
          <cx:pt idx="6056">5</cx:pt>
          <cx:pt idx="6057">3.125</cx:pt>
          <cx:pt idx="6058">3.75</cx:pt>
          <cx:pt idx="6059">4.375</cx:pt>
          <cx:pt idx="6060">3.75</cx:pt>
          <cx:pt idx="6061">3.75</cx:pt>
          <cx:pt idx="6062">3.75</cx:pt>
          <cx:pt idx="6063">3.125</cx:pt>
          <cx:pt idx="6064">3.75</cx:pt>
          <cx:pt idx="6065">3.75</cx:pt>
          <cx:pt idx="6066">5</cx:pt>
          <cx:pt idx="6067">4.375</cx:pt>
          <cx:pt idx="6068">5</cx:pt>
          <cx:pt idx="6069">3.75</cx:pt>
          <cx:pt idx="6070">5</cx:pt>
          <cx:pt idx="6071">5</cx:pt>
          <cx:pt idx="6072">4.375</cx:pt>
          <cx:pt idx="6073">3.75</cx:pt>
          <cx:pt idx="6074">3.75</cx:pt>
          <cx:pt idx="6075">3.75</cx:pt>
          <cx:pt idx="6076">4.375</cx:pt>
          <cx:pt idx="6077">4.375</cx:pt>
          <cx:pt idx="6078">3.75</cx:pt>
          <cx:pt idx="6079">4.375</cx:pt>
          <cx:pt idx="6080">3.75</cx:pt>
          <cx:pt idx="6081">4.375</cx:pt>
          <cx:pt idx="6082">3.75</cx:pt>
          <cx:pt idx="6083">3.75</cx:pt>
          <cx:pt idx="6084">4.375</cx:pt>
          <cx:pt idx="6085">4.375</cx:pt>
          <cx:pt idx="6086">4.375</cx:pt>
          <cx:pt idx="6087">3.75</cx:pt>
          <cx:pt idx="6088">4.375</cx:pt>
          <cx:pt idx="6089">3.75</cx:pt>
          <cx:pt idx="6090">3.125</cx:pt>
          <cx:pt idx="6091">4.375</cx:pt>
          <cx:pt idx="6092">4.375</cx:pt>
          <cx:pt idx="6093">3.125</cx:pt>
          <cx:pt idx="6094">3.75</cx:pt>
          <cx:pt idx="6095">3.75</cx:pt>
          <cx:pt idx="6096">4.375</cx:pt>
          <cx:pt idx="6097">5</cx:pt>
          <cx:pt idx="6098">4.375</cx:pt>
          <cx:pt idx="6099">4.375</cx:pt>
          <cx:pt idx="6100">4.375</cx:pt>
          <cx:pt idx="6101">4.375</cx:pt>
          <cx:pt idx="6102">4.375</cx:pt>
          <cx:pt idx="6103">5</cx:pt>
          <cx:pt idx="6104">1.25</cx:pt>
          <cx:pt idx="6105">4.375</cx:pt>
          <cx:pt idx="6106">3.125</cx:pt>
          <cx:pt idx="6107">5</cx:pt>
          <cx:pt idx="6108">4.375</cx:pt>
          <cx:pt idx="6109">3.75</cx:pt>
          <cx:pt idx="6110">4.375</cx:pt>
          <cx:pt idx="6111">4.375</cx:pt>
          <cx:pt idx="6112">3.125</cx:pt>
          <cx:pt idx="6113">5</cx:pt>
          <cx:pt idx="6114">3.75</cx:pt>
          <cx:pt idx="6115">3.75</cx:pt>
          <cx:pt idx="6116">3.75</cx:pt>
          <cx:pt idx="6117">3.75</cx:pt>
          <cx:pt idx="6118">4.375</cx:pt>
          <cx:pt idx="6119">4.375</cx:pt>
          <cx:pt idx="6120">4.375</cx:pt>
          <cx:pt idx="6121">4.375</cx:pt>
          <cx:pt idx="6122">5</cx:pt>
          <cx:pt idx="6123">3.75</cx:pt>
          <cx:pt idx="6124">4.375</cx:pt>
          <cx:pt idx="6125">3.125</cx:pt>
          <cx:pt idx="6126">4.375</cx:pt>
          <cx:pt idx="6127">3.125</cx:pt>
          <cx:pt idx="6128">4.375</cx:pt>
          <cx:pt idx="6129">3.75</cx:pt>
          <cx:pt idx="6130">4.375</cx:pt>
          <cx:pt idx="6131">4.375</cx:pt>
          <cx:pt idx="6132">4.375</cx:pt>
          <cx:pt idx="6133">4.375</cx:pt>
          <cx:pt idx="6134">3.125</cx:pt>
          <cx:pt idx="6135">4.375</cx:pt>
          <cx:pt idx="6136">3.125</cx:pt>
          <cx:pt idx="6137">3.125</cx:pt>
          <cx:pt idx="6138">3.75</cx:pt>
          <cx:pt idx="6139">4.375</cx:pt>
          <cx:pt idx="6140">4.375</cx:pt>
          <cx:pt idx="6141">4.375</cx:pt>
          <cx:pt idx="6142">3.125</cx:pt>
          <cx:pt idx="6143">4.375</cx:pt>
          <cx:pt idx="6144">3.75</cx:pt>
          <cx:pt idx="6145">3.75</cx:pt>
          <cx:pt idx="6146">3.75</cx:pt>
          <cx:pt idx="6147">4.375</cx:pt>
          <cx:pt idx="6148">5</cx:pt>
          <cx:pt idx="6149">4.375</cx:pt>
          <cx:pt idx="6150">4.375</cx:pt>
          <cx:pt idx="6151">4.375</cx:pt>
          <cx:pt idx="6152">3.75</cx:pt>
          <cx:pt idx="6153">4.375</cx:pt>
          <cx:pt idx="6154">4.375</cx:pt>
          <cx:pt idx="6155">5</cx:pt>
          <cx:pt idx="6156">5</cx:pt>
          <cx:pt idx="6157">4.375</cx:pt>
          <cx:pt idx="6158">5</cx:pt>
          <cx:pt idx="6159">5</cx:pt>
          <cx:pt idx="6160">2.5</cx:pt>
          <cx:pt idx="6161">3.75</cx:pt>
          <cx:pt idx="6162">4.375</cx:pt>
          <cx:pt idx="6163">3.125</cx:pt>
          <cx:pt idx="6164">4.375</cx:pt>
          <cx:pt idx="6165">4.375</cx:pt>
          <cx:pt idx="6166">3.125</cx:pt>
          <cx:pt idx="6167">4.375</cx:pt>
          <cx:pt idx="6168">5</cx:pt>
          <cx:pt idx="6169">4.375</cx:pt>
          <cx:pt idx="6170">3.75</cx:pt>
          <cx:pt idx="6171">4.375</cx:pt>
          <cx:pt idx="6172">4.375</cx:pt>
          <cx:pt idx="6173">3.125</cx:pt>
          <cx:pt idx="6174">3.75</cx:pt>
          <cx:pt idx="6175">5</cx:pt>
          <cx:pt idx="6176">1.875</cx:pt>
          <cx:pt idx="6177">4.375</cx:pt>
          <cx:pt idx="6178">4.375</cx:pt>
          <cx:pt idx="6179">5</cx:pt>
          <cx:pt idx="6180">4.375</cx:pt>
          <cx:pt idx="6181">4.375</cx:pt>
          <cx:pt idx="6182">4.375</cx:pt>
          <cx:pt idx="6183">3.75</cx:pt>
          <cx:pt idx="6184">3.75</cx:pt>
          <cx:pt idx="6185">3.75</cx:pt>
          <cx:pt idx="6186">3.75</cx:pt>
          <cx:pt idx="6187">3.75</cx:pt>
          <cx:pt idx="6188">4.375</cx:pt>
          <cx:pt idx="6189">3.75</cx:pt>
          <cx:pt idx="6190">4.375</cx:pt>
          <cx:pt idx="6191">4.375</cx:pt>
          <cx:pt idx="6192">4.375</cx:pt>
          <cx:pt idx="6193">4.375</cx:pt>
          <cx:pt idx="6194">1.875</cx:pt>
          <cx:pt idx="6195">4.375</cx:pt>
          <cx:pt idx="6196">4.375</cx:pt>
          <cx:pt idx="6197">4.375</cx:pt>
          <cx:pt idx="6198">3.75</cx:pt>
          <cx:pt idx="6199">5</cx:pt>
          <cx:pt idx="6200">3.75</cx:pt>
          <cx:pt idx="6201">4.375</cx:pt>
          <cx:pt idx="6202">4.375</cx:pt>
          <cx:pt idx="6203">5</cx:pt>
          <cx:pt idx="6204">4.375</cx:pt>
          <cx:pt idx="6205">3.75</cx:pt>
          <cx:pt idx="6206">3.75</cx:pt>
          <cx:pt idx="6207">4.375</cx:pt>
          <cx:pt idx="6208">3.75</cx:pt>
          <cx:pt idx="6209">3.75</cx:pt>
          <cx:pt idx="6210">4.375</cx:pt>
          <cx:pt idx="6211">4.375</cx:pt>
          <cx:pt idx="6212">3.75</cx:pt>
          <cx:pt idx="6213">4.375</cx:pt>
          <cx:pt idx="6214">3.75</cx:pt>
          <cx:pt idx="6215">2.5</cx:pt>
          <cx:pt idx="6216">4.375</cx:pt>
          <cx:pt idx="6217">4.375</cx:pt>
          <cx:pt idx="6218">4.375</cx:pt>
          <cx:pt idx="6219">5</cx:pt>
          <cx:pt idx="6220">5</cx:pt>
          <cx:pt idx="6221">4.375</cx:pt>
          <cx:pt idx="6222">4.375</cx:pt>
          <cx:pt idx="6223">5</cx:pt>
          <cx:pt idx="6224">3.75</cx:pt>
          <cx:pt idx="6225">3.75</cx:pt>
          <cx:pt idx="6226">3.75</cx:pt>
          <cx:pt idx="6227">4.375</cx:pt>
          <cx:pt idx="6228">3.75</cx:pt>
          <cx:pt idx="6229">4.375</cx:pt>
          <cx:pt idx="6230">5</cx:pt>
          <cx:pt idx="6231">5</cx:pt>
          <cx:pt idx="6232">5</cx:pt>
          <cx:pt idx="6233">3.75</cx:pt>
          <cx:pt idx="6234">3.125</cx:pt>
          <cx:pt idx="6235">4.375</cx:pt>
          <cx:pt idx="6236">3.125</cx:pt>
          <cx:pt idx="6237">3.75</cx:pt>
          <cx:pt idx="6238">4.375</cx:pt>
          <cx:pt idx="6239">3.75</cx:pt>
          <cx:pt idx="6240">4.375</cx:pt>
          <cx:pt idx="6241">3.75</cx:pt>
          <cx:pt idx="6242">4.375</cx:pt>
          <cx:pt idx="6243">3.125</cx:pt>
          <cx:pt idx="6244">3.125</cx:pt>
          <cx:pt idx="6245">4.375</cx:pt>
          <cx:pt idx="6246">3.125</cx:pt>
          <cx:pt idx="6247">3.75</cx:pt>
          <cx:pt idx="6248">4.375</cx:pt>
          <cx:pt idx="6249">4.375</cx:pt>
          <cx:pt idx="6250">3.125</cx:pt>
          <cx:pt idx="6251">4.375</cx:pt>
          <cx:pt idx="6252">3.125</cx:pt>
          <cx:pt idx="6253">4.375</cx:pt>
          <cx:pt idx="6254">4.375</cx:pt>
          <cx:pt idx="6255">4.375</cx:pt>
          <cx:pt idx="6256">4.375</cx:pt>
          <cx:pt idx="6257">4.375</cx:pt>
          <cx:pt idx="6258">3.125</cx:pt>
          <cx:pt idx="6259">3.75</cx:pt>
          <cx:pt idx="6260">3.75</cx:pt>
          <cx:pt idx="6261">3.125</cx:pt>
          <cx:pt idx="6262">3.125</cx:pt>
          <cx:pt idx="6263">4.375</cx:pt>
          <cx:pt idx="6264">5</cx:pt>
          <cx:pt idx="6265">3.75</cx:pt>
          <cx:pt idx="6266">3.75</cx:pt>
          <cx:pt idx="6267">3.75</cx:pt>
          <cx:pt idx="6268">5</cx:pt>
          <cx:pt idx="6269">4.375</cx:pt>
          <cx:pt idx="6270">3.125</cx:pt>
          <cx:pt idx="6271">4.375</cx:pt>
          <cx:pt idx="6272">2.5</cx:pt>
          <cx:pt idx="6273">4.375</cx:pt>
          <cx:pt idx="6274">3.75</cx:pt>
          <cx:pt idx="6275">4.375</cx:pt>
          <cx:pt idx="6276">3.125</cx:pt>
          <cx:pt idx="6277">5</cx:pt>
          <cx:pt idx="6278">3.125</cx:pt>
          <cx:pt idx="6279">3.75</cx:pt>
          <cx:pt idx="6280">4.375</cx:pt>
          <cx:pt idx="6281">3.75</cx:pt>
          <cx:pt idx="6282">5</cx:pt>
          <cx:pt idx="6283">3.75</cx:pt>
          <cx:pt idx="6284">4.375</cx:pt>
          <cx:pt idx="6285">4.375</cx:pt>
          <cx:pt idx="6286">4.375</cx:pt>
          <cx:pt idx="6287">4.375</cx:pt>
          <cx:pt idx="6288">4.375</cx:pt>
          <cx:pt idx="6289">4.375</cx:pt>
          <cx:pt idx="6290">1.25</cx:pt>
          <cx:pt idx="6291">3.75</cx:pt>
          <cx:pt idx="6292">5</cx:pt>
          <cx:pt idx="6293">5</cx:pt>
          <cx:pt idx="6294">3.75</cx:pt>
          <cx:pt idx="6295">3.75</cx:pt>
          <cx:pt idx="6296">4.375</cx:pt>
          <cx:pt idx="6297">4.375</cx:pt>
          <cx:pt idx="6298">3.75</cx:pt>
          <cx:pt idx="6299">5</cx:pt>
          <cx:pt idx="6300">3.125</cx:pt>
          <cx:pt idx="6301">4.375</cx:pt>
          <cx:pt idx="6302">3.75</cx:pt>
          <cx:pt idx="6303">5</cx:pt>
          <cx:pt idx="6304">3.75</cx:pt>
          <cx:pt idx="6305">5</cx:pt>
          <cx:pt idx="6306">4.375</cx:pt>
          <cx:pt idx="6307">3.75</cx:pt>
          <cx:pt idx="6308">4.375</cx:pt>
          <cx:pt idx="6309">4.375</cx:pt>
          <cx:pt idx="6310">3.75</cx:pt>
          <cx:pt idx="6311">4.375</cx:pt>
          <cx:pt idx="6312">3.125</cx:pt>
          <cx:pt idx="6313">4.375</cx:pt>
          <cx:pt idx="6314">5</cx:pt>
          <cx:pt idx="6315">4.375</cx:pt>
          <cx:pt idx="6316">2.5</cx:pt>
          <cx:pt idx="6317">3.75</cx:pt>
          <cx:pt idx="6318">5</cx:pt>
          <cx:pt idx="6319">4.375</cx:pt>
          <cx:pt idx="6320">4.375</cx:pt>
          <cx:pt idx="6321">5</cx:pt>
          <cx:pt idx="6322">3.125</cx:pt>
          <cx:pt idx="6323">3.125</cx:pt>
          <cx:pt idx="6324">3.75</cx:pt>
          <cx:pt idx="6325">4.375</cx:pt>
          <cx:pt idx="6326">4.375</cx:pt>
          <cx:pt idx="6327">4.375</cx:pt>
          <cx:pt idx="6328">4.375</cx:pt>
          <cx:pt idx="6329">3.125</cx:pt>
          <cx:pt idx="6330">5</cx:pt>
          <cx:pt idx="6331">4.375</cx:pt>
          <cx:pt idx="6332">4.375</cx:pt>
          <cx:pt idx="6333">4.375</cx:pt>
          <cx:pt idx="6334">4.375</cx:pt>
          <cx:pt idx="6335">3.75</cx:pt>
          <cx:pt idx="6336">3.75</cx:pt>
          <cx:pt idx="6337">4.375</cx:pt>
          <cx:pt idx="6338">4.375</cx:pt>
          <cx:pt idx="6339">4.375</cx:pt>
          <cx:pt idx="6340">3.75</cx:pt>
          <cx:pt idx="6341">3.75</cx:pt>
          <cx:pt idx="6342">5</cx:pt>
          <cx:pt idx="6343">4.375</cx:pt>
          <cx:pt idx="6344">4.375</cx:pt>
          <cx:pt idx="6345">4.375</cx:pt>
          <cx:pt idx="6346">3.75</cx:pt>
          <cx:pt idx="6347">5</cx:pt>
          <cx:pt idx="6348">3.75</cx:pt>
          <cx:pt idx="6349">4.375</cx:pt>
          <cx:pt idx="6350">4.375</cx:pt>
          <cx:pt idx="6351">4.375</cx:pt>
          <cx:pt idx="6352">5</cx:pt>
          <cx:pt idx="6353">3.75</cx:pt>
          <cx:pt idx="6354">3.75</cx:pt>
          <cx:pt idx="6355">3.125</cx:pt>
          <cx:pt idx="6356">3.75</cx:pt>
          <cx:pt idx="6357">5</cx:pt>
          <cx:pt idx="6358">3.75</cx:pt>
          <cx:pt idx="6359">5</cx:pt>
          <cx:pt idx="6360">4.375</cx:pt>
          <cx:pt idx="6361">4.375</cx:pt>
          <cx:pt idx="6362">3.75</cx:pt>
          <cx:pt idx="6363">3.75</cx:pt>
          <cx:pt idx="6364">4.375</cx:pt>
          <cx:pt idx="6365">3.75</cx:pt>
          <cx:pt idx="6366">3.75</cx:pt>
          <cx:pt idx="6367">4.375</cx:pt>
          <cx:pt idx="6368">5</cx:pt>
          <cx:pt idx="6369">4.375</cx:pt>
          <cx:pt idx="6370">3.75</cx:pt>
          <cx:pt idx="6371">4.375</cx:pt>
          <cx:pt idx="6372">4.375</cx:pt>
          <cx:pt idx="6373">3.125</cx:pt>
          <cx:pt idx="6374">3.75</cx:pt>
          <cx:pt idx="6375">4.375</cx:pt>
          <cx:pt idx="6376">4.375</cx:pt>
          <cx:pt idx="6377">4.375</cx:pt>
          <cx:pt idx="6378">3.75</cx:pt>
          <cx:pt idx="6379">4.375</cx:pt>
          <cx:pt idx="6380">5</cx:pt>
          <cx:pt idx="6381">5</cx:pt>
          <cx:pt idx="6382">4.375</cx:pt>
          <cx:pt idx="6383">2.5</cx:pt>
          <cx:pt idx="6384">5</cx:pt>
          <cx:pt idx="6385">2.5</cx:pt>
          <cx:pt idx="6386">4.375</cx:pt>
          <cx:pt idx="6387">4.375</cx:pt>
          <cx:pt idx="6388">4.375</cx:pt>
          <cx:pt idx="6389">3.125</cx:pt>
          <cx:pt idx="6390">4.375</cx:pt>
          <cx:pt idx="6391">3.75</cx:pt>
          <cx:pt idx="6392">4.375</cx:pt>
          <cx:pt idx="6393">4.375</cx:pt>
          <cx:pt idx="6394">5</cx:pt>
          <cx:pt idx="6395">3.75</cx:pt>
          <cx:pt idx="6396">3.75</cx:pt>
          <cx:pt idx="6397">3.75</cx:pt>
          <cx:pt idx="6398">5</cx:pt>
          <cx:pt idx="6399">4.375</cx:pt>
          <cx:pt idx="6400">3.125</cx:pt>
          <cx:pt idx="6401">4.375</cx:pt>
          <cx:pt idx="6402">2.5</cx:pt>
          <cx:pt idx="6403">3.75</cx:pt>
          <cx:pt idx="6404">4.375</cx:pt>
          <cx:pt idx="6405">5</cx:pt>
          <cx:pt idx="6406">2.5</cx:pt>
          <cx:pt idx="6407">4.375</cx:pt>
          <cx:pt idx="6408">4.375</cx:pt>
          <cx:pt idx="6409">4.375</cx:pt>
          <cx:pt idx="6410">5</cx:pt>
          <cx:pt idx="6411">3.75</cx:pt>
          <cx:pt idx="6412">5</cx:pt>
          <cx:pt idx="6413">3.75</cx:pt>
          <cx:pt idx="6414">3.75</cx:pt>
          <cx:pt idx="6415">3.75</cx:pt>
          <cx:pt idx="6416">4.375</cx:pt>
          <cx:pt idx="6417">5</cx:pt>
          <cx:pt idx="6418">5</cx:pt>
          <cx:pt idx="6419">4.375</cx:pt>
          <cx:pt idx="6420">5</cx:pt>
          <cx:pt idx="6421">5</cx:pt>
          <cx:pt idx="6422">4.375</cx:pt>
          <cx:pt idx="6423">3.75</cx:pt>
          <cx:pt idx="6424">4.375</cx:pt>
          <cx:pt idx="6425">4.375</cx:pt>
          <cx:pt idx="6426">5</cx:pt>
          <cx:pt idx="6427">5</cx:pt>
          <cx:pt idx="6428">4.375</cx:pt>
          <cx:pt idx="6429">3.75</cx:pt>
          <cx:pt idx="6430">4.375</cx:pt>
          <cx:pt idx="6431">5</cx:pt>
          <cx:pt idx="6432">5</cx:pt>
          <cx:pt idx="6433">2.5</cx:pt>
          <cx:pt idx="6434">3.75</cx:pt>
          <cx:pt idx="6435">4.375</cx:pt>
          <cx:pt idx="6436">3.125</cx:pt>
          <cx:pt idx="6437">3.75</cx:pt>
          <cx:pt idx="6438">3.125</cx:pt>
          <cx:pt idx="6439">3.75</cx:pt>
          <cx:pt idx="6440">4.375</cx:pt>
          <cx:pt idx="6441">4.375</cx:pt>
          <cx:pt idx="6442">5</cx:pt>
          <cx:pt idx="6443">1.875</cx:pt>
          <cx:pt idx="6444">3.75</cx:pt>
          <cx:pt idx="6445">3.75</cx:pt>
          <cx:pt idx="6446">5</cx:pt>
          <cx:pt idx="6447">4.375</cx:pt>
          <cx:pt idx="6448">1.875</cx:pt>
          <cx:pt idx="6449">5</cx:pt>
          <cx:pt idx="6450">4.375</cx:pt>
          <cx:pt idx="6451">4.375</cx:pt>
          <cx:pt idx="6452">3.75</cx:pt>
          <cx:pt idx="6453">4.375</cx:pt>
          <cx:pt idx="6454">3.75</cx:pt>
          <cx:pt idx="6455">3.75</cx:pt>
          <cx:pt idx="6456">5</cx:pt>
          <cx:pt idx="6457">3.75</cx:pt>
          <cx:pt idx="6458">4.375</cx:pt>
          <cx:pt idx="6459">4.375</cx:pt>
          <cx:pt idx="6460">4.375</cx:pt>
          <cx:pt idx="6461">3.75</cx:pt>
          <cx:pt idx="6462">4.375</cx:pt>
          <cx:pt idx="6463">3.75</cx:pt>
          <cx:pt idx="6464">4.375</cx:pt>
          <cx:pt idx="6465">3.75</cx:pt>
          <cx:pt idx="6466">4.375</cx:pt>
          <cx:pt idx="6467">3.75</cx:pt>
          <cx:pt idx="6468">3.75</cx:pt>
          <cx:pt idx="6469">1.25</cx:pt>
          <cx:pt idx="6470">4.375</cx:pt>
          <cx:pt idx="6471">4.375</cx:pt>
          <cx:pt idx="6472">2.5</cx:pt>
          <cx:pt idx="6473">4.375</cx:pt>
          <cx:pt idx="6474">3.125</cx:pt>
          <cx:pt idx="6475">5</cx:pt>
          <cx:pt idx="6476">4.375</cx:pt>
          <cx:pt idx="6477">4.375</cx:pt>
          <cx:pt idx="6478">3.75</cx:pt>
          <cx:pt idx="6479">5</cx:pt>
          <cx:pt idx="6480">3.75</cx:pt>
          <cx:pt idx="6481">4.375</cx:pt>
          <cx:pt idx="6482">4.375</cx:pt>
          <cx:pt idx="6483">5</cx:pt>
          <cx:pt idx="6484">4.375</cx:pt>
          <cx:pt idx="6485">4.375</cx:pt>
          <cx:pt idx="6486">3.125</cx:pt>
          <cx:pt idx="6487">4.375</cx:pt>
          <cx:pt idx="6488">1.25</cx:pt>
          <cx:pt idx="6489">4.375</cx:pt>
          <cx:pt idx="6490">5</cx:pt>
          <cx:pt idx="6491">4.375</cx:pt>
          <cx:pt idx="6492">3.75</cx:pt>
          <cx:pt idx="6493">4.375</cx:pt>
          <cx:pt idx="6494">4.375</cx:pt>
          <cx:pt idx="6495">4.375</cx:pt>
          <cx:pt idx="6496">3.75</cx:pt>
          <cx:pt idx="6497">5</cx:pt>
          <cx:pt idx="6498">4.375</cx:pt>
          <cx:pt idx="6499">2.5</cx:pt>
          <cx:pt idx="6500">3.125</cx:pt>
          <cx:pt idx="6501">3.75</cx:pt>
          <cx:pt idx="6502">4.375</cx:pt>
          <cx:pt idx="6503">4.375</cx:pt>
          <cx:pt idx="6504">3.75</cx:pt>
          <cx:pt idx="6505">4.375</cx:pt>
          <cx:pt idx="6506">3.125</cx:pt>
          <cx:pt idx="6507">4.375</cx:pt>
          <cx:pt idx="6508">3.125</cx:pt>
          <cx:pt idx="6509">4.375</cx:pt>
          <cx:pt idx="6510">5</cx:pt>
          <cx:pt idx="6511">4.375</cx:pt>
          <cx:pt idx="6512">4.375</cx:pt>
          <cx:pt idx="6513">3.125</cx:pt>
          <cx:pt idx="6514">3.125</cx:pt>
          <cx:pt idx="6515">3.75</cx:pt>
          <cx:pt idx="6516">4.375</cx:pt>
          <cx:pt idx="6517">4.375</cx:pt>
          <cx:pt idx="6518">4.375</cx:pt>
          <cx:pt idx="6519">4.375</cx:pt>
          <cx:pt idx="6520">3.125</cx:pt>
          <cx:pt idx="6521">3.75</cx:pt>
          <cx:pt idx="6522">4.375</cx:pt>
          <cx:pt idx="6523">4.375</cx:pt>
          <cx:pt idx="6524">4.375</cx:pt>
          <cx:pt idx="6525">4.375</cx:pt>
          <cx:pt idx="6526">3.75</cx:pt>
          <cx:pt idx="6527">4.375</cx:pt>
          <cx:pt idx="6528">3.75</cx:pt>
          <cx:pt idx="6529">3.75</cx:pt>
          <cx:pt idx="6530">5</cx:pt>
          <cx:pt idx="6531">3.75</cx:pt>
          <cx:pt idx="6532">5</cx:pt>
          <cx:pt idx="6533">3.75</cx:pt>
          <cx:pt idx="6534">5</cx:pt>
          <cx:pt idx="6535">3.75</cx:pt>
          <cx:pt idx="6536">3.75</cx:pt>
          <cx:pt idx="6537">4.375</cx:pt>
          <cx:pt idx="6538">5</cx:pt>
          <cx:pt idx="6539">3.125</cx:pt>
          <cx:pt idx="6540">4.375</cx:pt>
          <cx:pt idx="6541">4.375</cx:pt>
          <cx:pt idx="6542">4.375</cx:pt>
          <cx:pt idx="6543">4.375</cx:pt>
          <cx:pt idx="6544">3.75</cx:pt>
          <cx:pt idx="6545">4.375</cx:pt>
          <cx:pt idx="6546">4.375</cx:pt>
          <cx:pt idx="6547">4.375</cx:pt>
          <cx:pt idx="6548">5</cx:pt>
          <cx:pt idx="6549">3.75</cx:pt>
          <cx:pt idx="6550">4.375</cx:pt>
          <cx:pt idx="6551">4.375</cx:pt>
          <cx:pt idx="6552">3.75</cx:pt>
          <cx:pt idx="6553">4.375</cx:pt>
          <cx:pt idx="6554">5</cx:pt>
          <cx:pt idx="6555">3.75</cx:pt>
          <cx:pt idx="6556">4.375</cx:pt>
          <cx:pt idx="6557">4.375</cx:pt>
          <cx:pt idx="6558">4.375</cx:pt>
          <cx:pt idx="6559">5</cx:pt>
          <cx:pt idx="6560">3.75</cx:pt>
          <cx:pt idx="6561">3.75</cx:pt>
          <cx:pt idx="6562">3.75</cx:pt>
          <cx:pt idx="6563">5</cx:pt>
          <cx:pt idx="6564">4.375</cx:pt>
          <cx:pt idx="6565">5</cx:pt>
          <cx:pt idx="6566">3.75</cx:pt>
          <cx:pt idx="6567">3.75</cx:pt>
          <cx:pt idx="6568">4.375</cx:pt>
          <cx:pt idx="6569">4.375</cx:pt>
          <cx:pt idx="6570">3.75</cx:pt>
          <cx:pt idx="6571">3.75</cx:pt>
          <cx:pt idx="6572">3.75</cx:pt>
          <cx:pt idx="6573">5</cx:pt>
          <cx:pt idx="6574">3.75</cx:pt>
          <cx:pt idx="6575">4.375</cx:pt>
          <cx:pt idx="6576">5</cx:pt>
          <cx:pt idx="6577">5</cx:pt>
          <cx:pt idx="6578">4.375</cx:pt>
          <cx:pt idx="6579">3.125</cx:pt>
          <cx:pt idx="6580">2.5</cx:pt>
          <cx:pt idx="6581">2.5</cx:pt>
          <cx:pt idx="6582">4.375</cx:pt>
          <cx:pt idx="6583">4.375</cx:pt>
          <cx:pt idx="6584">4.375</cx:pt>
          <cx:pt idx="6585">4.375</cx:pt>
          <cx:pt idx="6586">2.5</cx:pt>
          <cx:pt idx="6587">5</cx:pt>
          <cx:pt idx="6588">4.375</cx:pt>
          <cx:pt idx="6589">5</cx:pt>
          <cx:pt idx="6590">5</cx:pt>
          <cx:pt idx="6591">4.375</cx:pt>
          <cx:pt idx="6592">4.375</cx:pt>
          <cx:pt idx="6593">5</cx:pt>
          <cx:pt idx="6594">5</cx:pt>
          <cx:pt idx="6595">3.75</cx:pt>
          <cx:pt idx="6596">4.375</cx:pt>
          <cx:pt idx="6597">3.125</cx:pt>
          <cx:pt idx="6598">4.375</cx:pt>
          <cx:pt idx="6599">3.75</cx:pt>
          <cx:pt idx="6600">4.375</cx:pt>
          <cx:pt idx="6601">3.75</cx:pt>
          <cx:pt idx="6602">4.375</cx:pt>
          <cx:pt idx="6603">4.375</cx:pt>
          <cx:pt idx="6604">5</cx:pt>
          <cx:pt idx="6605">4.375</cx:pt>
          <cx:pt idx="6606">3.75</cx:pt>
          <cx:pt idx="6607">2.5</cx:pt>
          <cx:pt idx="6608">3.75</cx:pt>
          <cx:pt idx="6609">3.125</cx:pt>
          <cx:pt idx="6610">3.75</cx:pt>
          <cx:pt idx="6611">3.75</cx:pt>
          <cx:pt idx="6612">3.75</cx:pt>
          <cx:pt idx="6613">2.5</cx:pt>
          <cx:pt idx="6614">4.375</cx:pt>
          <cx:pt idx="6615">4.375</cx:pt>
          <cx:pt idx="6616">4.375</cx:pt>
          <cx:pt idx="6617">4.375</cx:pt>
          <cx:pt idx="6618">3.75</cx:pt>
          <cx:pt idx="6619">3.75</cx:pt>
          <cx:pt idx="6620">3.75</cx:pt>
          <cx:pt idx="6621">5</cx:pt>
          <cx:pt idx="6622">3.75</cx:pt>
          <cx:pt idx="6623">4.375</cx:pt>
          <cx:pt idx="6624">3.75</cx:pt>
          <cx:pt idx="6625">4.375</cx:pt>
          <cx:pt idx="6626">2.5</cx:pt>
          <cx:pt idx="6627">4.375</cx:pt>
          <cx:pt idx="6628">4.375</cx:pt>
          <cx:pt idx="6629">2.5</cx:pt>
          <cx:pt idx="6630">3.75</cx:pt>
          <cx:pt idx="6631">4.375</cx:pt>
          <cx:pt idx="6632">5</cx:pt>
          <cx:pt idx="6633">4.375</cx:pt>
          <cx:pt idx="6634">3.75</cx:pt>
          <cx:pt idx="6635">2.5</cx:pt>
          <cx:pt idx="6636">3.125</cx:pt>
          <cx:pt idx="6637">3.75</cx:pt>
          <cx:pt idx="6638">5</cx:pt>
          <cx:pt idx="6639">3.75</cx:pt>
          <cx:pt idx="6640">4.375</cx:pt>
          <cx:pt idx="6641">3.75</cx:pt>
          <cx:pt idx="6642">3.125</cx:pt>
          <cx:pt idx="6643">5</cx:pt>
          <cx:pt idx="6644">4.375</cx:pt>
          <cx:pt idx="6645">5</cx:pt>
          <cx:pt idx="6646">4.375</cx:pt>
          <cx:pt idx="6647">5</cx:pt>
          <cx:pt idx="6648">4.375</cx:pt>
          <cx:pt idx="6649">4.375</cx:pt>
          <cx:pt idx="6650">5</cx:pt>
          <cx:pt idx="6651">4.375</cx:pt>
          <cx:pt idx="6652">4.375</cx:pt>
          <cx:pt idx="6653">4.375</cx:pt>
          <cx:pt idx="6654">5</cx:pt>
          <cx:pt idx="6655">4.375</cx:pt>
          <cx:pt idx="6656">4.375</cx:pt>
          <cx:pt idx="6657">4.375</cx:pt>
          <cx:pt idx="6658">3.125</cx:pt>
          <cx:pt idx="6659">3.75</cx:pt>
          <cx:pt idx="6660">5</cx:pt>
          <cx:pt idx="6661">3.75</cx:pt>
          <cx:pt idx="6662">3.75</cx:pt>
          <cx:pt idx="6663">5</cx:pt>
          <cx:pt idx="6664">2.5</cx:pt>
          <cx:pt idx="6665">5</cx:pt>
          <cx:pt idx="6666">3.125</cx:pt>
          <cx:pt idx="6667">3.75</cx:pt>
          <cx:pt idx="6668">4.375</cx:pt>
          <cx:pt idx="6669">3.75</cx:pt>
          <cx:pt idx="6670">5</cx:pt>
          <cx:pt idx="6671">3.75</cx:pt>
          <cx:pt idx="6672">4.375</cx:pt>
          <cx:pt idx="6673">3.75</cx:pt>
          <cx:pt idx="6674">4.375</cx:pt>
          <cx:pt idx="6675">3.75</cx:pt>
          <cx:pt idx="6676">3.75</cx:pt>
          <cx:pt idx="6677">4.375</cx:pt>
          <cx:pt idx="6678">4.375</cx:pt>
          <cx:pt idx="6679">3.75</cx:pt>
          <cx:pt idx="6680">4.375</cx:pt>
          <cx:pt idx="6681">3.75</cx:pt>
          <cx:pt idx="6682">4.375</cx:pt>
          <cx:pt idx="6683">3.75</cx:pt>
          <cx:pt idx="6684">3.75</cx:pt>
          <cx:pt idx="6685">3.75</cx:pt>
          <cx:pt idx="6686">4.375</cx:pt>
          <cx:pt idx="6687">1.25</cx:pt>
          <cx:pt idx="6688">2.5</cx:pt>
          <cx:pt idx="6689">3.75</cx:pt>
          <cx:pt idx="6690">4.375</cx:pt>
          <cx:pt idx="6691">4.375</cx:pt>
          <cx:pt idx="6692">3.75</cx:pt>
          <cx:pt idx="6693">3.75</cx:pt>
          <cx:pt idx="6694">3.75</cx:pt>
          <cx:pt idx="6695">3.125</cx:pt>
          <cx:pt idx="6696">4.375</cx:pt>
          <cx:pt idx="6697">2.5</cx:pt>
          <cx:pt idx="6698">3.75</cx:pt>
          <cx:pt idx="6699">4.375</cx:pt>
          <cx:pt idx="6700">4.375</cx:pt>
          <cx:pt idx="6701">3.75</cx:pt>
          <cx:pt idx="6702">3.75</cx:pt>
          <cx:pt idx="6703">3.75</cx:pt>
          <cx:pt idx="6704">3.75</cx:pt>
          <cx:pt idx="6705">4.375</cx:pt>
          <cx:pt idx="6706">3.125</cx:pt>
          <cx:pt idx="6707">5</cx:pt>
          <cx:pt idx="6708">3.75</cx:pt>
          <cx:pt idx="6709">3.75</cx:pt>
          <cx:pt idx="6710">5</cx:pt>
          <cx:pt idx="6711">4.375</cx:pt>
          <cx:pt idx="6712">3.75</cx:pt>
          <cx:pt idx="6713">3.125</cx:pt>
          <cx:pt idx="6714">3.75</cx:pt>
          <cx:pt idx="6715">4.375</cx:pt>
          <cx:pt idx="6716">5</cx:pt>
          <cx:pt idx="6717">3.125</cx:pt>
          <cx:pt idx="6718">3.75</cx:pt>
          <cx:pt idx="6719">4.375</cx:pt>
          <cx:pt idx="6720">4.375</cx:pt>
          <cx:pt idx="6721">3.125</cx:pt>
          <cx:pt idx="6722">5</cx:pt>
          <cx:pt idx="6723">4.375</cx:pt>
          <cx:pt idx="6724">5</cx:pt>
          <cx:pt idx="6725">3.75</cx:pt>
          <cx:pt idx="6726">2.5</cx:pt>
          <cx:pt idx="6727">5</cx:pt>
          <cx:pt idx="6728">3.75</cx:pt>
          <cx:pt idx="6729">3.75</cx:pt>
          <cx:pt idx="6730">4.375</cx:pt>
          <cx:pt idx="6731">2.5</cx:pt>
          <cx:pt idx="6732">3.125</cx:pt>
          <cx:pt idx="6733">4.375</cx:pt>
          <cx:pt idx="6734">5</cx:pt>
          <cx:pt idx="6735">4.375</cx:pt>
          <cx:pt idx="6736">3.125</cx:pt>
          <cx:pt idx="6737">4.375</cx:pt>
          <cx:pt idx="6738">4.375</cx:pt>
          <cx:pt idx="6739">4.375</cx:pt>
          <cx:pt idx="6740">5</cx:pt>
          <cx:pt idx="6741">4.375</cx:pt>
          <cx:pt idx="6742">5</cx:pt>
          <cx:pt idx="6743">3.75</cx:pt>
          <cx:pt idx="6744">5</cx:pt>
          <cx:pt idx="6745">3.75</cx:pt>
          <cx:pt idx="6746">4.375</cx:pt>
          <cx:pt idx="6747">5</cx:pt>
          <cx:pt idx="6748">3.75</cx:pt>
          <cx:pt idx="6749">5</cx:pt>
          <cx:pt idx="6750">3.75</cx:pt>
          <cx:pt idx="6751">4.375</cx:pt>
          <cx:pt idx="6752">3.75</cx:pt>
          <cx:pt idx="6753">4.375</cx:pt>
          <cx:pt idx="6754">3.75</cx:pt>
          <cx:pt idx="6755">4.375</cx:pt>
          <cx:pt idx="6756">5</cx:pt>
          <cx:pt idx="6757">4.375</cx:pt>
          <cx:pt idx="6758">5</cx:pt>
          <cx:pt idx="6759">4.375</cx:pt>
          <cx:pt idx="6760">5</cx:pt>
          <cx:pt idx="6761">3.125</cx:pt>
          <cx:pt idx="6762">3.75</cx:pt>
          <cx:pt idx="6763">4.375</cx:pt>
          <cx:pt idx="6764">3.125</cx:pt>
          <cx:pt idx="6765">5</cx:pt>
          <cx:pt idx="6766">3.125</cx:pt>
          <cx:pt idx="6767">5</cx:pt>
          <cx:pt idx="6768">4.375</cx:pt>
          <cx:pt idx="6769">4.375</cx:pt>
          <cx:pt idx="6770">3.125</cx:pt>
          <cx:pt idx="6771">4.375</cx:pt>
          <cx:pt idx="6772">3.125</cx:pt>
          <cx:pt idx="6773">5</cx:pt>
          <cx:pt idx="6774">3.75</cx:pt>
          <cx:pt idx="6775">3.75</cx:pt>
          <cx:pt idx="6776">3.75</cx:pt>
          <cx:pt idx="6777">3.75</cx:pt>
          <cx:pt idx="6778">4.375</cx:pt>
          <cx:pt idx="6779">3.75</cx:pt>
          <cx:pt idx="6780">5</cx:pt>
          <cx:pt idx="6781">5</cx:pt>
          <cx:pt idx="6782">3.75</cx:pt>
          <cx:pt idx="6783">3.75</cx:pt>
          <cx:pt idx="6784">5</cx:pt>
          <cx:pt idx="6785">3.75</cx:pt>
          <cx:pt idx="6786">3.125</cx:pt>
          <cx:pt idx="6787">3.75</cx:pt>
          <cx:pt idx="6788">4.375</cx:pt>
          <cx:pt idx="6789">5</cx:pt>
          <cx:pt idx="6790">4.375</cx:pt>
          <cx:pt idx="6791">4.375</cx:pt>
          <cx:pt idx="6792">3.75</cx:pt>
          <cx:pt idx="6793">4.375</cx:pt>
          <cx:pt idx="6794">3.75</cx:pt>
          <cx:pt idx="6795">4.375</cx:pt>
          <cx:pt idx="6796">4.375</cx:pt>
          <cx:pt idx="6797">4.375</cx:pt>
          <cx:pt idx="6798">4.375</cx:pt>
          <cx:pt idx="6799">4.375</cx:pt>
          <cx:pt idx="6800">4.375</cx:pt>
          <cx:pt idx="6801">5</cx:pt>
          <cx:pt idx="6802">3.75</cx:pt>
          <cx:pt idx="6803">3.75</cx:pt>
          <cx:pt idx="6804">3.75</cx:pt>
          <cx:pt idx="6805">3.75</cx:pt>
          <cx:pt idx="6806">4.375</cx:pt>
          <cx:pt idx="6807">3.125</cx:pt>
          <cx:pt idx="6808">4.375</cx:pt>
          <cx:pt idx="6809">4.375</cx:pt>
          <cx:pt idx="6810">2.5</cx:pt>
          <cx:pt idx="6811">4.375</cx:pt>
          <cx:pt idx="6812">3.75</cx:pt>
          <cx:pt idx="6813">4.375</cx:pt>
          <cx:pt idx="6814">3.75</cx:pt>
          <cx:pt idx="6815">3.75</cx:pt>
          <cx:pt idx="6816">3.75</cx:pt>
          <cx:pt idx="6817">5</cx:pt>
          <cx:pt idx="6818">3.75</cx:pt>
          <cx:pt idx="6819">5</cx:pt>
          <cx:pt idx="6820">3.125</cx:pt>
          <cx:pt idx="6821">4.375</cx:pt>
          <cx:pt idx="6822">5</cx:pt>
          <cx:pt idx="6823">1.25</cx:pt>
          <cx:pt idx="6824">3.75</cx:pt>
          <cx:pt idx="6825">4.375</cx:pt>
          <cx:pt idx="6826">4.375</cx:pt>
          <cx:pt idx="6827">4.375</cx:pt>
          <cx:pt idx="6828">4.375</cx:pt>
          <cx:pt idx="6829">5</cx:pt>
          <cx:pt idx="6830">3.75</cx:pt>
          <cx:pt idx="6831">3.75</cx:pt>
          <cx:pt idx="6832">3.75</cx:pt>
          <cx:pt idx="6833">3.75</cx:pt>
          <cx:pt idx="6834">4.375</cx:pt>
          <cx:pt idx="6835">3.75</cx:pt>
          <cx:pt idx="6836">3.75</cx:pt>
          <cx:pt idx="6837">4.375</cx:pt>
          <cx:pt idx="6838">3.75</cx:pt>
          <cx:pt idx="6839">4.375</cx:pt>
          <cx:pt idx="6840">5</cx:pt>
          <cx:pt idx="6841">4.375</cx:pt>
          <cx:pt idx="6842">4.375</cx:pt>
          <cx:pt idx="6843">3.75</cx:pt>
          <cx:pt idx="6844">4.375</cx:pt>
          <cx:pt idx="6845">4.375</cx:pt>
          <cx:pt idx="6846">4.375</cx:pt>
          <cx:pt idx="6847">4.375</cx:pt>
          <cx:pt idx="6848">4.375</cx:pt>
          <cx:pt idx="6849">4.375</cx:pt>
          <cx:pt idx="6850">5</cx:pt>
          <cx:pt idx="6851">4.375</cx:pt>
          <cx:pt idx="6852">4.375</cx:pt>
          <cx:pt idx="6853">5</cx:pt>
          <cx:pt idx="6854">4.375</cx:pt>
          <cx:pt idx="6855">5</cx:pt>
          <cx:pt idx="6856">3.75</cx:pt>
          <cx:pt idx="6857">4.375</cx:pt>
          <cx:pt idx="6858">4.375</cx:pt>
          <cx:pt idx="6859">5</cx:pt>
          <cx:pt idx="6860">3.75</cx:pt>
          <cx:pt idx="6861">5</cx:pt>
          <cx:pt idx="6862">3.125</cx:pt>
          <cx:pt idx="6863">3.75</cx:pt>
          <cx:pt idx="6864">3.75</cx:pt>
          <cx:pt idx="6865">5</cx:pt>
          <cx:pt idx="6866">3.75</cx:pt>
          <cx:pt idx="6867">4.375</cx:pt>
          <cx:pt idx="6868">3.75</cx:pt>
          <cx:pt idx="6869">3.75</cx:pt>
          <cx:pt idx="6870">4.375</cx:pt>
          <cx:pt idx="6871">3.75</cx:pt>
          <cx:pt idx="6872">5</cx:pt>
          <cx:pt idx="6873">3.75</cx:pt>
          <cx:pt idx="6874">4.375</cx:pt>
          <cx:pt idx="6875">5</cx:pt>
          <cx:pt idx="6876">3.75</cx:pt>
          <cx:pt idx="6877">4.375</cx:pt>
          <cx:pt idx="6878">4.375</cx:pt>
          <cx:pt idx="6879">3.75</cx:pt>
          <cx:pt idx="6880">4.375</cx:pt>
          <cx:pt idx="6881">5</cx:pt>
          <cx:pt idx="6882">3.75</cx:pt>
          <cx:pt idx="6883">4.375</cx:pt>
          <cx:pt idx="6884">1.875</cx:pt>
          <cx:pt idx="6885">3.75</cx:pt>
          <cx:pt idx="6886">3.125</cx:pt>
          <cx:pt idx="6887">3.75</cx:pt>
          <cx:pt idx="6888">3.75</cx:pt>
          <cx:pt idx="6889">3.75</cx:pt>
          <cx:pt idx="6890">5</cx:pt>
          <cx:pt idx="6891">5</cx:pt>
          <cx:pt idx="6892">3.75</cx:pt>
          <cx:pt idx="6893">3.75</cx:pt>
          <cx:pt idx="6894">1.875</cx:pt>
          <cx:pt idx="6895">4.375</cx:pt>
          <cx:pt idx="6896">3.75</cx:pt>
          <cx:pt idx="6897">4.375</cx:pt>
          <cx:pt idx="6898">4.375</cx:pt>
          <cx:pt idx="6899">4.375</cx:pt>
          <cx:pt idx="6900">4.375</cx:pt>
          <cx:pt idx="6901">3.75</cx:pt>
          <cx:pt idx="6902">4.375</cx:pt>
          <cx:pt idx="6903">4.375</cx:pt>
          <cx:pt idx="6904">3.125</cx:pt>
          <cx:pt idx="6905">4.375</cx:pt>
          <cx:pt idx="6906">5</cx:pt>
          <cx:pt idx="6907">5</cx:pt>
          <cx:pt idx="6908">4.375</cx:pt>
          <cx:pt idx="6909">3.75</cx:pt>
          <cx:pt idx="6910">3.75</cx:pt>
          <cx:pt idx="6911">4.375</cx:pt>
          <cx:pt idx="6912">5</cx:pt>
          <cx:pt idx="6913">4.375</cx:pt>
          <cx:pt idx="6914">5</cx:pt>
          <cx:pt idx="6915">4.375</cx:pt>
          <cx:pt idx="6916">3.75</cx:pt>
          <cx:pt idx="6917">4.375</cx:pt>
          <cx:pt idx="6918">4.375</cx:pt>
          <cx:pt idx="6919">4.375</cx:pt>
          <cx:pt idx="6920">5</cx:pt>
          <cx:pt idx="6921">4.375</cx:pt>
          <cx:pt idx="6922">3.75</cx:pt>
          <cx:pt idx="6923">3.75</cx:pt>
          <cx:pt idx="6924">4.375</cx:pt>
          <cx:pt idx="6925">4.375</cx:pt>
          <cx:pt idx="6926">5</cx:pt>
          <cx:pt idx="6927">4.375</cx:pt>
          <cx:pt idx="6928">3.75</cx:pt>
          <cx:pt idx="6929">3.75</cx:pt>
          <cx:pt idx="6930">5</cx:pt>
          <cx:pt idx="6931">4.375</cx:pt>
          <cx:pt idx="6932">4.375</cx:pt>
          <cx:pt idx="6933">4.375</cx:pt>
          <cx:pt idx="6934">3.75</cx:pt>
          <cx:pt idx="6935">4.375</cx:pt>
          <cx:pt idx="6936">3.125</cx:pt>
          <cx:pt idx="6937">4.375</cx:pt>
          <cx:pt idx="6938">4.375</cx:pt>
          <cx:pt idx="6939">4.375</cx:pt>
          <cx:pt idx="6940">3.75</cx:pt>
          <cx:pt idx="6941">3.75</cx:pt>
          <cx:pt idx="6942">4.375</cx:pt>
          <cx:pt idx="6943">3.75</cx:pt>
          <cx:pt idx="6944">4.375</cx:pt>
          <cx:pt idx="6945">4.375</cx:pt>
          <cx:pt idx="6946">4.375</cx:pt>
          <cx:pt idx="6947">3.75</cx:pt>
          <cx:pt idx="6948">4.375</cx:pt>
          <cx:pt idx="6949">4.375</cx:pt>
          <cx:pt idx="6950">4.375</cx:pt>
          <cx:pt idx="6951">3.75</cx:pt>
          <cx:pt idx="6952">4.375</cx:pt>
          <cx:pt idx="6953">5</cx:pt>
          <cx:pt idx="6954">3.75</cx:pt>
          <cx:pt idx="6955">3.75</cx:pt>
          <cx:pt idx="6956">4.375</cx:pt>
          <cx:pt idx="6957">3.75</cx:pt>
          <cx:pt idx="6958">4.375</cx:pt>
          <cx:pt idx="6959">4.375</cx:pt>
          <cx:pt idx="6960">4.375</cx:pt>
          <cx:pt idx="6961">4.375</cx:pt>
          <cx:pt idx="6962">3.75</cx:pt>
          <cx:pt idx="6963">4.375</cx:pt>
          <cx:pt idx="6964">5</cx:pt>
          <cx:pt idx="6965">4.375</cx:pt>
          <cx:pt idx="6966">3.75</cx:pt>
          <cx:pt idx="6967">5</cx:pt>
          <cx:pt idx="6968">4.375</cx:pt>
          <cx:pt idx="6969">4.375</cx:pt>
          <cx:pt idx="6970">3.75</cx:pt>
          <cx:pt idx="6971">3.75</cx:pt>
          <cx:pt idx="6972">4.375</cx:pt>
          <cx:pt idx="6973">3.75</cx:pt>
          <cx:pt idx="6974">5</cx:pt>
          <cx:pt idx="6975">4.375</cx:pt>
          <cx:pt idx="6976">5</cx:pt>
          <cx:pt idx="6977">3.125</cx:pt>
          <cx:pt idx="6978">3.75</cx:pt>
          <cx:pt idx="6979">4.375</cx:pt>
          <cx:pt idx="6980">4.375</cx:pt>
          <cx:pt idx="6981">3.75</cx:pt>
          <cx:pt idx="6982">5</cx:pt>
          <cx:pt idx="6983">3.75</cx:pt>
          <cx:pt idx="6984">3.75</cx:pt>
          <cx:pt idx="6985">4.375</cx:pt>
          <cx:pt idx="6986">5</cx:pt>
          <cx:pt idx="6987">4.375</cx:pt>
          <cx:pt idx="6988">5</cx:pt>
          <cx:pt idx="6989">2.5</cx:pt>
          <cx:pt idx="6990">3.125</cx:pt>
          <cx:pt idx="6991">4.375</cx:pt>
          <cx:pt idx="6992">4.375</cx:pt>
          <cx:pt idx="6993">5</cx:pt>
          <cx:pt idx="6994">5</cx:pt>
          <cx:pt idx="6995">4.375</cx:pt>
          <cx:pt idx="6996">3.75</cx:pt>
          <cx:pt idx="6997">5</cx:pt>
          <cx:pt idx="6998">4.375</cx:pt>
          <cx:pt idx="6999">4.375</cx:pt>
          <cx:pt idx="7000">2.5</cx:pt>
          <cx:pt idx="7001">5</cx:pt>
          <cx:pt idx="7002">4.375</cx:pt>
          <cx:pt idx="7003">4.375</cx:pt>
          <cx:pt idx="7004">3.75</cx:pt>
          <cx:pt idx="7005">4.375</cx:pt>
          <cx:pt idx="7006">3.75</cx:pt>
          <cx:pt idx="7007">5</cx:pt>
          <cx:pt idx="7008">4.375</cx:pt>
          <cx:pt idx="7009">4.375</cx:pt>
          <cx:pt idx="7010">3.125</cx:pt>
          <cx:pt idx="7011">2.5</cx:pt>
          <cx:pt idx="7012">3.75</cx:pt>
          <cx:pt idx="7013">4.375</cx:pt>
          <cx:pt idx="7014">4.375</cx:pt>
          <cx:pt idx="7015">4.375</cx:pt>
          <cx:pt idx="7016">4.375</cx:pt>
          <cx:pt idx="7017">3.75</cx:pt>
          <cx:pt idx="7018">3.75</cx:pt>
          <cx:pt idx="7019">4.375</cx:pt>
          <cx:pt idx="7020">5</cx:pt>
          <cx:pt idx="7021">5</cx:pt>
          <cx:pt idx="7022">4.375</cx:pt>
          <cx:pt idx="7023">5</cx:pt>
          <cx:pt idx="7024">4.375</cx:pt>
          <cx:pt idx="7025">4.375</cx:pt>
          <cx:pt idx="7026">3.75</cx:pt>
          <cx:pt idx="7027">4.375</cx:pt>
          <cx:pt idx="7028">3.75</cx:pt>
          <cx:pt idx="7029">3.75</cx:pt>
          <cx:pt idx="7030">3.75</cx:pt>
          <cx:pt idx="7031">4.375</cx:pt>
          <cx:pt idx="7032">4.375</cx:pt>
          <cx:pt idx="7033">3.75</cx:pt>
          <cx:pt idx="7034">4.375</cx:pt>
          <cx:pt idx="7035">4.375</cx:pt>
          <cx:pt idx="7036">3.75</cx:pt>
          <cx:pt idx="7037">5</cx:pt>
          <cx:pt idx="7038">4.375</cx:pt>
          <cx:pt idx="7039">3.75</cx:pt>
          <cx:pt idx="7040">3.75</cx:pt>
          <cx:pt idx="7041">3.125</cx:pt>
          <cx:pt idx="7042">3.75</cx:pt>
          <cx:pt idx="7043">3.75</cx:pt>
          <cx:pt idx="7044">3.125</cx:pt>
          <cx:pt idx="7045">4.375</cx:pt>
          <cx:pt idx="7046">5</cx:pt>
          <cx:pt idx="7047">4.375</cx:pt>
          <cx:pt idx="7048">3.125</cx:pt>
          <cx:pt idx="7049">3.75</cx:pt>
          <cx:pt idx="7050">4.375</cx:pt>
          <cx:pt idx="7051">4.375</cx:pt>
          <cx:pt idx="7052">5</cx:pt>
          <cx:pt idx="7053">3.125</cx:pt>
          <cx:pt idx="7054">3.75</cx:pt>
          <cx:pt idx="7055">3.125</cx:pt>
          <cx:pt idx="7056">3.75</cx:pt>
          <cx:pt idx="7057">3.75</cx:pt>
          <cx:pt idx="7058">3.75</cx:pt>
          <cx:pt idx="7059">5</cx:pt>
          <cx:pt idx="7060">3.75</cx:pt>
          <cx:pt idx="7061">4.375</cx:pt>
          <cx:pt idx="7062">3.75</cx:pt>
          <cx:pt idx="7063">3.75</cx:pt>
          <cx:pt idx="7064">3.75</cx:pt>
          <cx:pt idx="7065">4.375</cx:pt>
          <cx:pt idx="7066">3.75</cx:pt>
          <cx:pt idx="7067">5</cx:pt>
          <cx:pt idx="7068">5</cx:pt>
          <cx:pt idx="7069">3.75</cx:pt>
          <cx:pt idx="7070">5</cx:pt>
          <cx:pt idx="7071">3.75</cx:pt>
          <cx:pt idx="7072">3.75</cx:pt>
          <cx:pt idx="7073">4.375</cx:pt>
          <cx:pt idx="7074">5</cx:pt>
          <cx:pt idx="7075">5</cx:pt>
          <cx:pt idx="7076">4.375</cx:pt>
          <cx:pt idx="7077">3.75</cx:pt>
          <cx:pt idx="7078">4.375</cx:pt>
          <cx:pt idx="7079">3.75</cx:pt>
          <cx:pt idx="7080">5</cx:pt>
          <cx:pt idx="7081">4.375</cx:pt>
          <cx:pt idx="7082">3.125</cx:pt>
          <cx:pt idx="7083">3.75</cx:pt>
          <cx:pt idx="7084">4.375</cx:pt>
          <cx:pt idx="7085">1.25</cx:pt>
          <cx:pt idx="7086">4.375</cx:pt>
          <cx:pt idx="7087">3.75</cx:pt>
          <cx:pt idx="7088">5</cx:pt>
          <cx:pt idx="7089">5</cx:pt>
          <cx:pt idx="7090">4.375</cx:pt>
          <cx:pt idx="7091">4.375</cx:pt>
          <cx:pt idx="7092">4.375</cx:pt>
          <cx:pt idx="7093">4.375</cx:pt>
          <cx:pt idx="7094">5</cx:pt>
          <cx:pt idx="7095">4.375</cx:pt>
          <cx:pt idx="7096">4.375</cx:pt>
          <cx:pt idx="7097">4.375</cx:pt>
          <cx:pt idx="7098">3.75</cx:pt>
          <cx:pt idx="7099">1.25</cx:pt>
          <cx:pt idx="7100">4.375</cx:pt>
          <cx:pt idx="7101">3.75</cx:pt>
          <cx:pt idx="7102">4.375</cx:pt>
          <cx:pt idx="7103">3.75</cx:pt>
          <cx:pt idx="7104">3.75</cx:pt>
          <cx:pt idx="7105">5</cx:pt>
          <cx:pt idx="7106">5</cx:pt>
          <cx:pt idx="7107">3.75</cx:pt>
          <cx:pt idx="7108">4.375</cx:pt>
          <cx:pt idx="7109">4.375</cx:pt>
          <cx:pt idx="7110">3.75</cx:pt>
          <cx:pt idx="7111">4.375</cx:pt>
          <cx:pt idx="7112">4.375</cx:pt>
          <cx:pt idx="7113">5</cx:pt>
          <cx:pt idx="7114">4.375</cx:pt>
          <cx:pt idx="7115">3.75</cx:pt>
          <cx:pt idx="7116">4.375</cx:pt>
          <cx:pt idx="7117">3.75</cx:pt>
          <cx:pt idx="7118">3.75</cx:pt>
          <cx:pt idx="7119">4.375</cx:pt>
          <cx:pt idx="7120">4.375</cx:pt>
          <cx:pt idx="7121">4.375</cx:pt>
          <cx:pt idx="7122">3.75</cx:pt>
          <cx:pt idx="7123">4.375</cx:pt>
          <cx:pt idx="7124">4.375</cx:pt>
          <cx:pt idx="7125">4.375</cx:pt>
          <cx:pt idx="7126">4.375</cx:pt>
          <cx:pt idx="7127">4.375</cx:pt>
          <cx:pt idx="7128">3.75</cx:pt>
          <cx:pt idx="7129">4.375</cx:pt>
          <cx:pt idx="7130">3.75</cx:pt>
          <cx:pt idx="7131">4.375</cx:pt>
          <cx:pt idx="7132">4.375</cx:pt>
          <cx:pt idx="7133">4.375</cx:pt>
          <cx:pt idx="7134">3.75</cx:pt>
          <cx:pt idx="7135">4.375</cx:pt>
          <cx:pt idx="7136">3.75</cx:pt>
          <cx:pt idx="7137">4.375</cx:pt>
          <cx:pt idx="7138">4.375</cx:pt>
          <cx:pt idx="7139">4.375</cx:pt>
          <cx:pt idx="7140">4.375</cx:pt>
          <cx:pt idx="7141">3.75</cx:pt>
          <cx:pt idx="7142">4.375</cx:pt>
          <cx:pt idx="7143">4.375</cx:pt>
          <cx:pt idx="7144">3.75</cx:pt>
          <cx:pt idx="7145">3.75</cx:pt>
          <cx:pt idx="7146">4.375</cx:pt>
          <cx:pt idx="7147">4.375</cx:pt>
          <cx:pt idx="7148">4.375</cx:pt>
          <cx:pt idx="7149">4.375</cx:pt>
          <cx:pt idx="7150">4.375</cx:pt>
          <cx:pt idx="7151">4.375</cx:pt>
          <cx:pt idx="7152">5</cx:pt>
          <cx:pt idx="7153">3.75</cx:pt>
          <cx:pt idx="7154">3.75</cx:pt>
          <cx:pt idx="7155">5</cx:pt>
          <cx:pt idx="7156">4.375</cx:pt>
          <cx:pt idx="7157">3.75</cx:pt>
          <cx:pt idx="7158">5</cx:pt>
          <cx:pt idx="7159">5</cx:pt>
          <cx:pt idx="7160">4.375</cx:pt>
          <cx:pt idx="7161">4.375</cx:pt>
          <cx:pt idx="7162">3.125</cx:pt>
          <cx:pt idx="7163">5</cx:pt>
          <cx:pt idx="7164">4.375</cx:pt>
          <cx:pt idx="7165">3.125</cx:pt>
          <cx:pt idx="7166">3.75</cx:pt>
          <cx:pt idx="7167">3.75</cx:pt>
          <cx:pt idx="7168">3.75</cx:pt>
          <cx:pt idx="7169">4.375</cx:pt>
          <cx:pt idx="7170">3.75</cx:pt>
          <cx:pt idx="7171">4.375</cx:pt>
          <cx:pt idx="7172">4.375</cx:pt>
          <cx:pt idx="7173">5</cx:pt>
          <cx:pt idx="7174">5</cx:pt>
          <cx:pt idx="7175">4.375</cx:pt>
          <cx:pt idx="7176">3.125</cx:pt>
          <cx:pt idx="7177">4.375</cx:pt>
          <cx:pt idx="7178">3.125</cx:pt>
          <cx:pt idx="7179">4.375</cx:pt>
          <cx:pt idx="7180">4.375</cx:pt>
          <cx:pt idx="7181">4.375</cx:pt>
          <cx:pt idx="7182">3.75</cx:pt>
          <cx:pt idx="7183">3.75</cx:pt>
          <cx:pt idx="7184">4.375</cx:pt>
          <cx:pt idx="7185">4.375</cx:pt>
          <cx:pt idx="7186">3.75</cx:pt>
          <cx:pt idx="7187">4.375</cx:pt>
          <cx:pt idx="7188">5</cx:pt>
          <cx:pt idx="7189">4.375</cx:pt>
          <cx:pt idx="7190">3.75</cx:pt>
          <cx:pt idx="7191">4.375</cx:pt>
          <cx:pt idx="7192">5</cx:pt>
          <cx:pt idx="7193">5</cx:pt>
          <cx:pt idx="7194">4.375</cx:pt>
          <cx:pt idx="7195">4.375</cx:pt>
          <cx:pt idx="7196">4.375</cx:pt>
          <cx:pt idx="7197">3.125</cx:pt>
          <cx:pt idx="7198">4.375</cx:pt>
          <cx:pt idx="7199">4.375</cx:pt>
          <cx:pt idx="7200">4.375</cx:pt>
          <cx:pt idx="7201">5</cx:pt>
          <cx:pt idx="7202">4.375</cx:pt>
          <cx:pt idx="7203">4.375</cx:pt>
          <cx:pt idx="7204">2.5</cx:pt>
          <cx:pt idx="7205">4.375</cx:pt>
          <cx:pt idx="7206">3.75</cx:pt>
          <cx:pt idx="7207">2.5</cx:pt>
          <cx:pt idx="7208">4.375</cx:pt>
          <cx:pt idx="7209">3.75</cx:pt>
          <cx:pt idx="7210">3.75</cx:pt>
          <cx:pt idx="7211">3.75</cx:pt>
          <cx:pt idx="7212">5</cx:pt>
          <cx:pt idx="7213">3.75</cx:pt>
          <cx:pt idx="7214">4.375</cx:pt>
          <cx:pt idx="7215">4.375</cx:pt>
          <cx:pt idx="7216">5</cx:pt>
          <cx:pt idx="7217">5</cx:pt>
          <cx:pt idx="7218">3.125</cx:pt>
          <cx:pt idx="7219">4.375</cx:pt>
          <cx:pt idx="7220">3.75</cx:pt>
          <cx:pt idx="7221">3.75</cx:pt>
          <cx:pt idx="7222">4.375</cx:pt>
          <cx:pt idx="7223">4.375</cx:pt>
          <cx:pt idx="7224">4.375</cx:pt>
          <cx:pt idx="7225">5</cx:pt>
          <cx:pt idx="7226">4.375</cx:pt>
          <cx:pt idx="7227">4.375</cx:pt>
          <cx:pt idx="7228">5</cx:pt>
          <cx:pt idx="7229">4.375</cx:pt>
          <cx:pt idx="7230">4.375</cx:pt>
          <cx:pt idx="7231">4.375</cx:pt>
          <cx:pt idx="7232">3.75</cx:pt>
          <cx:pt idx="7233">4.375</cx:pt>
          <cx:pt idx="7234">3.75</cx:pt>
          <cx:pt idx="7235">5</cx:pt>
          <cx:pt idx="7236">4.375</cx:pt>
          <cx:pt idx="7237">3.75</cx:pt>
          <cx:pt idx="7238">3.75</cx:pt>
          <cx:pt idx="7239">3.75</cx:pt>
          <cx:pt idx="7240">3.75</cx:pt>
          <cx:pt idx="7241">3.75</cx:pt>
          <cx:pt idx="7242">5</cx:pt>
          <cx:pt idx="7243">3.75</cx:pt>
          <cx:pt idx="7244">4.375</cx:pt>
          <cx:pt idx="7245">4.375</cx:pt>
          <cx:pt idx="7246">4.375</cx:pt>
          <cx:pt idx="7247">3.75</cx:pt>
          <cx:pt idx="7248">5</cx:pt>
          <cx:pt idx="7249">4.375</cx:pt>
          <cx:pt idx="7250">3.75</cx:pt>
          <cx:pt idx="7251">3.75</cx:pt>
          <cx:pt idx="7252">5</cx:pt>
          <cx:pt idx="7253">5</cx:pt>
          <cx:pt idx="7254">3.75</cx:pt>
          <cx:pt idx="7255">4.375</cx:pt>
          <cx:pt idx="7256">4.375</cx:pt>
          <cx:pt idx="7257">3.75</cx:pt>
          <cx:pt idx="7258">4.375</cx:pt>
          <cx:pt idx="7259">4.375</cx:pt>
          <cx:pt idx="7260">3.75</cx:pt>
          <cx:pt idx="7261">5</cx:pt>
          <cx:pt idx="7262">5</cx:pt>
          <cx:pt idx="7263">4.375</cx:pt>
          <cx:pt idx="7264">4.375</cx:pt>
          <cx:pt idx="7265">4.375</cx:pt>
          <cx:pt idx="7266">4.375</cx:pt>
          <cx:pt idx="7267">3.75</cx:pt>
          <cx:pt idx="7268">3.75</cx:pt>
          <cx:pt idx="7269">3.125</cx:pt>
          <cx:pt idx="7270">5</cx:pt>
          <cx:pt idx="7271">3.125</cx:pt>
          <cx:pt idx="7272">4.375</cx:pt>
          <cx:pt idx="7273">4.375</cx:pt>
          <cx:pt idx="7274">5</cx:pt>
          <cx:pt idx="7275">3.75</cx:pt>
          <cx:pt idx="7276">4.375</cx:pt>
          <cx:pt idx="7277">3.75</cx:pt>
          <cx:pt idx="7278">5</cx:pt>
          <cx:pt idx="7279">3.125</cx:pt>
          <cx:pt idx="7280">3.75</cx:pt>
          <cx:pt idx="7281">3.75</cx:pt>
          <cx:pt idx="7282">5</cx:pt>
          <cx:pt idx="7283">3.75</cx:pt>
          <cx:pt idx="7284">3.75</cx:pt>
          <cx:pt idx="7285">5</cx:pt>
          <cx:pt idx="7286">5</cx:pt>
          <cx:pt idx="7287">3.75</cx:pt>
          <cx:pt idx="7288">5</cx:pt>
          <cx:pt idx="7289">5</cx:pt>
          <cx:pt idx="7290">5</cx:pt>
          <cx:pt idx="7291">3.75</cx:pt>
          <cx:pt idx="7292">4.375</cx:pt>
          <cx:pt idx="7293">4.375</cx:pt>
          <cx:pt idx="7294">3.75</cx:pt>
          <cx:pt idx="7295">4.375</cx:pt>
          <cx:pt idx="7296">5</cx:pt>
          <cx:pt idx="7297">4.375</cx:pt>
          <cx:pt idx="7298">5</cx:pt>
          <cx:pt idx="7299">4.375</cx:pt>
          <cx:pt idx="7300">4.375</cx:pt>
          <cx:pt idx="7301">3.75</cx:pt>
          <cx:pt idx="7302">5</cx:pt>
          <cx:pt idx="7303">5</cx:pt>
          <cx:pt idx="7304">4.375</cx:pt>
          <cx:pt idx="7305">5</cx:pt>
          <cx:pt idx="7306">3.125</cx:pt>
          <cx:pt idx="7307">3.125</cx:pt>
          <cx:pt idx="7308">4.375</cx:pt>
          <cx:pt idx="7309">5</cx:pt>
          <cx:pt idx="7310">4.375</cx:pt>
          <cx:pt idx="7311">3.75</cx:pt>
          <cx:pt idx="7312">3.125</cx:pt>
          <cx:pt idx="7313">5</cx:pt>
          <cx:pt idx="7314">3.75</cx:pt>
          <cx:pt idx="7315">5</cx:pt>
          <cx:pt idx="7316">4.375</cx:pt>
          <cx:pt idx="7317">4.375</cx:pt>
          <cx:pt idx="7318">4.375</cx:pt>
          <cx:pt idx="7319">3.125</cx:pt>
          <cx:pt idx="7320">3.75</cx:pt>
          <cx:pt idx="7321">4.375</cx:pt>
          <cx:pt idx="7322">3.75</cx:pt>
          <cx:pt idx="7323">3.75</cx:pt>
          <cx:pt idx="7324">5</cx:pt>
          <cx:pt idx="7325">3.125</cx:pt>
          <cx:pt idx="7326">5</cx:pt>
          <cx:pt idx="7327">3.75</cx:pt>
          <cx:pt idx="7328">3.125</cx:pt>
          <cx:pt idx="7329">4.375</cx:pt>
          <cx:pt idx="7330">3.75</cx:pt>
          <cx:pt idx="7331">4.375</cx:pt>
          <cx:pt idx="7332">3.75</cx:pt>
          <cx:pt idx="7333">4.375</cx:pt>
          <cx:pt idx="7334">4.375</cx:pt>
          <cx:pt idx="7335">5</cx:pt>
          <cx:pt idx="7336">4.375</cx:pt>
          <cx:pt idx="7337">3.125</cx:pt>
          <cx:pt idx="7338">3.75</cx:pt>
          <cx:pt idx="7339">4.375</cx:pt>
          <cx:pt idx="7340">3.125</cx:pt>
          <cx:pt idx="7341">3.75</cx:pt>
          <cx:pt idx="7342">3.75</cx:pt>
          <cx:pt idx="7343">4.375</cx:pt>
          <cx:pt idx="7344">3.125</cx:pt>
          <cx:pt idx="7345">4.375</cx:pt>
          <cx:pt idx="7346">4.375</cx:pt>
          <cx:pt idx="7347">3.75</cx:pt>
          <cx:pt idx="7348">3.75</cx:pt>
          <cx:pt idx="7349">5</cx:pt>
          <cx:pt idx="7350">4.375</cx:pt>
          <cx:pt idx="7351">4.375</cx:pt>
          <cx:pt idx="7352">4.375</cx:pt>
          <cx:pt idx="7353">4.375</cx:pt>
          <cx:pt idx="7354">4.375</cx:pt>
          <cx:pt idx="7355">4.375</cx:pt>
          <cx:pt idx="7356">3.125</cx:pt>
          <cx:pt idx="7357">3.75</cx:pt>
          <cx:pt idx="7358">3.75</cx:pt>
          <cx:pt idx="7359">3.75</cx:pt>
          <cx:pt idx="7360">3.125</cx:pt>
          <cx:pt idx="7361">4.375</cx:pt>
          <cx:pt idx="7362">4.375</cx:pt>
          <cx:pt idx="7363">4.375</cx:pt>
          <cx:pt idx="7364">4.375</cx:pt>
          <cx:pt idx="7365">4.375</cx:pt>
          <cx:pt idx="7366">3.75</cx:pt>
          <cx:pt idx="7367">4.375</cx:pt>
          <cx:pt idx="7368">3.75</cx:pt>
          <cx:pt idx="7369">4.375</cx:pt>
          <cx:pt idx="7370">3.75</cx:pt>
          <cx:pt idx="7371">4.375</cx:pt>
          <cx:pt idx="7372">3.75</cx:pt>
          <cx:pt idx="7373">3.75</cx:pt>
          <cx:pt idx="7374">4.375</cx:pt>
          <cx:pt idx="7375">4.375</cx:pt>
          <cx:pt idx="7376">4.375</cx:pt>
          <cx:pt idx="7377">3.75</cx:pt>
          <cx:pt idx="7378">5</cx:pt>
          <cx:pt idx="7379">3.75</cx:pt>
          <cx:pt idx="7380">3.75</cx:pt>
          <cx:pt idx="7381">5</cx:pt>
          <cx:pt idx="7382">1.25</cx:pt>
          <cx:pt idx="7383">4.375</cx:pt>
          <cx:pt idx="7384">3.75</cx:pt>
          <cx:pt idx="7385">1.25</cx:pt>
          <cx:pt idx="7386">3.75</cx:pt>
          <cx:pt idx="7387">4.375</cx:pt>
          <cx:pt idx="7388">3.75</cx:pt>
          <cx:pt idx="7389">3.125</cx:pt>
          <cx:pt idx="7390">4.375</cx:pt>
          <cx:pt idx="7391">4.375</cx:pt>
          <cx:pt idx="7392">3.75</cx:pt>
          <cx:pt idx="7393">3.75</cx:pt>
          <cx:pt idx="7394">2.5</cx:pt>
          <cx:pt idx="7395">4.375</cx:pt>
          <cx:pt idx="7396">4.375</cx:pt>
          <cx:pt idx="7397">4.375</cx:pt>
          <cx:pt idx="7398">4.375</cx:pt>
          <cx:pt idx="7399">4.375</cx:pt>
          <cx:pt idx="7400">4.375</cx:pt>
          <cx:pt idx="7401">4.375</cx:pt>
          <cx:pt idx="7402">4.375</cx:pt>
          <cx:pt idx="7403">5</cx:pt>
          <cx:pt idx="7404">4.375</cx:pt>
          <cx:pt idx="7405">4.375</cx:pt>
          <cx:pt idx="7406">3.75</cx:pt>
          <cx:pt idx="7407">4.375</cx:pt>
          <cx:pt idx="7408">4.375</cx:pt>
          <cx:pt idx="7409">4.375</cx:pt>
          <cx:pt idx="7410">4.375</cx:pt>
          <cx:pt idx="7411">3.125</cx:pt>
          <cx:pt idx="7412">4.375</cx:pt>
          <cx:pt idx="7413">5</cx:pt>
          <cx:pt idx="7414">5</cx:pt>
          <cx:pt idx="7415">4.375</cx:pt>
          <cx:pt idx="7416">4.375</cx:pt>
          <cx:pt idx="7417">3.75</cx:pt>
          <cx:pt idx="7418">5</cx:pt>
          <cx:pt idx="7419">4.375</cx:pt>
          <cx:pt idx="7420">5</cx:pt>
          <cx:pt idx="7421">5</cx:pt>
          <cx:pt idx="7422">3.75</cx:pt>
          <cx:pt idx="7423">3.75</cx:pt>
          <cx:pt idx="7424">5</cx:pt>
          <cx:pt idx="7425">5</cx:pt>
          <cx:pt idx="7426">3.75</cx:pt>
          <cx:pt idx="7427">5</cx:pt>
          <cx:pt idx="7428">5</cx:pt>
          <cx:pt idx="7429">4.375</cx:pt>
          <cx:pt idx="7430">3.75</cx:pt>
          <cx:pt idx="7431">5</cx:pt>
          <cx:pt idx="7432">5</cx:pt>
          <cx:pt idx="7433">5</cx:pt>
          <cx:pt idx="7434">3.75</cx:pt>
          <cx:pt idx="7435">5</cx:pt>
          <cx:pt idx="7436">3.75</cx:pt>
          <cx:pt idx="7437">5</cx:pt>
          <cx:pt idx="7438">3.75</cx:pt>
          <cx:pt idx="7439">4.375</cx:pt>
          <cx:pt idx="7440">5</cx:pt>
          <cx:pt idx="7441">3.125</cx:pt>
          <cx:pt idx="7442">5</cx:pt>
          <cx:pt idx="7443">4.375</cx:pt>
          <cx:pt idx="7444">4.375</cx:pt>
          <cx:pt idx="7445">4.375</cx:pt>
          <cx:pt idx="7446">5</cx:pt>
          <cx:pt idx="7447">3.75</cx:pt>
          <cx:pt idx="7448">3.75</cx:pt>
          <cx:pt idx="7449">3.75</cx:pt>
          <cx:pt idx="7450">4.375</cx:pt>
          <cx:pt idx="7451">3.75</cx:pt>
          <cx:pt idx="7452">4.375</cx:pt>
          <cx:pt idx="7453">5</cx:pt>
          <cx:pt idx="7454">4.375</cx:pt>
          <cx:pt idx="7455">4.375</cx:pt>
          <cx:pt idx="7456">4.375</cx:pt>
          <cx:pt idx="7457">3.75</cx:pt>
          <cx:pt idx="7458">3.125</cx:pt>
          <cx:pt idx="7459">5</cx:pt>
          <cx:pt idx="7460">3.75</cx:pt>
          <cx:pt idx="7461">5</cx:pt>
          <cx:pt idx="7462">4.375</cx:pt>
          <cx:pt idx="7463">2.5</cx:pt>
          <cx:pt idx="7464">3.75</cx:pt>
          <cx:pt idx="7465">3.75</cx:pt>
          <cx:pt idx="7466">4.375</cx:pt>
          <cx:pt idx="7467">4.375</cx:pt>
          <cx:pt idx="7468">4.375</cx:pt>
          <cx:pt idx="7469">4.375</cx:pt>
          <cx:pt idx="7470">2.5</cx:pt>
          <cx:pt idx="7471">3.125</cx:pt>
          <cx:pt idx="7472">1.25</cx:pt>
          <cx:pt idx="7473">5</cx:pt>
          <cx:pt idx="7474">4.375</cx:pt>
          <cx:pt idx="7475">2.5</cx:pt>
          <cx:pt idx="7476">5</cx:pt>
          <cx:pt idx="7477">3.75</cx:pt>
          <cx:pt idx="7478">2.5</cx:pt>
          <cx:pt idx="7479">3.75</cx:pt>
          <cx:pt idx="7480">4.375</cx:pt>
          <cx:pt idx="7481">3.125</cx:pt>
          <cx:pt idx="7482">5</cx:pt>
          <cx:pt idx="7483">4.375</cx:pt>
          <cx:pt idx="7484">5</cx:pt>
          <cx:pt idx="7485">3.75</cx:pt>
          <cx:pt idx="7486">4.375</cx:pt>
          <cx:pt idx="7487">5</cx:pt>
          <cx:pt idx="7488">4.375</cx:pt>
          <cx:pt idx="7489">5</cx:pt>
          <cx:pt idx="7490">5</cx:pt>
          <cx:pt idx="7491">3.75</cx:pt>
          <cx:pt idx="7492">4.375</cx:pt>
          <cx:pt idx="7493">4.375</cx:pt>
          <cx:pt idx="7494">4.375</cx:pt>
          <cx:pt idx="7495">4.375</cx:pt>
          <cx:pt idx="7496">3.75</cx:pt>
          <cx:pt idx="7497">4.375</cx:pt>
          <cx:pt idx="7498">3.75</cx:pt>
          <cx:pt idx="7499">4.375</cx:pt>
          <cx:pt idx="7500">4.375</cx:pt>
          <cx:pt idx="7501">3.125</cx:pt>
          <cx:pt idx="7502">5</cx:pt>
          <cx:pt idx="7503">5</cx:pt>
          <cx:pt idx="7504">4.375</cx:pt>
          <cx:pt idx="7505">3.75</cx:pt>
          <cx:pt idx="7506">4.375</cx:pt>
          <cx:pt idx="7507">3.75</cx:pt>
          <cx:pt idx="7508">3.75</cx:pt>
          <cx:pt idx="7509">4.375</cx:pt>
          <cx:pt idx="7510">3.75</cx:pt>
          <cx:pt idx="7511">3.75</cx:pt>
          <cx:pt idx="7512">3.125</cx:pt>
          <cx:pt idx="7513">3.75</cx:pt>
          <cx:pt idx="7514">4.375</cx:pt>
          <cx:pt idx="7515">3.75</cx:pt>
          <cx:pt idx="7516">4.375</cx:pt>
          <cx:pt idx="7517">4.375</cx:pt>
          <cx:pt idx="7518">4.375</cx:pt>
          <cx:pt idx="7519">4.375</cx:pt>
          <cx:pt idx="7520">4.375</cx:pt>
          <cx:pt idx="7521">5</cx:pt>
          <cx:pt idx="7522">3.125</cx:pt>
          <cx:pt idx="7523">3.75</cx:pt>
          <cx:pt idx="7524">5</cx:pt>
          <cx:pt idx="7525">3.75</cx:pt>
          <cx:pt idx="7526">4.375</cx:pt>
          <cx:pt idx="7527">4.375</cx:pt>
          <cx:pt idx="7528">5</cx:pt>
          <cx:pt idx="7529">3.75</cx:pt>
          <cx:pt idx="7530">5</cx:pt>
          <cx:pt idx="7531">4.375</cx:pt>
          <cx:pt idx="7532">2.5</cx:pt>
          <cx:pt idx="7533">4.375</cx:pt>
          <cx:pt idx="7534">4.375</cx:pt>
          <cx:pt idx="7535">5</cx:pt>
          <cx:pt idx="7536">1.875</cx:pt>
          <cx:pt idx="7537">4.375</cx:pt>
          <cx:pt idx="7538">4.375</cx:pt>
          <cx:pt idx="7539">3.75</cx:pt>
          <cx:pt idx="7540">4.375</cx:pt>
          <cx:pt idx="7541">5</cx:pt>
          <cx:pt idx="7542">3.75</cx:pt>
          <cx:pt idx="7543">5</cx:pt>
          <cx:pt idx="7544">3.75</cx:pt>
          <cx:pt idx="7545">4.375</cx:pt>
          <cx:pt idx="7546">4.375</cx:pt>
          <cx:pt idx="7547">4.375</cx:pt>
          <cx:pt idx="7548">4.375</cx:pt>
          <cx:pt idx="7549">4.375</cx:pt>
          <cx:pt idx="7550">4.375</cx:pt>
          <cx:pt idx="7551">4.375</cx:pt>
          <cx:pt idx="7552">3.75</cx:pt>
          <cx:pt idx="7553">4.375</cx:pt>
          <cx:pt idx="7554">4.375</cx:pt>
          <cx:pt idx="7555">4.375</cx:pt>
          <cx:pt idx="7556">4.375</cx:pt>
          <cx:pt idx="7557">5</cx:pt>
          <cx:pt idx="7558">4.375</cx:pt>
          <cx:pt idx="7559">3.75</cx:pt>
          <cx:pt idx="7560">5</cx:pt>
          <cx:pt idx="7561">5</cx:pt>
          <cx:pt idx="7562">4.375</cx:pt>
          <cx:pt idx="7563">1.875</cx:pt>
          <cx:pt idx="7564">3.75</cx:pt>
          <cx:pt idx="7565">5</cx:pt>
          <cx:pt idx="7566">4.375</cx:pt>
          <cx:pt idx="7567">5</cx:pt>
          <cx:pt idx="7568">2.5</cx:pt>
          <cx:pt idx="7569">4.375</cx:pt>
          <cx:pt idx="7570">4.375</cx:pt>
          <cx:pt idx="7571">3.75</cx:pt>
          <cx:pt idx="7572">4.375</cx:pt>
          <cx:pt idx="7573">3.75</cx:pt>
          <cx:pt idx="7574">4.375</cx:pt>
          <cx:pt idx="7575">3.75</cx:pt>
          <cx:pt idx="7576">3.75</cx:pt>
          <cx:pt idx="7577">5</cx:pt>
          <cx:pt idx="7578">3.75</cx:pt>
          <cx:pt idx="7579">5</cx:pt>
          <cx:pt idx="7580">3.125</cx:pt>
          <cx:pt idx="7581">4.375</cx:pt>
          <cx:pt idx="7582">5</cx:pt>
          <cx:pt idx="7583">4.375</cx:pt>
          <cx:pt idx="7584">3.75</cx:pt>
          <cx:pt idx="7585">5</cx:pt>
          <cx:pt idx="7586">4.375</cx:pt>
          <cx:pt idx="7587">2.5</cx:pt>
          <cx:pt idx="7588">5</cx:pt>
          <cx:pt idx="7589">4.375</cx:pt>
          <cx:pt idx="7590">2.5</cx:pt>
          <cx:pt idx="7591">4.375</cx:pt>
          <cx:pt idx="7592">4.375</cx:pt>
          <cx:pt idx="7593">5</cx:pt>
          <cx:pt idx="7594">4.375</cx:pt>
          <cx:pt idx="7595">4.375</cx:pt>
          <cx:pt idx="7596">5</cx:pt>
          <cx:pt idx="7597">3.75</cx:pt>
          <cx:pt idx="7598">4.375</cx:pt>
          <cx:pt idx="7599">5</cx:pt>
          <cx:pt idx="7600">4.375</cx:pt>
          <cx:pt idx="7601">3.125</cx:pt>
          <cx:pt idx="7602">3.75</cx:pt>
          <cx:pt idx="7603">4.375</cx:pt>
          <cx:pt idx="7604">4.375</cx:pt>
          <cx:pt idx="7605">3.75</cx:pt>
          <cx:pt idx="7606">4.375</cx:pt>
          <cx:pt idx="7607">3.75</cx:pt>
          <cx:pt idx="7608">4.375</cx:pt>
          <cx:pt idx="7609">4.375</cx:pt>
          <cx:pt idx="7610">4.375</cx:pt>
          <cx:pt idx="7611">4.375</cx:pt>
          <cx:pt idx="7612">5</cx:pt>
          <cx:pt idx="7613">4.375</cx:pt>
          <cx:pt idx="7614">5</cx:pt>
          <cx:pt idx="7615">4.375</cx:pt>
          <cx:pt idx="7616">1.25</cx:pt>
          <cx:pt idx="7617">5</cx:pt>
          <cx:pt idx="7618">4.375</cx:pt>
          <cx:pt idx="7619">3.75</cx:pt>
          <cx:pt idx="7620">5</cx:pt>
          <cx:pt idx="7621">4.375</cx:pt>
          <cx:pt idx="7622">4.375</cx:pt>
          <cx:pt idx="7623">5</cx:pt>
          <cx:pt idx="7624">4.375</cx:pt>
          <cx:pt idx="7625">5</cx:pt>
          <cx:pt idx="7626">4.375</cx:pt>
          <cx:pt idx="7627">4.375</cx:pt>
          <cx:pt idx="7628">5</cx:pt>
          <cx:pt idx="7629">3.75</cx:pt>
          <cx:pt idx="7630">3.75</cx:pt>
          <cx:pt idx="7631">4.375</cx:pt>
          <cx:pt idx="7632">4.375</cx:pt>
          <cx:pt idx="7633">4.375</cx:pt>
          <cx:pt idx="7634">4.375</cx:pt>
          <cx:pt idx="7635">4.375</cx:pt>
          <cx:pt idx="7636">4.375</cx:pt>
          <cx:pt idx="7637">3.75</cx:pt>
          <cx:pt idx="7638">4.375</cx:pt>
          <cx:pt idx="7639">4.375</cx:pt>
          <cx:pt idx="7640">3.75</cx:pt>
          <cx:pt idx="7641">4.375</cx:pt>
          <cx:pt idx="7642">4.375</cx:pt>
          <cx:pt idx="7643">4.375</cx:pt>
          <cx:pt idx="7644">5</cx:pt>
          <cx:pt idx="7645">4.375</cx:pt>
          <cx:pt idx="7646">5</cx:pt>
          <cx:pt idx="7647">4.375</cx:pt>
          <cx:pt idx="7648">5</cx:pt>
          <cx:pt idx="7649">5</cx:pt>
          <cx:pt idx="7650">3.75</cx:pt>
          <cx:pt idx="7651">4.375</cx:pt>
          <cx:pt idx="7652">5</cx:pt>
          <cx:pt idx="7653">3.75</cx:pt>
          <cx:pt idx="7654">5</cx:pt>
          <cx:pt idx="7655">3.75</cx:pt>
          <cx:pt idx="7656">5</cx:pt>
          <cx:pt idx="7657">4.375</cx:pt>
          <cx:pt idx="7658">4.375</cx:pt>
          <cx:pt idx="7659">5</cx:pt>
          <cx:pt idx="7660">4.375</cx:pt>
          <cx:pt idx="7661">4.375</cx:pt>
          <cx:pt idx="7662">3.75</cx:pt>
          <cx:pt idx="7663">4.375</cx:pt>
          <cx:pt idx="7664">3.75</cx:pt>
          <cx:pt idx="7665">2.5</cx:pt>
          <cx:pt idx="7666">3.75</cx:pt>
          <cx:pt idx="7667">3.75</cx:pt>
          <cx:pt idx="7668">4.375</cx:pt>
          <cx:pt idx="7669">4.375</cx:pt>
          <cx:pt idx="7670">5</cx:pt>
          <cx:pt idx="7671">3.75</cx:pt>
          <cx:pt idx="7672">5</cx:pt>
          <cx:pt idx="7673">4.375</cx:pt>
          <cx:pt idx="7674">5</cx:pt>
          <cx:pt idx="7675">2.5</cx:pt>
          <cx:pt idx="7676">3.75</cx:pt>
          <cx:pt idx="7677">4.375</cx:pt>
          <cx:pt idx="7678">2.5</cx:pt>
          <cx:pt idx="7679">5</cx:pt>
          <cx:pt idx="7680">4.375</cx:pt>
          <cx:pt idx="7681">4.375</cx:pt>
          <cx:pt idx="7682">3.75</cx:pt>
          <cx:pt idx="7683">4.375</cx:pt>
          <cx:pt idx="7684">3.75</cx:pt>
          <cx:pt idx="7685">3.125</cx:pt>
          <cx:pt idx="7686">4.375</cx:pt>
          <cx:pt idx="7687">4.375</cx:pt>
          <cx:pt idx="7688">3.125</cx:pt>
          <cx:pt idx="7689">4.375</cx:pt>
          <cx:pt idx="7690">3.125</cx:pt>
          <cx:pt idx="7691">4.375</cx:pt>
          <cx:pt idx="7692">4.375</cx:pt>
          <cx:pt idx="7693">4.375</cx:pt>
          <cx:pt idx="7694">3.75</cx:pt>
          <cx:pt idx="7695">3.75</cx:pt>
          <cx:pt idx="7696">3.125</cx:pt>
          <cx:pt idx="7697">4.375</cx:pt>
          <cx:pt idx="7698">4.375</cx:pt>
          <cx:pt idx="7699">4.375</cx:pt>
          <cx:pt idx="7700">4.375</cx:pt>
          <cx:pt idx="7701">4.375</cx:pt>
          <cx:pt idx="7702">5</cx:pt>
          <cx:pt idx="7703">4.375</cx:pt>
          <cx:pt idx="7704">5</cx:pt>
          <cx:pt idx="7705">4.375</cx:pt>
          <cx:pt idx="7706">3.125</cx:pt>
          <cx:pt idx="7707">3.75</cx:pt>
          <cx:pt idx="7708">4.375</cx:pt>
          <cx:pt idx="7709">5</cx:pt>
          <cx:pt idx="7710">4.375</cx:pt>
          <cx:pt idx="7711">3.75</cx:pt>
          <cx:pt idx="7712">4.375</cx:pt>
          <cx:pt idx="7713">3.125</cx:pt>
          <cx:pt idx="7714">4.375</cx:pt>
          <cx:pt idx="7715">3.75</cx:pt>
          <cx:pt idx="7716">4.375</cx:pt>
          <cx:pt idx="7717">4.375</cx:pt>
          <cx:pt idx="7718">4.375</cx:pt>
          <cx:pt idx="7719">4.375</cx:pt>
          <cx:pt idx="7720">2.5</cx:pt>
          <cx:pt idx="7721">4.375</cx:pt>
          <cx:pt idx="7722">3.75</cx:pt>
          <cx:pt idx="7723">3.125</cx:pt>
          <cx:pt idx="7724">5</cx:pt>
          <cx:pt idx="7725">4.375</cx:pt>
          <cx:pt idx="7726">4.375</cx:pt>
          <cx:pt idx="7727">2.5</cx:pt>
          <cx:pt idx="7728">4.375</cx:pt>
          <cx:pt idx="7729">4.375</cx:pt>
          <cx:pt idx="7730">3.75</cx:pt>
          <cx:pt idx="7731">5</cx:pt>
          <cx:pt idx="7732">4.375</cx:pt>
          <cx:pt idx="7733">3.75</cx:pt>
          <cx:pt idx="7734">5</cx:pt>
          <cx:pt idx="7735">4.375</cx:pt>
          <cx:pt idx="7736">3.75</cx:pt>
          <cx:pt idx="7737">5</cx:pt>
          <cx:pt idx="7738">4.375</cx:pt>
          <cx:pt idx="7739">3.75</cx:pt>
          <cx:pt idx="7740">5</cx:pt>
          <cx:pt idx="7741">3.75</cx:pt>
          <cx:pt idx="7742">3.75</cx:pt>
          <cx:pt idx="7743">4.375</cx:pt>
          <cx:pt idx="7744">4.375</cx:pt>
          <cx:pt idx="7745">5</cx:pt>
          <cx:pt idx="7746">2.5</cx:pt>
          <cx:pt idx="7747">3.75</cx:pt>
          <cx:pt idx="7748">4.375</cx:pt>
          <cx:pt idx="7749">3.75</cx:pt>
          <cx:pt idx="7750">3.75</cx:pt>
          <cx:pt idx="7751">4.375</cx:pt>
          <cx:pt idx="7752">3.75</cx:pt>
          <cx:pt idx="7753">4.375</cx:pt>
          <cx:pt idx="7754">3.75</cx:pt>
          <cx:pt idx="7755">5</cx:pt>
          <cx:pt idx="7756">3.125</cx:pt>
          <cx:pt idx="7757">3.75</cx:pt>
          <cx:pt idx="7758">4.375</cx:pt>
          <cx:pt idx="7759">3.125</cx:pt>
          <cx:pt idx="7760">4.375</cx:pt>
          <cx:pt idx="7761">4.375</cx:pt>
          <cx:pt idx="7762">5</cx:pt>
          <cx:pt idx="7763">4.375</cx:pt>
          <cx:pt idx="7764">4.375</cx:pt>
          <cx:pt idx="7765">4.375</cx:pt>
          <cx:pt idx="7766">4.375</cx:pt>
          <cx:pt idx="7767">5</cx:pt>
          <cx:pt idx="7768">3.75</cx:pt>
          <cx:pt idx="7769">3.75</cx:pt>
          <cx:pt idx="7770">3.75</cx:pt>
          <cx:pt idx="7771">4.375</cx:pt>
          <cx:pt idx="7772">5</cx:pt>
          <cx:pt idx="7773">3.75</cx:pt>
          <cx:pt idx="7774">4.375</cx:pt>
          <cx:pt idx="7775">3.75</cx:pt>
          <cx:pt idx="7776">3.75</cx:pt>
          <cx:pt idx="7777">4.375</cx:pt>
          <cx:pt idx="7778">3.75</cx:pt>
          <cx:pt idx="7779">4.375</cx:pt>
          <cx:pt idx="7780">3.75</cx:pt>
          <cx:pt idx="7781">4.375</cx:pt>
          <cx:pt idx="7782">5</cx:pt>
          <cx:pt idx="7783">5</cx:pt>
          <cx:pt idx="7784">4.375</cx:pt>
          <cx:pt idx="7785">3.125</cx:pt>
          <cx:pt idx="7786">1.25</cx:pt>
          <cx:pt idx="7787">1.25</cx:pt>
          <cx:pt idx="7788">4.375</cx:pt>
          <cx:pt idx="7789">4.375</cx:pt>
          <cx:pt idx="7790">1.25</cx:pt>
          <cx:pt idx="7791">3.75</cx:pt>
          <cx:pt idx="7792">5</cx:pt>
          <cx:pt idx="7793">4.375</cx:pt>
          <cx:pt idx="7794">3.125</cx:pt>
          <cx:pt idx="7795">4.375</cx:pt>
          <cx:pt idx="7796">4.375</cx:pt>
          <cx:pt idx="7797">3.75</cx:pt>
          <cx:pt idx="7798">4.375</cx:pt>
          <cx:pt idx="7799">3.75</cx:pt>
          <cx:pt idx="7800">5</cx:pt>
          <cx:pt idx="7801">3.75</cx:pt>
          <cx:pt idx="7802">3.75</cx:pt>
          <cx:pt idx="7803">3.75</cx:pt>
          <cx:pt idx="7804">5</cx:pt>
          <cx:pt idx="7805">3.75</cx:pt>
          <cx:pt idx="7806">4.375</cx:pt>
          <cx:pt idx="7807">3.75</cx:pt>
          <cx:pt idx="7808">4.375</cx:pt>
          <cx:pt idx="7809">4.375</cx:pt>
          <cx:pt idx="7810">4.375</cx:pt>
          <cx:pt idx="7811">5</cx:pt>
          <cx:pt idx="7812">5</cx:pt>
          <cx:pt idx="7813">3.75</cx:pt>
          <cx:pt idx="7814">3.75</cx:pt>
          <cx:pt idx="7815">4.375</cx:pt>
          <cx:pt idx="7816">3.75</cx:pt>
          <cx:pt idx="7817">5</cx:pt>
          <cx:pt idx="7818">3.125</cx:pt>
          <cx:pt idx="7819">4.375</cx:pt>
          <cx:pt idx="7820">4.375</cx:pt>
          <cx:pt idx="7821">4.375</cx:pt>
          <cx:pt idx="7822">3.75</cx:pt>
          <cx:pt idx="7823">3.75</cx:pt>
          <cx:pt idx="7824">3.125</cx:pt>
          <cx:pt idx="7825">5</cx:pt>
          <cx:pt idx="7826">3.75</cx:pt>
          <cx:pt idx="7827">4.375</cx:pt>
          <cx:pt idx="7828">4.375</cx:pt>
          <cx:pt idx="7829">4.375</cx:pt>
          <cx:pt idx="7830">3.125</cx:pt>
          <cx:pt idx="7831">5</cx:pt>
          <cx:pt idx="7832">5</cx:pt>
          <cx:pt idx="7833">3.75</cx:pt>
          <cx:pt idx="7834">3.75</cx:pt>
          <cx:pt idx="7835">3.75</cx:pt>
          <cx:pt idx="7836">5</cx:pt>
          <cx:pt idx="7837">3.75</cx:pt>
          <cx:pt idx="7838">4.375</cx:pt>
          <cx:pt idx="7839">4.375</cx:pt>
          <cx:pt idx="7840">3.75</cx:pt>
          <cx:pt idx="7841">3.125</cx:pt>
          <cx:pt idx="7842">3.75</cx:pt>
          <cx:pt idx="7843">3.75</cx:pt>
          <cx:pt idx="7844">3.75</cx:pt>
          <cx:pt idx="7845">4.375</cx:pt>
          <cx:pt idx="7846">4.375</cx:pt>
          <cx:pt idx="7847">5</cx:pt>
          <cx:pt idx="7848">4.375</cx:pt>
          <cx:pt idx="7849">4.375</cx:pt>
          <cx:pt idx="7850">4.375</cx:pt>
          <cx:pt idx="7851">4.375</cx:pt>
          <cx:pt idx="7852">4.375</cx:pt>
          <cx:pt idx="7853">4.375</cx:pt>
          <cx:pt idx="7854">3.75</cx:pt>
          <cx:pt idx="7855">4.375</cx:pt>
          <cx:pt idx="7856">4.375</cx:pt>
          <cx:pt idx="7857">4.375</cx:pt>
          <cx:pt idx="7858">5</cx:pt>
          <cx:pt idx="7859">3.75</cx:pt>
          <cx:pt idx="7860">2.5</cx:pt>
          <cx:pt idx="7861">3.75</cx:pt>
          <cx:pt idx="7862">5</cx:pt>
          <cx:pt idx="7863">3.125</cx:pt>
          <cx:pt idx="7864">4.375</cx:pt>
          <cx:pt idx="7865">3.125</cx:pt>
          <cx:pt idx="7866">4.375</cx:pt>
          <cx:pt idx="7867">4.375</cx:pt>
          <cx:pt idx="7868">3.75</cx:pt>
          <cx:pt idx="7869">3.75</cx:pt>
          <cx:pt idx="7870">4.375</cx:pt>
          <cx:pt idx="7871">2.5</cx:pt>
          <cx:pt idx="7872">2.5</cx:pt>
          <cx:pt idx="7873">4.375</cx:pt>
          <cx:pt idx="7874">5</cx:pt>
          <cx:pt idx="7875">3.75</cx:pt>
          <cx:pt idx="7876">3.75</cx:pt>
          <cx:pt idx="7877">5</cx:pt>
          <cx:pt idx="7878">5</cx:pt>
          <cx:pt idx="7879">4.375</cx:pt>
          <cx:pt idx="7880">5</cx:pt>
          <cx:pt idx="7881">3.75</cx:pt>
          <cx:pt idx="7882">3.75</cx:pt>
          <cx:pt idx="7883">3.75</cx:pt>
          <cx:pt idx="7884">5</cx:pt>
          <cx:pt idx="7885">4.375</cx:pt>
          <cx:pt idx="7886">3.75</cx:pt>
          <cx:pt idx="7887">5</cx:pt>
          <cx:pt idx="7888">4.375</cx:pt>
          <cx:pt idx="7889">2.5</cx:pt>
          <cx:pt idx="7890">5</cx:pt>
          <cx:pt idx="7891">3.75</cx:pt>
          <cx:pt idx="7892">4.375</cx:pt>
          <cx:pt idx="7893">3.75</cx:pt>
          <cx:pt idx="7894">4.375</cx:pt>
          <cx:pt idx="7895">4.375</cx:pt>
          <cx:pt idx="7896">3.75</cx:pt>
          <cx:pt idx="7897">3.125</cx:pt>
          <cx:pt idx="7898">4.375</cx:pt>
          <cx:pt idx="7899">5</cx:pt>
          <cx:pt idx="7900">4.375</cx:pt>
          <cx:pt idx="7901">3.75</cx:pt>
          <cx:pt idx="7902">3.75</cx:pt>
          <cx:pt idx="7903">3.75</cx:pt>
          <cx:pt idx="7904">4.375</cx:pt>
          <cx:pt idx="7905">5</cx:pt>
          <cx:pt idx="7906">4.375</cx:pt>
          <cx:pt idx="7907">4.375</cx:pt>
          <cx:pt idx="7908">4.375</cx:pt>
          <cx:pt idx="7909">3.75</cx:pt>
          <cx:pt idx="7910">5</cx:pt>
          <cx:pt idx="7911">4.375</cx:pt>
          <cx:pt idx="7912">4.375</cx:pt>
          <cx:pt idx="7913">4.375</cx:pt>
          <cx:pt idx="7914">3.125</cx:pt>
          <cx:pt idx="7915">4.375</cx:pt>
          <cx:pt idx="7916">4.375</cx:pt>
          <cx:pt idx="7917">5</cx:pt>
          <cx:pt idx="7918">3.75</cx:pt>
          <cx:pt idx="7919">3.75</cx:pt>
          <cx:pt idx="7920">4.375</cx:pt>
          <cx:pt idx="7921">3.125</cx:pt>
          <cx:pt idx="7922">2.5</cx:pt>
          <cx:pt idx="7923">3.75</cx:pt>
          <cx:pt idx="7924">3.75</cx:pt>
          <cx:pt idx="7925">4.375</cx:pt>
          <cx:pt idx="7926">3.75</cx:pt>
          <cx:pt idx="7927">3.75</cx:pt>
          <cx:pt idx="7928">3.75</cx:pt>
          <cx:pt idx="7929">5</cx:pt>
          <cx:pt idx="7930">3.75</cx:pt>
          <cx:pt idx="7931">3.75</cx:pt>
          <cx:pt idx="7932">3.125</cx:pt>
          <cx:pt idx="7933">3.75</cx:pt>
          <cx:pt idx="7934">4.375</cx:pt>
          <cx:pt idx="7935">2.5</cx:pt>
          <cx:pt idx="7936">4.375</cx:pt>
          <cx:pt idx="7937">1.25</cx:pt>
          <cx:pt idx="7938">4.375</cx:pt>
          <cx:pt idx="7939">4.375</cx:pt>
          <cx:pt idx="7940">4.375</cx:pt>
          <cx:pt idx="7941">5</cx:pt>
          <cx:pt idx="7942">1.875</cx:pt>
          <cx:pt idx="7943">3.75</cx:pt>
          <cx:pt idx="7944">4.375</cx:pt>
          <cx:pt idx="7945">3.75</cx:pt>
          <cx:pt idx="7946">4.375</cx:pt>
          <cx:pt idx="7947">4.375</cx:pt>
          <cx:pt idx="7948">5</cx:pt>
          <cx:pt idx="7949">3.75</cx:pt>
          <cx:pt idx="7950">5</cx:pt>
          <cx:pt idx="7951">3.75</cx:pt>
          <cx:pt idx="7952">4.375</cx:pt>
          <cx:pt idx="7953">3.125</cx:pt>
          <cx:pt idx="7954">4.375</cx:pt>
          <cx:pt idx="7955">3.75</cx:pt>
          <cx:pt idx="7956">4.375</cx:pt>
          <cx:pt idx="7957">4.375</cx:pt>
          <cx:pt idx="7958">4.375</cx:pt>
          <cx:pt idx="7959">1.25</cx:pt>
          <cx:pt idx="7960">4.375</cx:pt>
          <cx:pt idx="7961">5</cx:pt>
          <cx:pt idx="7962">4.375</cx:pt>
          <cx:pt idx="7963">3.75</cx:pt>
          <cx:pt idx="7964">5</cx:pt>
          <cx:pt idx="7965">4.375</cx:pt>
          <cx:pt idx="7966">3.75</cx:pt>
          <cx:pt idx="7967">3.125</cx:pt>
          <cx:pt idx="7968">4.375</cx:pt>
          <cx:pt idx="7969">4.375</cx:pt>
          <cx:pt idx="7970">4.375</cx:pt>
          <cx:pt idx="7971">3.75</cx:pt>
          <cx:pt idx="7972">3.75</cx:pt>
          <cx:pt idx="7973">4.375</cx:pt>
          <cx:pt idx="7974">3.125</cx:pt>
          <cx:pt idx="7975">2.5</cx:pt>
          <cx:pt idx="7976">4.375</cx:pt>
          <cx:pt idx="7977">1.25</cx:pt>
          <cx:pt idx="7978">3.75</cx:pt>
          <cx:pt idx="7979">4.375</cx:pt>
          <cx:pt idx="7980">3.75</cx:pt>
          <cx:pt idx="7981">3.125</cx:pt>
          <cx:pt idx="7982">4.375</cx:pt>
          <cx:pt idx="7983">4.375</cx:pt>
          <cx:pt idx="7984">4.375</cx:pt>
          <cx:pt idx="7985">5</cx:pt>
          <cx:pt idx="7986">3.75</cx:pt>
          <cx:pt idx="7987">5</cx:pt>
          <cx:pt idx="7988">3.75</cx:pt>
          <cx:pt idx="7989">3.75</cx:pt>
          <cx:pt idx="7990">4.375</cx:pt>
          <cx:pt idx="7991">2.5</cx:pt>
          <cx:pt idx="7992">4.375</cx:pt>
          <cx:pt idx="7993">4.375</cx:pt>
          <cx:pt idx="7994">4.375</cx:pt>
          <cx:pt idx="7995">3.75</cx:pt>
          <cx:pt idx="7996">5</cx:pt>
          <cx:pt idx="7997">1.875</cx:pt>
          <cx:pt idx="7998">4.375</cx:pt>
          <cx:pt idx="7999">3.75</cx:pt>
          <cx:pt idx="8000">4.375</cx:pt>
          <cx:pt idx="8001">5</cx:pt>
          <cx:pt idx="8002">3.75</cx:pt>
          <cx:pt idx="8003">3.75</cx:pt>
          <cx:pt idx="8004">4.375</cx:pt>
          <cx:pt idx="8005">4.375</cx:pt>
          <cx:pt idx="8006">5</cx:pt>
          <cx:pt idx="8007">5</cx:pt>
          <cx:pt idx="8008">2.5</cx:pt>
          <cx:pt idx="8009">3.75</cx:pt>
          <cx:pt idx="8010">3.75</cx:pt>
          <cx:pt idx="8011">5</cx:pt>
          <cx:pt idx="8012">2.5</cx:pt>
          <cx:pt idx="8013">2.5</cx:pt>
          <cx:pt idx="8014">4.375</cx:pt>
          <cx:pt idx="8015">4.375</cx:pt>
          <cx:pt idx="8016">3.75</cx:pt>
          <cx:pt idx="8017">3.75</cx:pt>
          <cx:pt idx="8018">4.375</cx:pt>
          <cx:pt idx="8019">4.375</cx:pt>
          <cx:pt idx="8020">3.125</cx:pt>
          <cx:pt idx="8021">4.375</cx:pt>
          <cx:pt idx="8022">4.375</cx:pt>
          <cx:pt idx="8023">5</cx:pt>
          <cx:pt idx="8024">5</cx:pt>
          <cx:pt idx="8025">5</cx:pt>
          <cx:pt idx="8026">4.375</cx:pt>
          <cx:pt idx="8027">4.375</cx:pt>
          <cx:pt idx="8028">5</cx:pt>
          <cx:pt idx="8029">3.125</cx:pt>
          <cx:pt idx="8030">4.375</cx:pt>
          <cx:pt idx="8031">4.375</cx:pt>
          <cx:pt idx="8032">4.375</cx:pt>
          <cx:pt idx="8033">3.75</cx:pt>
          <cx:pt idx="8034">3.75</cx:pt>
          <cx:pt idx="8035">4.375</cx:pt>
          <cx:pt idx="8036">3.75</cx:pt>
          <cx:pt idx="8037">3.75</cx:pt>
          <cx:pt idx="8038">3.125</cx:pt>
          <cx:pt idx="8039">3.125</cx:pt>
          <cx:pt idx="8040">4.375</cx:pt>
          <cx:pt idx="8041">4.375</cx:pt>
          <cx:pt idx="8042">4.375</cx:pt>
          <cx:pt idx="8043">4.375</cx:pt>
          <cx:pt idx="8044">4.375</cx:pt>
          <cx:pt idx="8045">3.125</cx:pt>
          <cx:pt idx="8046">5</cx:pt>
          <cx:pt idx="8047">4.375</cx:pt>
          <cx:pt idx="8048">4.375</cx:pt>
          <cx:pt idx="8049">3.75</cx:pt>
          <cx:pt idx="8050">3.75</cx:pt>
          <cx:pt idx="8051">3.75</cx:pt>
          <cx:pt idx="8052">3.75</cx:pt>
          <cx:pt idx="8053">4.375</cx:pt>
          <cx:pt idx="8054">3.75</cx:pt>
          <cx:pt idx="8055">4.375</cx:pt>
          <cx:pt idx="8056">5</cx:pt>
          <cx:pt idx="8057">3.75</cx:pt>
          <cx:pt idx="8058">5</cx:pt>
          <cx:pt idx="8059">4.375</cx:pt>
          <cx:pt idx="8060">4.375</cx:pt>
          <cx:pt idx="8061">4.375</cx:pt>
          <cx:pt idx="8062">3.125</cx:pt>
          <cx:pt idx="8063">3.75</cx:pt>
          <cx:pt idx="8064">4.375</cx:pt>
          <cx:pt idx="8065">3.75</cx:pt>
          <cx:pt idx="8066">5</cx:pt>
          <cx:pt idx="8067">4.375</cx:pt>
          <cx:pt idx="8068">4.375</cx:pt>
          <cx:pt idx="8069">3.75</cx:pt>
          <cx:pt idx="8070">4.375</cx:pt>
          <cx:pt idx="8071">3.75</cx:pt>
          <cx:pt idx="8072">4.375</cx:pt>
          <cx:pt idx="8073">4.375</cx:pt>
          <cx:pt idx="8074">5</cx:pt>
          <cx:pt idx="8075">3.75</cx:pt>
          <cx:pt idx="8076">5</cx:pt>
          <cx:pt idx="8077">3.125</cx:pt>
          <cx:pt idx="8078">4.375</cx:pt>
          <cx:pt idx="8079">1.25</cx:pt>
          <cx:pt idx="8080">3.125</cx:pt>
          <cx:pt idx="8081">3.125</cx:pt>
          <cx:pt idx="8082">4.375</cx:pt>
          <cx:pt idx="8083">4.375</cx:pt>
          <cx:pt idx="8084">4.375</cx:pt>
          <cx:pt idx="8085">4.375</cx:pt>
          <cx:pt idx="8086">3.125</cx:pt>
          <cx:pt idx="8087">4.375</cx:pt>
          <cx:pt idx="8088">4.375</cx:pt>
          <cx:pt idx="8089">4.375</cx:pt>
          <cx:pt idx="8090">4.375</cx:pt>
          <cx:pt idx="8091">3.125</cx:pt>
          <cx:pt idx="8092">5</cx:pt>
          <cx:pt idx="8093">3.75</cx:pt>
          <cx:pt idx="8094">5</cx:pt>
          <cx:pt idx="8095">2.5</cx:pt>
          <cx:pt idx="8096">5</cx:pt>
          <cx:pt idx="8097">3.75</cx:pt>
          <cx:pt idx="8098">5</cx:pt>
          <cx:pt idx="8099">5</cx:pt>
          <cx:pt idx="8100">5</cx:pt>
          <cx:pt idx="8101">3.75</cx:pt>
          <cx:pt idx="8102">4.375</cx:pt>
          <cx:pt idx="8103">4.375</cx:pt>
          <cx:pt idx="8104">4.375</cx:pt>
          <cx:pt idx="8105">1.875</cx:pt>
          <cx:pt idx="8106">4.375</cx:pt>
          <cx:pt idx="8107">5</cx:pt>
          <cx:pt idx="8108">3.75</cx:pt>
          <cx:pt idx="8109">5</cx:pt>
          <cx:pt idx="8110">4.375</cx:pt>
          <cx:pt idx="8111">2.5</cx:pt>
          <cx:pt idx="8112">4.375</cx:pt>
          <cx:pt idx="8113">2.5</cx:pt>
          <cx:pt idx="8114">3.125</cx:pt>
          <cx:pt idx="8115">4.375</cx:pt>
          <cx:pt idx="8116">5</cx:pt>
          <cx:pt idx="8117">3.75</cx:pt>
          <cx:pt idx="8118">5</cx:pt>
          <cx:pt idx="8119">5</cx:pt>
          <cx:pt idx="8120">4.375</cx:pt>
          <cx:pt idx="8121">1.875</cx:pt>
          <cx:pt idx="8122">3.75</cx:pt>
          <cx:pt idx="8123">2.5</cx:pt>
          <cx:pt idx="8124">3.125</cx:pt>
          <cx:pt idx="8125">5</cx:pt>
          <cx:pt idx="8126">4.375</cx:pt>
          <cx:pt idx="8127">3.75</cx:pt>
          <cx:pt idx="8128">4.375</cx:pt>
          <cx:pt idx="8129">3.75</cx:pt>
          <cx:pt idx="8130">3.125</cx:pt>
          <cx:pt idx="8131">4.375</cx:pt>
          <cx:pt idx="8132">5</cx:pt>
          <cx:pt idx="8133">4.375</cx:pt>
          <cx:pt idx="8134">3.75</cx:pt>
          <cx:pt idx="8135">3.75</cx:pt>
          <cx:pt idx="8136">5</cx:pt>
          <cx:pt idx="8137">3.75</cx:pt>
          <cx:pt idx="8138">5</cx:pt>
          <cx:pt idx="8139">3.75</cx:pt>
          <cx:pt idx="8140">3.75</cx:pt>
          <cx:pt idx="8141">3.75</cx:pt>
          <cx:pt idx="8142">3.75</cx:pt>
          <cx:pt idx="8143">4.375</cx:pt>
          <cx:pt idx="8144">3.125</cx:pt>
          <cx:pt idx="8145">5</cx:pt>
          <cx:pt idx="8146">3.75</cx:pt>
          <cx:pt idx="8147">3.75</cx:pt>
          <cx:pt idx="8148">4.375</cx:pt>
          <cx:pt idx="8149">5</cx:pt>
          <cx:pt idx="8150">4.375</cx:pt>
          <cx:pt idx="8151">4.375</cx:pt>
          <cx:pt idx="8152">4.375</cx:pt>
          <cx:pt idx="8153">3.75</cx:pt>
          <cx:pt idx="8154">4.375</cx:pt>
          <cx:pt idx="8155">3.125</cx:pt>
          <cx:pt idx="8156">4.375</cx:pt>
          <cx:pt idx="8157">4.375</cx:pt>
          <cx:pt idx="8158">5</cx:pt>
          <cx:pt idx="8159">4.375</cx:pt>
          <cx:pt idx="8160">4.375</cx:pt>
          <cx:pt idx="8161">3.75</cx:pt>
          <cx:pt idx="8162">4.375</cx:pt>
          <cx:pt idx="8163">2.5</cx:pt>
          <cx:pt idx="8164">4.375</cx:pt>
          <cx:pt idx="8165">4.375</cx:pt>
          <cx:pt idx="8166">4.375</cx:pt>
          <cx:pt idx="8167">3.75</cx:pt>
          <cx:pt idx="8168">4.375</cx:pt>
          <cx:pt idx="8169">4.375</cx:pt>
          <cx:pt idx="8170">5</cx:pt>
          <cx:pt idx="8171">4.375</cx:pt>
          <cx:pt idx="8172">2.5</cx:pt>
          <cx:pt idx="8173">3.75</cx:pt>
          <cx:pt idx="8174">4.375</cx:pt>
          <cx:pt idx="8175">4.375</cx:pt>
          <cx:pt idx="8176">4.375</cx:pt>
          <cx:pt idx="8177">4.375</cx:pt>
          <cx:pt idx="8178">3.125</cx:pt>
          <cx:pt idx="8179">4.375</cx:pt>
          <cx:pt idx="8180">4.375</cx:pt>
          <cx:pt idx="8181">2.5</cx:pt>
          <cx:pt idx="8182">5</cx:pt>
          <cx:pt idx="8183">3.75</cx:pt>
          <cx:pt idx="8184">3.125</cx:pt>
          <cx:pt idx="8185">2.5</cx:pt>
          <cx:pt idx="8186">4.375</cx:pt>
          <cx:pt idx="8187">4.375</cx:pt>
          <cx:pt idx="8188">3.75</cx:pt>
          <cx:pt idx="8189">3.75</cx:pt>
          <cx:pt idx="8190">5</cx:pt>
          <cx:pt idx="8191">4.375</cx:pt>
          <cx:pt idx="8192">4.375</cx:pt>
          <cx:pt idx="8193">4.375</cx:pt>
          <cx:pt idx="8194">3.75</cx:pt>
          <cx:pt idx="8195">3.75</cx:pt>
          <cx:pt idx="8196">4.375</cx:pt>
          <cx:pt idx="8197">5</cx:pt>
          <cx:pt idx="8198">4.375</cx:pt>
          <cx:pt idx="8199">3.75</cx:pt>
          <cx:pt idx="8200">4.375</cx:pt>
          <cx:pt idx="8201">5</cx:pt>
          <cx:pt idx="8202">4.375</cx:pt>
          <cx:pt idx="8203">4.375</cx:pt>
          <cx:pt idx="8204">4.375</cx:pt>
          <cx:pt idx="8205">4.375</cx:pt>
          <cx:pt idx="8206">4.375</cx:pt>
          <cx:pt idx="8207">4.375</cx:pt>
          <cx:pt idx="8208">4.375</cx:pt>
          <cx:pt idx="8209">3.125</cx:pt>
          <cx:pt idx="8210">4.375</cx:pt>
          <cx:pt idx="8211">3.125</cx:pt>
          <cx:pt idx="8212">3.75</cx:pt>
          <cx:pt idx="8213">5</cx:pt>
          <cx:pt idx="8214">4.375</cx:pt>
          <cx:pt idx="8215">4.375</cx:pt>
          <cx:pt idx="8216">4.375</cx:pt>
          <cx:pt idx="8217">5</cx:pt>
          <cx:pt idx="8218">5</cx:pt>
          <cx:pt idx="8219">3.75</cx:pt>
          <cx:pt idx="8220">4.375</cx:pt>
          <cx:pt idx="8221">4.375</cx:pt>
          <cx:pt idx="8222">5</cx:pt>
          <cx:pt idx="8223">5</cx:pt>
          <cx:pt idx="8224">3.75</cx:pt>
          <cx:pt idx="8225">3.125</cx:pt>
          <cx:pt idx="8226">5</cx:pt>
          <cx:pt idx="8227">4.375</cx:pt>
          <cx:pt idx="8228">4.375</cx:pt>
          <cx:pt idx="8229">3.75</cx:pt>
          <cx:pt idx="8230">5</cx:pt>
          <cx:pt idx="8231">5</cx:pt>
          <cx:pt idx="8232">3.75</cx:pt>
          <cx:pt idx="8233">4.375</cx:pt>
          <cx:pt idx="8234">5</cx:pt>
          <cx:pt idx="8235">3.75</cx:pt>
          <cx:pt idx="8236">4.375</cx:pt>
          <cx:pt idx="8237">3.75</cx:pt>
          <cx:pt idx="8238">5</cx:pt>
          <cx:pt idx="8239">3.75</cx:pt>
          <cx:pt idx="8240">4.375</cx:pt>
          <cx:pt idx="8241">4.375</cx:pt>
          <cx:pt idx="8242">4.375</cx:pt>
          <cx:pt idx="8243">4.375</cx:pt>
          <cx:pt idx="8244">4.375</cx:pt>
          <cx:pt idx="8245">3.75</cx:pt>
          <cx:pt idx="8246">3.75</cx:pt>
          <cx:pt idx="8247">2.5</cx:pt>
          <cx:pt idx="8248">4.375</cx:pt>
          <cx:pt idx="8249">4.375</cx:pt>
          <cx:pt idx="8250">4.375</cx:pt>
          <cx:pt idx="8251">4.375</cx:pt>
          <cx:pt idx="8252">4.375</cx:pt>
          <cx:pt idx="8253">3.75</cx:pt>
          <cx:pt idx="8254">3.75</cx:pt>
          <cx:pt idx="8255">3.75</cx:pt>
          <cx:pt idx="8256">4.375</cx:pt>
          <cx:pt idx="8257">5</cx:pt>
          <cx:pt idx="8258">4.375</cx:pt>
          <cx:pt idx="8259">2.5</cx:pt>
          <cx:pt idx="8260">4.375</cx:pt>
          <cx:pt idx="8261">3.125</cx:pt>
          <cx:pt idx="8262">3.75</cx:pt>
          <cx:pt idx="8263">5</cx:pt>
          <cx:pt idx="8264">4.375</cx:pt>
          <cx:pt idx="8265">4.375</cx:pt>
          <cx:pt idx="8266">1.25</cx:pt>
          <cx:pt idx="8267">3.125</cx:pt>
          <cx:pt idx="8268">4.375</cx:pt>
          <cx:pt idx="8269">4.375</cx:pt>
          <cx:pt idx="8270">4.375</cx:pt>
          <cx:pt idx="8271">4.375</cx:pt>
          <cx:pt idx="8272">4.375</cx:pt>
          <cx:pt idx="8273">3.125</cx:pt>
          <cx:pt idx="8274">3.125</cx:pt>
          <cx:pt idx="8275">5</cx:pt>
          <cx:pt idx="8276">3.75</cx:pt>
          <cx:pt idx="8277">4.375</cx:pt>
          <cx:pt idx="8278">3.75</cx:pt>
          <cx:pt idx="8279">3.75</cx:pt>
          <cx:pt idx="8280">4.375</cx:pt>
          <cx:pt idx="8281">1.25</cx:pt>
          <cx:pt idx="8282">2.5</cx:pt>
          <cx:pt idx="8283">3.75</cx:pt>
          <cx:pt idx="8284">3.75</cx:pt>
          <cx:pt idx="8285">3.75</cx:pt>
          <cx:pt idx="8286">4.375</cx:pt>
          <cx:pt idx="8287">5</cx:pt>
          <cx:pt idx="8288">4.375</cx:pt>
          <cx:pt idx="8289">3.75</cx:pt>
          <cx:pt idx="8290">3.125</cx:pt>
          <cx:pt idx="8291">3.125</cx:pt>
          <cx:pt idx="8292">5</cx:pt>
          <cx:pt idx="8293">4.375</cx:pt>
          <cx:pt idx="8294">5</cx:pt>
          <cx:pt idx="8295">3.125</cx:pt>
          <cx:pt idx="8296">3.75</cx:pt>
          <cx:pt idx="8297">3.125</cx:pt>
          <cx:pt idx="8298">3.75</cx:pt>
          <cx:pt idx="8299">3.75</cx:pt>
          <cx:pt idx="8300">4.375</cx:pt>
          <cx:pt idx="8301">3.75</cx:pt>
          <cx:pt idx="8302">4.375</cx:pt>
          <cx:pt idx="8303">4.375</cx:pt>
          <cx:pt idx="8304">4.375</cx:pt>
          <cx:pt idx="8305">4.375</cx:pt>
          <cx:pt idx="8306">4.375</cx:pt>
          <cx:pt idx="8307">4.375</cx:pt>
          <cx:pt idx="8308">4.375</cx:pt>
          <cx:pt idx="8309">4.375</cx:pt>
          <cx:pt idx="8310">5</cx:pt>
          <cx:pt idx="8311">5</cx:pt>
          <cx:pt idx="8312">5</cx:pt>
          <cx:pt idx="8313">3.75</cx:pt>
          <cx:pt idx="8314">4.375</cx:pt>
          <cx:pt idx="8315">5</cx:pt>
          <cx:pt idx="8316">5</cx:pt>
          <cx:pt idx="8317">4.375</cx:pt>
          <cx:pt idx="8318">3.75</cx:pt>
          <cx:pt idx="8319">3.75</cx:pt>
          <cx:pt idx="8320">4.375</cx:pt>
          <cx:pt idx="8321">5</cx:pt>
          <cx:pt idx="8322">4.375</cx:pt>
          <cx:pt idx="8323">4.375</cx:pt>
          <cx:pt idx="8324">4.375</cx:pt>
          <cx:pt idx="8325">3.75</cx:pt>
          <cx:pt idx="8326">4.375</cx:pt>
          <cx:pt idx="8327">3.75</cx:pt>
          <cx:pt idx="8328">4.375</cx:pt>
          <cx:pt idx="8329">3.75</cx:pt>
          <cx:pt idx="8330">4.375</cx:pt>
          <cx:pt idx="8331">5</cx:pt>
          <cx:pt idx="8332">4.375</cx:pt>
          <cx:pt idx="8333">4.375</cx:pt>
          <cx:pt idx="8334">3.125</cx:pt>
          <cx:pt idx="8335">3.75</cx:pt>
          <cx:pt idx="8336">3.75</cx:pt>
          <cx:pt idx="8337">4.375</cx:pt>
          <cx:pt idx="8338">4.375</cx:pt>
          <cx:pt idx="8339">3.125</cx:pt>
          <cx:pt idx="8340">3.125</cx:pt>
          <cx:pt idx="8341">4.375</cx:pt>
          <cx:pt idx="8342">1.25</cx:pt>
          <cx:pt idx="8343">3.125</cx:pt>
          <cx:pt idx="8344">4.375</cx:pt>
          <cx:pt idx="8345">5</cx:pt>
          <cx:pt idx="8346">5</cx:pt>
          <cx:pt idx="8347">4.375</cx:pt>
          <cx:pt idx="8348">3.75</cx:pt>
          <cx:pt idx="8349">3.75</cx:pt>
          <cx:pt idx="8350">5</cx:pt>
          <cx:pt idx="8351">3.125</cx:pt>
          <cx:pt idx="8352">3.75</cx:pt>
          <cx:pt idx="8353">4.375</cx:pt>
          <cx:pt idx="8354">5</cx:pt>
          <cx:pt idx="8355">3.125</cx:pt>
          <cx:pt idx="8356">5</cx:pt>
          <cx:pt idx="8357">5</cx:pt>
          <cx:pt idx="8358">4.375</cx:pt>
          <cx:pt idx="8359">3.75</cx:pt>
          <cx:pt idx="8360">4.375</cx:pt>
          <cx:pt idx="8361">4.375</cx:pt>
          <cx:pt idx="8362">5</cx:pt>
          <cx:pt idx="8363">4.375</cx:pt>
          <cx:pt idx="8364">4.375</cx:pt>
          <cx:pt idx="8365">3.75</cx:pt>
          <cx:pt idx="8366">3.75</cx:pt>
          <cx:pt idx="8367">4.375</cx:pt>
          <cx:pt idx="8368">4.375</cx:pt>
          <cx:pt idx="8369">5</cx:pt>
          <cx:pt idx="8370">5</cx:pt>
          <cx:pt idx="8371">3.75</cx:pt>
          <cx:pt idx="8372">3.75</cx:pt>
          <cx:pt idx="8373">4.375</cx:pt>
          <cx:pt idx="8374">4.375</cx:pt>
          <cx:pt idx="8375">5</cx:pt>
          <cx:pt idx="8376">3.75</cx:pt>
          <cx:pt idx="8377">4.375</cx:pt>
          <cx:pt idx="8378">4.375</cx:pt>
          <cx:pt idx="8379">5</cx:pt>
          <cx:pt idx="8380">4.375</cx:pt>
          <cx:pt idx="8381">4.375</cx:pt>
          <cx:pt idx="8382">4.375</cx:pt>
          <cx:pt idx="8383">5</cx:pt>
          <cx:pt idx="8384">3.75</cx:pt>
          <cx:pt idx="8385">4.375</cx:pt>
          <cx:pt idx="8386">5</cx:pt>
          <cx:pt idx="8387">4.375</cx:pt>
          <cx:pt idx="8388">5</cx:pt>
          <cx:pt idx="8389">4.375</cx:pt>
          <cx:pt idx="8390">3.75</cx:pt>
          <cx:pt idx="8391">5</cx:pt>
          <cx:pt idx="8392">4.375</cx:pt>
          <cx:pt idx="8393">3.75</cx:pt>
          <cx:pt idx="8394">3.75</cx:pt>
          <cx:pt idx="8395">3.75</cx:pt>
          <cx:pt idx="8396">3.75</cx:pt>
          <cx:pt idx="8397">4.375</cx:pt>
          <cx:pt idx="8398">5</cx:pt>
          <cx:pt idx="8399">4.375</cx:pt>
          <cx:pt idx="8400">3.75</cx:pt>
          <cx:pt idx="8401">3.75</cx:pt>
          <cx:pt idx="8402">3.75</cx:pt>
          <cx:pt idx="8403">2.5</cx:pt>
          <cx:pt idx="8404">5</cx:pt>
          <cx:pt idx="8405">4.375</cx:pt>
          <cx:pt idx="8406">4.375</cx:pt>
          <cx:pt idx="8407">4.375</cx:pt>
          <cx:pt idx="8408">5</cx:pt>
          <cx:pt idx="8409">3.125</cx:pt>
          <cx:pt idx="8410">3.75</cx:pt>
          <cx:pt idx="8411">3.75</cx:pt>
          <cx:pt idx="8412">3.75</cx:pt>
          <cx:pt idx="8413">4.375</cx:pt>
          <cx:pt idx="8414">3.125</cx:pt>
          <cx:pt idx="8415">4.375</cx:pt>
          <cx:pt idx="8416">5</cx:pt>
          <cx:pt idx="8417">5</cx:pt>
          <cx:pt idx="8418">2.5</cx:pt>
          <cx:pt idx="8419">3.75</cx:pt>
          <cx:pt idx="8420">3.75</cx:pt>
          <cx:pt idx="8421">4.375</cx:pt>
          <cx:pt idx="8422">3.75</cx:pt>
          <cx:pt idx="8423">3.75</cx:pt>
          <cx:pt idx="8424">5</cx:pt>
          <cx:pt idx="8425">3.75</cx:pt>
          <cx:pt idx="8426">4.375</cx:pt>
          <cx:pt idx="8427">4.375</cx:pt>
          <cx:pt idx="8428">3.125</cx:pt>
          <cx:pt idx="8429">3.75</cx:pt>
          <cx:pt idx="8430">5</cx:pt>
          <cx:pt idx="8431">3.125</cx:pt>
          <cx:pt idx="8432">3.75</cx:pt>
          <cx:pt idx="8433">4.375</cx:pt>
          <cx:pt idx="8434">4.375</cx:pt>
          <cx:pt idx="8435">3.125</cx:pt>
          <cx:pt idx="8436">5</cx:pt>
          <cx:pt idx="8437">4.375</cx:pt>
          <cx:pt idx="8438">4.375</cx:pt>
          <cx:pt idx="8439">3.125</cx:pt>
          <cx:pt idx="8440">4.375</cx:pt>
          <cx:pt idx="8441">4.375</cx:pt>
          <cx:pt idx="8442">4.375</cx:pt>
          <cx:pt idx="8443">5</cx:pt>
          <cx:pt idx="8444">3.75</cx:pt>
          <cx:pt idx="8445">5</cx:pt>
          <cx:pt idx="8446">4.375</cx:pt>
          <cx:pt idx="8447">4.375</cx:pt>
          <cx:pt idx="8448">4.375</cx:pt>
          <cx:pt idx="8449">4.375</cx:pt>
          <cx:pt idx="8450">4.375</cx:pt>
          <cx:pt idx="8451">4.375</cx:pt>
          <cx:pt idx="8452">3.75</cx:pt>
          <cx:pt idx="8453">4.375</cx:pt>
          <cx:pt idx="8454">4.375</cx:pt>
          <cx:pt idx="8455">4.375</cx:pt>
          <cx:pt idx="8456">4.375</cx:pt>
          <cx:pt idx="8457">5</cx:pt>
          <cx:pt idx="8458">4.375</cx:pt>
          <cx:pt idx="8459">4.375</cx:pt>
          <cx:pt idx="8460">2.5</cx:pt>
          <cx:pt idx="8461">4.375</cx:pt>
          <cx:pt idx="8462">3.125</cx:pt>
          <cx:pt idx="8463">4.375</cx:pt>
          <cx:pt idx="8464">3.75</cx:pt>
          <cx:pt idx="8465">3.125</cx:pt>
          <cx:pt idx="8466">3.75</cx:pt>
          <cx:pt idx="8467">4.375</cx:pt>
          <cx:pt idx="8468">4.375</cx:pt>
          <cx:pt idx="8469">3.125</cx:pt>
          <cx:pt idx="8470">5</cx:pt>
          <cx:pt idx="8471">4.375</cx:pt>
          <cx:pt idx="8472">3.125</cx:pt>
          <cx:pt idx="8473">3.75</cx:pt>
          <cx:pt idx="8474">4.375</cx:pt>
          <cx:pt idx="8475">3.75</cx:pt>
          <cx:pt idx="8476">4.375</cx:pt>
          <cx:pt idx="8477">5</cx:pt>
          <cx:pt idx="8478">2.5</cx:pt>
          <cx:pt idx="8479">4.375</cx:pt>
          <cx:pt idx="8480">3.75</cx:pt>
          <cx:pt idx="8481">5</cx:pt>
          <cx:pt idx="8482">3.125</cx:pt>
          <cx:pt idx="8483">3.75</cx:pt>
          <cx:pt idx="8484">2.5</cx:pt>
          <cx:pt idx="8485">5</cx:pt>
          <cx:pt idx="8486">3.75</cx:pt>
          <cx:pt idx="8487">3.125</cx:pt>
          <cx:pt idx="8488">5</cx:pt>
          <cx:pt idx="8489">3.75</cx:pt>
          <cx:pt idx="8490">4.375</cx:pt>
          <cx:pt idx="8491">5</cx:pt>
          <cx:pt idx="8492">2.5</cx:pt>
          <cx:pt idx="8493">2.5</cx:pt>
          <cx:pt idx="8494">5</cx:pt>
          <cx:pt idx="8495">4.375</cx:pt>
          <cx:pt idx="8496">4.375</cx:pt>
          <cx:pt idx="8497">3.75</cx:pt>
          <cx:pt idx="8498">4.375</cx:pt>
          <cx:pt idx="8499">4.375</cx:pt>
          <cx:pt idx="8500">3.75</cx:pt>
          <cx:pt idx="8501">4.375</cx:pt>
          <cx:pt idx="8502">3.125</cx:pt>
          <cx:pt idx="8503">5</cx:pt>
          <cx:pt idx="8504">1.875</cx:pt>
          <cx:pt idx="8505">4.375</cx:pt>
          <cx:pt idx="8506">4.375</cx:pt>
          <cx:pt idx="8507">4.375</cx:pt>
          <cx:pt idx="8508">4.375</cx:pt>
          <cx:pt idx="8509">3.75</cx:pt>
          <cx:pt idx="8510">4.375</cx:pt>
          <cx:pt idx="8511">3.75</cx:pt>
          <cx:pt idx="8512">4.375</cx:pt>
          <cx:pt idx="8513">3.75</cx:pt>
          <cx:pt idx="8514">3.125</cx:pt>
          <cx:pt idx="8515">4.375</cx:pt>
          <cx:pt idx="8516">3.75</cx:pt>
          <cx:pt idx="8517">4.375</cx:pt>
          <cx:pt idx="8518">3.125</cx:pt>
          <cx:pt idx="8519">5</cx:pt>
          <cx:pt idx="8520">4.375</cx:pt>
          <cx:pt idx="8521">5</cx:pt>
          <cx:pt idx="8522">3.125</cx:pt>
          <cx:pt idx="8523">5</cx:pt>
          <cx:pt idx="8524">3.75</cx:pt>
          <cx:pt idx="8525">3.75</cx:pt>
          <cx:pt idx="8526">3.75</cx:pt>
          <cx:pt idx="8527">4.375</cx:pt>
          <cx:pt idx="8528">3.75</cx:pt>
          <cx:pt idx="8529">3.75</cx:pt>
          <cx:pt idx="8530">4.375</cx:pt>
          <cx:pt idx="8531">3.75</cx:pt>
          <cx:pt idx="8532">3.125</cx:pt>
          <cx:pt idx="8533">5</cx:pt>
          <cx:pt idx="8534">2.5</cx:pt>
          <cx:pt idx="8535">4.375</cx:pt>
          <cx:pt idx="8536">4.375</cx:pt>
          <cx:pt idx="8537">3.75</cx:pt>
          <cx:pt idx="8538">3.75</cx:pt>
          <cx:pt idx="8539">3.125</cx:pt>
          <cx:pt idx="8540">3.125</cx:pt>
          <cx:pt idx="8541">3.75</cx:pt>
          <cx:pt idx="8542">4.375</cx:pt>
          <cx:pt idx="8543">3.75</cx:pt>
          <cx:pt idx="8544">4.375</cx:pt>
          <cx:pt idx="8545">3.75</cx:pt>
          <cx:pt idx="8546">5</cx:pt>
          <cx:pt idx="8547">3.75</cx:pt>
          <cx:pt idx="8548">4.375</cx:pt>
          <cx:pt idx="8549">4.375</cx:pt>
          <cx:pt idx="8550">4.375</cx:pt>
          <cx:pt idx="8551">5</cx:pt>
          <cx:pt idx="8552">4.375</cx:pt>
          <cx:pt idx="8553">3.75</cx:pt>
          <cx:pt idx="8554">3.75</cx:pt>
          <cx:pt idx="8555">3.75</cx:pt>
          <cx:pt idx="8556">5</cx:pt>
          <cx:pt idx="8557">4.375</cx:pt>
          <cx:pt idx="8558">5</cx:pt>
          <cx:pt idx="8559">4.375</cx:pt>
          <cx:pt idx="8560">4.375</cx:pt>
          <cx:pt idx="8561">4.375</cx:pt>
          <cx:pt idx="8562">4.375</cx:pt>
          <cx:pt idx="8563">5</cx:pt>
          <cx:pt idx="8564">5</cx:pt>
          <cx:pt idx="8565">3.125</cx:pt>
          <cx:pt idx="8566">3.75</cx:pt>
          <cx:pt idx="8567">4.375</cx:pt>
          <cx:pt idx="8568">4.375</cx:pt>
          <cx:pt idx="8569">3.75</cx:pt>
          <cx:pt idx="8570">3.75</cx:pt>
          <cx:pt idx="8571">5</cx:pt>
          <cx:pt idx="8572">4.375</cx:pt>
          <cx:pt idx="8573">5</cx:pt>
          <cx:pt idx="8574">4.375</cx:pt>
          <cx:pt idx="8575">3.75</cx:pt>
          <cx:pt idx="8576">3.75</cx:pt>
          <cx:pt idx="8577">4.375</cx:pt>
          <cx:pt idx="8578">3.75</cx:pt>
          <cx:pt idx="8579">4.375</cx:pt>
          <cx:pt idx="8580">3.75</cx:pt>
          <cx:pt idx="8581">1.25</cx:pt>
          <cx:pt idx="8582">3.125</cx:pt>
          <cx:pt idx="8583">3.75</cx:pt>
          <cx:pt idx="8584">3.75</cx:pt>
          <cx:pt idx="8585">2.5</cx:pt>
          <cx:pt idx="8586">3.75</cx:pt>
          <cx:pt idx="8587">3.75</cx:pt>
          <cx:pt idx="8588">3.75</cx:pt>
          <cx:pt idx="8589">4.375</cx:pt>
          <cx:pt idx="8590">3.125</cx:pt>
          <cx:pt idx="8591">4.375</cx:pt>
          <cx:pt idx="8592">2.5</cx:pt>
          <cx:pt idx="8593">3.125</cx:pt>
          <cx:pt idx="8594">3.75</cx:pt>
          <cx:pt idx="8595">1.25</cx:pt>
          <cx:pt idx="8596">3.75</cx:pt>
          <cx:pt idx="8597">4.375</cx:pt>
          <cx:pt idx="8598">2.5</cx:pt>
          <cx:pt idx="8599">4.375</cx:pt>
          <cx:pt idx="8600">3.75</cx:pt>
          <cx:pt idx="8601">3.75</cx:pt>
          <cx:pt idx="8602">3.75</cx:pt>
          <cx:pt idx="8603">5</cx:pt>
          <cx:pt idx="8604">5</cx:pt>
          <cx:pt idx="8605">3.75</cx:pt>
          <cx:pt idx="8606">3.75</cx:pt>
          <cx:pt idx="8607">3.75</cx:pt>
          <cx:pt idx="8608">3.125</cx:pt>
          <cx:pt idx="8609">2.5</cx:pt>
          <cx:pt idx="8610">4.375</cx:pt>
          <cx:pt idx="8611">4.375</cx:pt>
          <cx:pt idx="8612">4.375</cx:pt>
          <cx:pt idx="8613">4.375</cx:pt>
          <cx:pt idx="8614">4.375</cx:pt>
          <cx:pt idx="8615">4.375</cx:pt>
          <cx:pt idx="8616">4.375</cx:pt>
          <cx:pt idx="8617">4.375</cx:pt>
          <cx:pt idx="8618">3.75</cx:pt>
          <cx:pt idx="8619">3.75</cx:pt>
          <cx:pt idx="8620">4.375</cx:pt>
          <cx:pt idx="8621">3.125</cx:pt>
          <cx:pt idx="8622">3.125</cx:pt>
          <cx:pt idx="8623">3.125</cx:pt>
          <cx:pt idx="8624">3.125</cx:pt>
          <cx:pt idx="8625">5</cx:pt>
          <cx:pt idx="8626">3.125</cx:pt>
          <cx:pt idx="8627">3.75</cx:pt>
          <cx:pt idx="8628">4.375</cx:pt>
          <cx:pt idx="8629">4.375</cx:pt>
          <cx:pt idx="8630">3.75</cx:pt>
          <cx:pt idx="8631">4.375</cx:pt>
          <cx:pt idx="8632">3.125</cx:pt>
          <cx:pt idx="8633">4.375</cx:pt>
          <cx:pt idx="8634">4.375</cx:pt>
          <cx:pt idx="8635">3.75</cx:pt>
          <cx:pt idx="8636">1.875</cx:pt>
          <cx:pt idx="8637">3.125</cx:pt>
          <cx:pt idx="8638">4.375</cx:pt>
          <cx:pt idx="8639">1.875</cx:pt>
          <cx:pt idx="8640">4.375</cx:pt>
          <cx:pt idx="8641">3.75</cx:pt>
          <cx:pt idx="8642">3.75</cx:pt>
          <cx:pt idx="8643">3.75</cx:pt>
          <cx:pt idx="8644">3.75</cx:pt>
          <cx:pt idx="8645">3.125</cx:pt>
          <cx:pt idx="8646">3.75</cx:pt>
          <cx:pt idx="8647">3.75</cx:pt>
          <cx:pt idx="8648">4.375</cx:pt>
          <cx:pt idx="8649">3.75</cx:pt>
          <cx:pt idx="8650">3.75</cx:pt>
          <cx:pt idx="8651">4.375</cx:pt>
          <cx:pt idx="8652">3.75</cx:pt>
          <cx:pt idx="8653">3.75</cx:pt>
          <cx:pt idx="8654">3.125</cx:pt>
          <cx:pt idx="8655">3.125</cx:pt>
          <cx:pt idx="8656">5</cx:pt>
          <cx:pt idx="8657">2.5</cx:pt>
          <cx:pt idx="8658">3.75</cx:pt>
          <cx:pt idx="8659">4.375</cx:pt>
          <cx:pt idx="8660">3.75</cx:pt>
          <cx:pt idx="8661">3.75</cx:pt>
          <cx:pt idx="8662">4.375</cx:pt>
          <cx:pt idx="8663">4.375</cx:pt>
          <cx:pt idx="8664">3.75</cx:pt>
          <cx:pt idx="8665">1.875</cx:pt>
          <cx:pt idx="8666">3.75</cx:pt>
          <cx:pt idx="8667">5</cx:pt>
          <cx:pt idx="8668">4.375</cx:pt>
          <cx:pt idx="8669">3.75</cx:pt>
          <cx:pt idx="8670">5</cx:pt>
          <cx:pt idx="8671">5</cx:pt>
          <cx:pt idx="8672">3.75</cx:pt>
          <cx:pt idx="8673">3.75</cx:pt>
          <cx:pt idx="8674">3.75</cx:pt>
          <cx:pt idx="8675">4.375</cx:pt>
          <cx:pt idx="8676">3.75</cx:pt>
          <cx:pt idx="8677">4.375</cx:pt>
          <cx:pt idx="8678">4.375</cx:pt>
          <cx:pt idx="8679">4.375</cx:pt>
          <cx:pt idx="8680">3.75</cx:pt>
          <cx:pt idx="8681">5</cx:pt>
          <cx:pt idx="8682">4.375</cx:pt>
          <cx:pt idx="8683">5</cx:pt>
          <cx:pt idx="8684">3.75</cx:pt>
          <cx:pt idx="8685">5</cx:pt>
          <cx:pt idx="8686">3.75</cx:pt>
          <cx:pt idx="8687">5</cx:pt>
          <cx:pt idx="8688">3.125</cx:pt>
          <cx:pt idx="8689">3.125</cx:pt>
          <cx:pt idx="8690">4.375</cx:pt>
          <cx:pt idx="8691">4.375</cx:pt>
          <cx:pt idx="8692">4.375</cx:pt>
          <cx:pt idx="8693">4.375</cx:pt>
          <cx:pt idx="8694">5</cx:pt>
          <cx:pt idx="8695">5</cx:pt>
          <cx:pt idx="8696">4.375</cx:pt>
          <cx:pt idx="8697">3.125</cx:pt>
          <cx:pt idx="8698">4.375</cx:pt>
          <cx:pt idx="8699">5</cx:pt>
          <cx:pt idx="8700">5</cx:pt>
          <cx:pt idx="8701">4.375</cx:pt>
          <cx:pt idx="8702">5</cx:pt>
          <cx:pt idx="8703">3.75</cx:pt>
          <cx:pt idx="8704">1.25</cx:pt>
          <cx:pt idx="8705">3.75</cx:pt>
          <cx:pt idx="8706">3.125</cx:pt>
          <cx:pt idx="8707">3.75</cx:pt>
          <cx:pt idx="8708">5</cx:pt>
          <cx:pt idx="8709">5</cx:pt>
          <cx:pt idx="8710">3.75</cx:pt>
          <cx:pt idx="8711">4.375</cx:pt>
          <cx:pt idx="8712">4.375</cx:pt>
          <cx:pt idx="8713">3.75</cx:pt>
          <cx:pt idx="8714">4.375</cx:pt>
          <cx:pt idx="8715">4.375</cx:pt>
          <cx:pt idx="8716">4.375</cx:pt>
          <cx:pt idx="8717">4.375</cx:pt>
          <cx:pt idx="8718">5</cx:pt>
          <cx:pt idx="8719">3.75</cx:pt>
          <cx:pt idx="8720">2.5</cx:pt>
          <cx:pt idx="8721">4.375</cx:pt>
          <cx:pt idx="8722">4.375</cx:pt>
          <cx:pt idx="8723">3.125</cx:pt>
          <cx:pt idx="8724">4.375</cx:pt>
          <cx:pt idx="8725">4.375</cx:pt>
          <cx:pt idx="8726">3.125</cx:pt>
          <cx:pt idx="8727">2.5</cx:pt>
          <cx:pt idx="8728">5</cx:pt>
          <cx:pt idx="8729">4.375</cx:pt>
          <cx:pt idx="8730">4.375</cx:pt>
          <cx:pt idx="8731">3.75</cx:pt>
          <cx:pt idx="8732">3.75</cx:pt>
          <cx:pt idx="8733">4.375</cx:pt>
          <cx:pt idx="8734">3.125</cx:pt>
          <cx:pt idx="8735">4.375</cx:pt>
          <cx:pt idx="8736">4.375</cx:pt>
          <cx:pt idx="8737">3.125</cx:pt>
          <cx:pt idx="8738">3.75</cx:pt>
          <cx:pt idx="8739">4.375</cx:pt>
          <cx:pt idx="8740">4.375</cx:pt>
          <cx:pt idx="8741">3.75</cx:pt>
          <cx:pt idx="8742">3.75</cx:pt>
          <cx:pt idx="8743">3.75</cx:pt>
          <cx:pt idx="8744">5</cx:pt>
          <cx:pt idx="8745">4.375</cx:pt>
          <cx:pt idx="8746">1.875</cx:pt>
          <cx:pt idx="8747">3.75</cx:pt>
          <cx:pt idx="8748">3.75</cx:pt>
          <cx:pt idx="8749">3.75</cx:pt>
          <cx:pt idx="8750">4.375</cx:pt>
          <cx:pt idx="8751">4.375</cx:pt>
          <cx:pt idx="8752">3.125</cx:pt>
          <cx:pt idx="8753">5</cx:pt>
          <cx:pt idx="8754">3.125</cx:pt>
          <cx:pt idx="8755">4.375</cx:pt>
          <cx:pt idx="8756">3.75</cx:pt>
          <cx:pt idx="8757">3.75</cx:pt>
          <cx:pt idx="8758">5</cx:pt>
          <cx:pt idx="8759">3.75</cx:pt>
          <cx:pt idx="8760">3.75</cx:pt>
          <cx:pt idx="8761">3.75</cx:pt>
          <cx:pt idx="8762">3.75</cx:pt>
          <cx:pt idx="8763">3.75</cx:pt>
          <cx:pt idx="8764">3.125</cx:pt>
          <cx:pt idx="8765">4.375</cx:pt>
          <cx:pt idx="8766">2.5</cx:pt>
          <cx:pt idx="8767">4.375</cx:pt>
          <cx:pt idx="8768">3.75</cx:pt>
          <cx:pt idx="8769">2.5</cx:pt>
          <cx:pt idx="8770">4.375</cx:pt>
          <cx:pt idx="8771">4.375</cx:pt>
          <cx:pt idx="8772">3.125</cx:pt>
          <cx:pt idx="8773">3.125</cx:pt>
          <cx:pt idx="8774">3.75</cx:pt>
          <cx:pt idx="8775">4.375</cx:pt>
          <cx:pt idx="8776">4.375</cx:pt>
          <cx:pt idx="8777">5</cx:pt>
          <cx:pt idx="8778">4.375</cx:pt>
          <cx:pt idx="8779">4.375</cx:pt>
          <cx:pt idx="8780">4.375</cx:pt>
          <cx:pt idx="8781">5</cx:pt>
          <cx:pt idx="8782">4.375</cx:pt>
          <cx:pt idx="8783">2.5</cx:pt>
          <cx:pt idx="8784">3.125</cx:pt>
          <cx:pt idx="8785">5</cx:pt>
          <cx:pt idx="8786">2.5</cx:pt>
          <cx:pt idx="8787">3.75</cx:pt>
          <cx:pt idx="8788">5</cx:pt>
          <cx:pt idx="8789">4.375</cx:pt>
          <cx:pt idx="8790">4.375</cx:pt>
          <cx:pt idx="8791">4.375</cx:pt>
          <cx:pt idx="8792">4.375</cx:pt>
          <cx:pt idx="8793">3.75</cx:pt>
          <cx:pt idx="8794">3.75</cx:pt>
          <cx:pt idx="8795">4.375</cx:pt>
          <cx:pt idx="8796">4.375</cx:pt>
          <cx:pt idx="8797">5</cx:pt>
          <cx:pt idx="8798">4.375</cx:pt>
          <cx:pt idx="8799">3.75</cx:pt>
          <cx:pt idx="8800">4.375</cx:pt>
          <cx:pt idx="8801">3.75</cx:pt>
          <cx:pt idx="8802">4.375</cx:pt>
          <cx:pt idx="8803">3.75</cx:pt>
          <cx:pt idx="8804">4.375</cx:pt>
          <cx:pt idx="8805">3.75</cx:pt>
          <cx:pt idx="8806">4.375</cx:pt>
          <cx:pt idx="8807">3.75</cx:pt>
          <cx:pt idx="8808">3.75</cx:pt>
          <cx:pt idx="8809">3.75</cx:pt>
          <cx:pt idx="8810">3.125</cx:pt>
          <cx:pt idx="8811">3.75</cx:pt>
          <cx:pt idx="8812">3.75</cx:pt>
          <cx:pt idx="8813">4.375</cx:pt>
          <cx:pt idx="8814">4.375</cx:pt>
          <cx:pt idx="8815">4.375</cx:pt>
          <cx:pt idx="8816">5</cx:pt>
          <cx:pt idx="8817">3.75</cx:pt>
          <cx:pt idx="8818">3.75</cx:pt>
          <cx:pt idx="8819">3.75</cx:pt>
          <cx:pt idx="8820">5</cx:pt>
          <cx:pt idx="8821">4.375</cx:pt>
          <cx:pt idx="8822">4.375</cx:pt>
          <cx:pt idx="8823">4.375</cx:pt>
          <cx:pt idx="8824">5</cx:pt>
          <cx:pt idx="8825">3.75</cx:pt>
          <cx:pt idx="8826">3.75</cx:pt>
          <cx:pt idx="8827">5</cx:pt>
          <cx:pt idx="8828">3.75</cx:pt>
          <cx:pt idx="8829">4.375</cx:pt>
          <cx:pt idx="8830">5</cx:pt>
          <cx:pt idx="8831">3.125</cx:pt>
          <cx:pt idx="8832">4.375</cx:pt>
          <cx:pt idx="8833">5</cx:pt>
          <cx:pt idx="8834">3.75</cx:pt>
          <cx:pt idx="8835">3.125</cx:pt>
          <cx:pt idx="8836">3.75</cx:pt>
          <cx:pt idx="8837">3.75</cx:pt>
          <cx:pt idx="8838">3.75</cx:pt>
          <cx:pt idx="8839">4.375</cx:pt>
          <cx:pt idx="8840">3.75</cx:pt>
          <cx:pt idx="8841">4.375</cx:pt>
          <cx:pt idx="8842">3.75</cx:pt>
          <cx:pt idx="8843">3.75</cx:pt>
          <cx:pt idx="8844">3.75</cx:pt>
          <cx:pt idx="8845">4.375</cx:pt>
          <cx:pt idx="8846">5</cx:pt>
          <cx:pt idx="8847">5</cx:pt>
          <cx:pt idx="8848">3.125</cx:pt>
          <cx:pt idx="8849">4.375</cx:pt>
          <cx:pt idx="8850">5</cx:pt>
          <cx:pt idx="8851">5</cx:pt>
          <cx:pt idx="8852">4.375</cx:pt>
          <cx:pt idx="8853">3.75</cx:pt>
          <cx:pt idx="8854">4.375</cx:pt>
          <cx:pt idx="8855">3.75</cx:pt>
          <cx:pt idx="8856">3.75</cx:pt>
          <cx:pt idx="8857">3.75</cx:pt>
          <cx:pt idx="8858">3.75</cx:pt>
          <cx:pt idx="8859">5</cx:pt>
          <cx:pt idx="8860">4.375</cx:pt>
          <cx:pt idx="8861">3.75</cx:pt>
          <cx:pt idx="8862">4.375</cx:pt>
          <cx:pt idx="8863">3.75</cx:pt>
          <cx:pt idx="8864">4.375</cx:pt>
          <cx:pt idx="8865">3.75</cx:pt>
          <cx:pt idx="8866">3.75</cx:pt>
          <cx:pt idx="8867">4.375</cx:pt>
          <cx:pt idx="8868">3.75</cx:pt>
          <cx:pt idx="8869">5</cx:pt>
          <cx:pt idx="8870">4.375</cx:pt>
          <cx:pt idx="8871">3.75</cx:pt>
          <cx:pt idx="8872">3.75</cx:pt>
          <cx:pt idx="8873">3.75</cx:pt>
          <cx:pt idx="8874">3.75</cx:pt>
          <cx:pt idx="8875">3.75</cx:pt>
          <cx:pt idx="8876">2.5</cx:pt>
          <cx:pt idx="8877">4.375</cx:pt>
          <cx:pt idx="8878">4.375</cx:pt>
          <cx:pt idx="8879">5</cx:pt>
          <cx:pt idx="8880">3.125</cx:pt>
          <cx:pt idx="8881">4.375</cx:pt>
          <cx:pt idx="8882">3.125</cx:pt>
          <cx:pt idx="8883">4.375</cx:pt>
          <cx:pt idx="8884">3.75</cx:pt>
          <cx:pt idx="8885">3.75</cx:pt>
          <cx:pt idx="8886">4.375</cx:pt>
          <cx:pt idx="8887">3.75</cx:pt>
          <cx:pt idx="8888">4.375</cx:pt>
          <cx:pt idx="8889">4.375</cx:pt>
          <cx:pt idx="8890">5</cx:pt>
          <cx:pt idx="8891">3.125</cx:pt>
          <cx:pt idx="8892">3.75</cx:pt>
          <cx:pt idx="8893">4.375</cx:pt>
          <cx:pt idx="8894">4.375</cx:pt>
          <cx:pt idx="8895">3.75</cx:pt>
          <cx:pt idx="8896">4.375</cx:pt>
          <cx:pt idx="8897">4.375</cx:pt>
          <cx:pt idx="8898">3.75</cx:pt>
          <cx:pt idx="8899">4.375</cx:pt>
          <cx:pt idx="8900">4.375</cx:pt>
          <cx:pt idx="8901">5</cx:pt>
          <cx:pt idx="8902">3.75</cx:pt>
          <cx:pt idx="8903">4.375</cx:pt>
          <cx:pt idx="8904">4.375</cx:pt>
          <cx:pt idx="8905">2.5</cx:pt>
          <cx:pt idx="8906">5</cx:pt>
          <cx:pt idx="8907">3.75</cx:pt>
          <cx:pt idx="8908">4.375</cx:pt>
          <cx:pt idx="8909">3.75</cx:pt>
          <cx:pt idx="8910">4.375</cx:pt>
          <cx:pt idx="8911">3.125</cx:pt>
          <cx:pt idx="8912">5</cx:pt>
          <cx:pt idx="8913">3.75</cx:pt>
          <cx:pt idx="8914">3.75</cx:pt>
          <cx:pt idx="8915">5</cx:pt>
          <cx:pt idx="8916">3.75</cx:pt>
          <cx:pt idx="8917">4.375</cx:pt>
          <cx:pt idx="8918">4.375</cx:pt>
          <cx:pt idx="8919">4.375</cx:pt>
          <cx:pt idx="8920">5</cx:pt>
          <cx:pt idx="8921">5</cx:pt>
          <cx:pt idx="8922">3.125</cx:pt>
          <cx:pt idx="8923">3.75</cx:pt>
          <cx:pt idx="8924">3.125</cx:pt>
          <cx:pt idx="8925">4.375</cx:pt>
          <cx:pt idx="8926">4.375</cx:pt>
          <cx:pt idx="8927">4.375</cx:pt>
          <cx:pt idx="8928">3.75</cx:pt>
          <cx:pt idx="8929">5</cx:pt>
          <cx:pt idx="8930">3.75</cx:pt>
          <cx:pt idx="8931">3.75</cx:pt>
          <cx:pt idx="8932">5</cx:pt>
          <cx:pt idx="8933">4.375</cx:pt>
          <cx:pt idx="8934">4.375</cx:pt>
          <cx:pt idx="8935">4.375</cx:pt>
          <cx:pt idx="8936">3.75</cx:pt>
          <cx:pt idx="8937">4.375</cx:pt>
          <cx:pt idx="8938">3.75</cx:pt>
          <cx:pt idx="8939">4.375</cx:pt>
          <cx:pt idx="8940">4.375</cx:pt>
          <cx:pt idx="8941">3.75</cx:pt>
          <cx:pt idx="8942">3.75</cx:pt>
          <cx:pt idx="8943">4.375</cx:pt>
          <cx:pt idx="8944">3.75</cx:pt>
          <cx:pt idx="8945">4.375</cx:pt>
          <cx:pt idx="8946">4.375</cx:pt>
          <cx:pt idx="8947">5</cx:pt>
          <cx:pt idx="8948">3.125</cx:pt>
          <cx:pt idx="8949">4.375</cx:pt>
          <cx:pt idx="8950">1.875</cx:pt>
          <cx:pt idx="8951">4.375</cx:pt>
          <cx:pt idx="8952">5</cx:pt>
          <cx:pt idx="8953">4.375</cx:pt>
          <cx:pt idx="8954">4.375</cx:pt>
          <cx:pt idx="8955">5</cx:pt>
          <cx:pt idx="8956">3.75</cx:pt>
          <cx:pt idx="8957">3.75</cx:pt>
          <cx:pt idx="8958">5</cx:pt>
          <cx:pt idx="8959">4.375</cx:pt>
          <cx:pt idx="8960">3.75</cx:pt>
          <cx:pt idx="8961">4.375</cx:pt>
          <cx:pt idx="8962">3.125</cx:pt>
          <cx:pt idx="8963">3.125</cx:pt>
          <cx:pt idx="8964">4.375</cx:pt>
          <cx:pt idx="8965">3.75</cx:pt>
          <cx:pt idx="8966">4.375</cx:pt>
          <cx:pt idx="8967">1.25</cx:pt>
          <cx:pt idx="8968">4.375</cx:pt>
          <cx:pt idx="8969">3.75</cx:pt>
          <cx:pt idx="8970">1.25</cx:pt>
          <cx:pt idx="8971">4.375</cx:pt>
          <cx:pt idx="8972">4.375</cx:pt>
          <cx:pt idx="8973">3.75</cx:pt>
          <cx:pt idx="8974">4.375</cx:pt>
          <cx:pt idx="8975">4.375</cx:pt>
          <cx:pt idx="8976">4.375</cx:pt>
          <cx:pt idx="8977">4.375</cx:pt>
          <cx:pt idx="8978">3.75</cx:pt>
          <cx:pt idx="8979">5</cx:pt>
          <cx:pt idx="8980">4.375</cx:pt>
          <cx:pt idx="8981">3.75</cx:pt>
          <cx:pt idx="8982">3.75</cx:pt>
          <cx:pt idx="8983">3.75</cx:pt>
          <cx:pt idx="8984">2.5</cx:pt>
          <cx:pt idx="8985">4.375</cx:pt>
          <cx:pt idx="8986">4.375</cx:pt>
          <cx:pt idx="8987">2.5</cx:pt>
          <cx:pt idx="8988">3.75</cx:pt>
          <cx:pt idx="8989">3.75</cx:pt>
          <cx:pt idx="8990">4.375</cx:pt>
          <cx:pt idx="8991">3.75</cx:pt>
          <cx:pt idx="8992">4.375</cx:pt>
          <cx:pt idx="8993">5</cx:pt>
          <cx:pt idx="8994">3.125</cx:pt>
          <cx:pt idx="8995">4.375</cx:pt>
          <cx:pt idx="8996">3.75</cx:pt>
          <cx:pt idx="8997">3.75</cx:pt>
          <cx:pt idx="8998">3.75</cx:pt>
          <cx:pt idx="8999">3.75</cx:pt>
          <cx:pt idx="9000">3.75</cx:pt>
          <cx:pt idx="9001">5</cx:pt>
          <cx:pt idx="9002">3.75</cx:pt>
          <cx:pt idx="9003">3.75</cx:pt>
          <cx:pt idx="9004">3.75</cx:pt>
          <cx:pt idx="9005">4.375</cx:pt>
          <cx:pt idx="9006">4.375</cx:pt>
          <cx:pt idx="9007">5</cx:pt>
          <cx:pt idx="9008">3.75</cx:pt>
          <cx:pt idx="9009">3.125</cx:pt>
          <cx:pt idx="9010">3.75</cx:pt>
          <cx:pt idx="9011">3.75</cx:pt>
          <cx:pt idx="9012">3.75</cx:pt>
          <cx:pt idx="9013">4.375</cx:pt>
          <cx:pt idx="9014">3.75</cx:pt>
          <cx:pt idx="9015">4.375</cx:pt>
          <cx:pt idx="9016">4.375</cx:pt>
          <cx:pt idx="9017">5</cx:pt>
          <cx:pt idx="9018">4.375</cx:pt>
          <cx:pt idx="9019">4.375</cx:pt>
          <cx:pt idx="9020">3.125</cx:pt>
          <cx:pt idx="9021">4.375</cx:pt>
          <cx:pt idx="9022">4.375</cx:pt>
          <cx:pt idx="9023">3.75</cx:pt>
          <cx:pt idx="9024">4.375</cx:pt>
          <cx:pt idx="9025">3.125</cx:pt>
          <cx:pt idx="9026">4.375</cx:pt>
          <cx:pt idx="9027">3.125</cx:pt>
          <cx:pt idx="9028">4.375</cx:pt>
          <cx:pt idx="9029">4.375</cx:pt>
          <cx:pt idx="9030">3.75</cx:pt>
          <cx:pt idx="9031">4.375</cx:pt>
          <cx:pt idx="9032">4.375</cx:pt>
          <cx:pt idx="9033">3.125</cx:pt>
          <cx:pt idx="9034">3.125</cx:pt>
          <cx:pt idx="9035">5</cx:pt>
          <cx:pt idx="9036">4.375</cx:pt>
          <cx:pt idx="9037">4.375</cx:pt>
          <cx:pt idx="9038">5</cx:pt>
          <cx:pt idx="9039">2.5</cx:pt>
          <cx:pt idx="9040">2.5</cx:pt>
          <cx:pt idx="9041">3.75</cx:pt>
          <cx:pt idx="9042">4.375</cx:pt>
          <cx:pt idx="9043">2.5</cx:pt>
          <cx:pt idx="9044">5</cx:pt>
          <cx:pt idx="9045">3.125</cx:pt>
          <cx:pt idx="9046">3.125</cx:pt>
          <cx:pt idx="9047">2.5</cx:pt>
          <cx:pt idx="9048">3.125</cx:pt>
          <cx:pt idx="9049">3.125</cx:pt>
          <cx:pt idx="9050">4.375</cx:pt>
          <cx:pt idx="9051">4.375</cx:pt>
          <cx:pt idx="9052">3.75</cx:pt>
          <cx:pt idx="9053">1.875</cx:pt>
          <cx:pt idx="9054">3.75</cx:pt>
          <cx:pt idx="9055">2.5</cx:pt>
          <cx:pt idx="9056">5</cx:pt>
          <cx:pt idx="9057">4.375</cx:pt>
          <cx:pt idx="9058">4.375</cx:pt>
          <cx:pt idx="9059">3.75</cx:pt>
          <cx:pt idx="9060">3.75</cx:pt>
          <cx:pt idx="9061">5</cx:pt>
          <cx:pt idx="9062">4.375</cx:pt>
          <cx:pt idx="9063">4.375</cx:pt>
          <cx:pt idx="9064">4.375</cx:pt>
          <cx:pt idx="9065">4.375</cx:pt>
          <cx:pt idx="9066">4.375</cx:pt>
          <cx:pt idx="9067">4.375</cx:pt>
          <cx:pt idx="9068">3.125</cx:pt>
          <cx:pt idx="9069">4.375</cx:pt>
          <cx:pt idx="9070">5</cx:pt>
          <cx:pt idx="9071">4.375</cx:pt>
          <cx:pt idx="9072">3.75</cx:pt>
          <cx:pt idx="9073">3.75</cx:pt>
          <cx:pt idx="9074">5</cx:pt>
          <cx:pt idx="9075">4.375</cx:pt>
          <cx:pt idx="9076">4.375</cx:pt>
          <cx:pt idx="9077">5</cx:pt>
          <cx:pt idx="9078">4.375</cx:pt>
          <cx:pt idx="9079">3.75</cx:pt>
          <cx:pt idx="9080">3.75</cx:pt>
          <cx:pt idx="9081">3.75</cx:pt>
          <cx:pt idx="9082">3.75</cx:pt>
          <cx:pt idx="9083">4.375</cx:pt>
          <cx:pt idx="9084">4.375</cx:pt>
          <cx:pt idx="9085">3.75</cx:pt>
          <cx:pt idx="9086">4.375</cx:pt>
          <cx:pt idx="9087">3.75</cx:pt>
          <cx:pt idx="9088">4.375</cx:pt>
          <cx:pt idx="9089">4.375</cx:pt>
          <cx:pt idx="9090">5</cx:pt>
          <cx:pt idx="9091">3.75</cx:pt>
          <cx:pt idx="9092">4.375</cx:pt>
          <cx:pt idx="9093">4.375</cx:pt>
          <cx:pt idx="9094">3.75</cx:pt>
          <cx:pt idx="9095">4.375</cx:pt>
          <cx:pt idx="9096">3.75</cx:pt>
          <cx:pt idx="9097">3.75</cx:pt>
          <cx:pt idx="9098">3.75</cx:pt>
          <cx:pt idx="9099">4.375</cx:pt>
          <cx:pt idx="9100">4.375</cx:pt>
          <cx:pt idx="9101">5</cx:pt>
          <cx:pt idx="9102">4.375</cx:pt>
          <cx:pt idx="9103">3.75</cx:pt>
          <cx:pt idx="9104">4.375</cx:pt>
          <cx:pt idx="9105">4.375</cx:pt>
          <cx:pt idx="9106">3.75</cx:pt>
          <cx:pt idx="9107">4.375</cx:pt>
          <cx:pt idx="9108">3.75</cx:pt>
          <cx:pt idx="9109">3.75</cx:pt>
          <cx:pt idx="9110">4.375</cx:pt>
          <cx:pt idx="9111">3.75</cx:pt>
          <cx:pt idx="9112">1.25</cx:pt>
          <cx:pt idx="9113">4.375</cx:pt>
          <cx:pt idx="9114">5</cx:pt>
          <cx:pt idx="9115">2.5</cx:pt>
          <cx:pt idx="9116">3.125</cx:pt>
          <cx:pt idx="9117">5</cx:pt>
          <cx:pt idx="9118">5</cx:pt>
          <cx:pt idx="9119">5</cx:pt>
          <cx:pt idx="9120">3.125</cx:pt>
          <cx:pt idx="9121">5</cx:pt>
          <cx:pt idx="9122">2.5</cx:pt>
          <cx:pt idx="9123">3.75</cx:pt>
          <cx:pt idx="9124">3.75</cx:pt>
          <cx:pt idx="9125">3.125</cx:pt>
          <cx:pt idx="9126">3.75</cx:pt>
          <cx:pt idx="9127">4.375</cx:pt>
          <cx:pt idx="9128">4.375</cx:pt>
          <cx:pt idx="9129">3.125</cx:pt>
          <cx:pt idx="9130">3.125</cx:pt>
          <cx:pt idx="9131">4.375</cx:pt>
          <cx:pt idx="9132">3.75</cx:pt>
          <cx:pt idx="9133">4.375</cx:pt>
          <cx:pt idx="9134">3.125</cx:pt>
          <cx:pt idx="9135">3.75</cx:pt>
          <cx:pt idx="9136">4.375</cx:pt>
          <cx:pt idx="9137">3.75</cx:pt>
          <cx:pt idx="9138">4.375</cx:pt>
          <cx:pt idx="9139">4.375</cx:pt>
          <cx:pt idx="9140">3.125</cx:pt>
          <cx:pt idx="9141">2.5</cx:pt>
          <cx:pt idx="9142">5</cx:pt>
          <cx:pt idx="9143">3.75</cx:pt>
          <cx:pt idx="9144">4.375</cx:pt>
          <cx:pt idx="9145">4.375</cx:pt>
          <cx:pt idx="9146">3.75</cx:pt>
          <cx:pt idx="9147">3.75</cx:pt>
          <cx:pt idx="9148">4.375</cx:pt>
          <cx:pt idx="9149">5</cx:pt>
          <cx:pt idx="9150">4.375</cx:pt>
          <cx:pt idx="9151">2.5</cx:pt>
          <cx:pt idx="9152">4.375</cx:pt>
          <cx:pt idx="9153">3.75</cx:pt>
          <cx:pt idx="9154">4.375</cx:pt>
          <cx:pt idx="9155">4.375</cx:pt>
          <cx:pt idx="9156">3.75</cx:pt>
          <cx:pt idx="9157">3.75</cx:pt>
          <cx:pt idx="9158">5</cx:pt>
          <cx:pt idx="9159">4.375</cx:pt>
          <cx:pt idx="9160">3.75</cx:pt>
          <cx:pt idx="9161">3.75</cx:pt>
          <cx:pt idx="9162">4.375</cx:pt>
          <cx:pt idx="9163">5</cx:pt>
          <cx:pt idx="9164">3.75</cx:pt>
          <cx:pt idx="9165">4.375</cx:pt>
          <cx:pt idx="9166">5</cx:pt>
          <cx:pt idx="9167">3.75</cx:pt>
          <cx:pt idx="9168">5</cx:pt>
          <cx:pt idx="9169">4.375</cx:pt>
          <cx:pt idx="9170">4.375</cx:pt>
          <cx:pt idx="9171">4.375</cx:pt>
          <cx:pt idx="9172">3.75</cx:pt>
          <cx:pt idx="9173">4.375</cx:pt>
          <cx:pt idx="9174">4.375</cx:pt>
          <cx:pt idx="9175">4.375</cx:pt>
          <cx:pt idx="9176">3.75</cx:pt>
          <cx:pt idx="9177">4.375</cx:pt>
          <cx:pt idx="9178">4.375</cx:pt>
          <cx:pt idx="9179">5</cx:pt>
          <cx:pt idx="9180">4.375</cx:pt>
          <cx:pt idx="9181">3.75</cx:pt>
          <cx:pt idx="9182">3.75</cx:pt>
          <cx:pt idx="9183">3.75</cx:pt>
          <cx:pt idx="9184">4.375</cx:pt>
          <cx:pt idx="9185">4.375</cx:pt>
          <cx:pt idx="9186">3.75</cx:pt>
          <cx:pt idx="9187">4.375</cx:pt>
          <cx:pt idx="9188">4.375</cx:pt>
          <cx:pt idx="9189">4.375</cx:pt>
          <cx:pt idx="9190">3.75</cx:pt>
          <cx:pt idx="9191">3.75</cx:pt>
          <cx:pt idx="9192">4.375</cx:pt>
          <cx:pt idx="9193">3.75</cx:pt>
          <cx:pt idx="9194">4.375</cx:pt>
          <cx:pt idx="9195">5</cx:pt>
          <cx:pt idx="9196">5</cx:pt>
          <cx:pt idx="9197">4.375</cx:pt>
          <cx:pt idx="9198">4.375</cx:pt>
          <cx:pt idx="9199">5</cx:pt>
          <cx:pt idx="9200">4.375</cx:pt>
          <cx:pt idx="9201">4.375</cx:pt>
          <cx:pt idx="9202">3.75</cx:pt>
          <cx:pt idx="9203">3.125</cx:pt>
          <cx:pt idx="9204">4.375</cx:pt>
          <cx:pt idx="9205">5</cx:pt>
          <cx:pt idx="9206">3.75</cx:pt>
          <cx:pt idx="9207">5</cx:pt>
          <cx:pt idx="9208">3.75</cx:pt>
          <cx:pt idx="9209">3.75</cx:pt>
          <cx:pt idx="9210">5</cx:pt>
          <cx:pt idx="9211">4.375</cx:pt>
          <cx:pt idx="9212">3.125</cx:pt>
          <cx:pt idx="9213">3.75</cx:pt>
          <cx:pt idx="9214">4.375</cx:pt>
          <cx:pt idx="9215">3.125</cx:pt>
          <cx:pt idx="9216">5</cx:pt>
          <cx:pt idx="9217">4.375</cx:pt>
          <cx:pt idx="9218">3.75</cx:pt>
          <cx:pt idx="9219">5</cx:pt>
          <cx:pt idx="9220">4.375</cx:pt>
          <cx:pt idx="9221">4.375</cx:pt>
          <cx:pt idx="9222">4.375</cx:pt>
          <cx:pt idx="9223">4.375</cx:pt>
          <cx:pt idx="9224">4.375</cx:pt>
          <cx:pt idx="9225">3.75</cx:pt>
          <cx:pt idx="9226">3.75</cx:pt>
          <cx:pt idx="9227">2.5</cx:pt>
          <cx:pt idx="9228">5</cx:pt>
          <cx:pt idx="9229">4.375</cx:pt>
          <cx:pt idx="9230">3.75</cx:pt>
          <cx:pt idx="9231">4.375</cx:pt>
          <cx:pt idx="9232">5</cx:pt>
          <cx:pt idx="9233">3.125</cx:pt>
          <cx:pt idx="9234">3.125</cx:pt>
          <cx:pt idx="9235">3.75</cx:pt>
          <cx:pt idx="9236">3.75</cx:pt>
          <cx:pt idx="9237">4.375</cx:pt>
          <cx:pt idx="9238">3.75</cx:pt>
          <cx:pt idx="9239">4.375</cx:pt>
          <cx:pt idx="9240">3.75</cx:pt>
          <cx:pt idx="9241">3.75</cx:pt>
          <cx:pt idx="9242">4.375</cx:pt>
          <cx:pt idx="9243">3.75</cx:pt>
          <cx:pt idx="9244">4.375</cx:pt>
          <cx:pt idx="9245">3.75</cx:pt>
          <cx:pt idx="9246">3.75</cx:pt>
          <cx:pt idx="9247">4.375</cx:pt>
          <cx:pt idx="9248">4.375</cx:pt>
          <cx:pt idx="9249">4.375</cx:pt>
          <cx:pt idx="9250">4.375</cx:pt>
          <cx:pt idx="9251">3.75</cx:pt>
          <cx:pt idx="9252">5</cx:pt>
          <cx:pt idx="9253">4.375</cx:pt>
          <cx:pt idx="9254">5</cx:pt>
          <cx:pt idx="9255">3.75</cx:pt>
          <cx:pt idx="9256">4.375</cx:pt>
          <cx:pt idx="9257">4.375</cx:pt>
          <cx:pt idx="9258">3.75</cx:pt>
          <cx:pt idx="9259">3.75</cx:pt>
          <cx:pt idx="9260">2.5</cx:pt>
          <cx:pt idx="9261">3.75</cx:pt>
          <cx:pt idx="9262">3.75</cx:pt>
          <cx:pt idx="9263">4.375</cx:pt>
          <cx:pt idx="9264">2.5</cx:pt>
          <cx:pt idx="9265">4.375</cx:pt>
          <cx:pt idx="9266">3.125</cx:pt>
          <cx:pt idx="9267">4.375</cx:pt>
          <cx:pt idx="9268">4.375</cx:pt>
          <cx:pt idx="9269">3.75</cx:pt>
          <cx:pt idx="9270">3.75</cx:pt>
          <cx:pt idx="9271">4.375</cx:pt>
          <cx:pt idx="9272">3.125</cx:pt>
          <cx:pt idx="9273">4.375</cx:pt>
          <cx:pt idx="9274">4.375</cx:pt>
          <cx:pt idx="9275">4.375</cx:pt>
          <cx:pt idx="9276">3.125</cx:pt>
          <cx:pt idx="9277">4.375</cx:pt>
          <cx:pt idx="9278">3.75</cx:pt>
          <cx:pt idx="9279">2.5</cx:pt>
          <cx:pt idx="9280">3.75</cx:pt>
          <cx:pt idx="9281">3.75</cx:pt>
          <cx:pt idx="9282">4.375</cx:pt>
          <cx:pt idx="9283">3.75</cx:pt>
          <cx:pt idx="9284">1.25</cx:pt>
          <cx:pt idx="9285">3.75</cx:pt>
          <cx:pt idx="9286">3.75</cx:pt>
          <cx:pt idx="9287">4.375</cx:pt>
          <cx:pt idx="9288">4.375</cx:pt>
          <cx:pt idx="9289">3.125</cx:pt>
          <cx:pt idx="9290">3.125</cx:pt>
          <cx:pt idx="9291">3.75</cx:pt>
          <cx:pt idx="9292">3.75</cx:pt>
          <cx:pt idx="9293">4.375</cx:pt>
          <cx:pt idx="9294">5</cx:pt>
          <cx:pt idx="9295">3.125</cx:pt>
          <cx:pt idx="9296">4.375</cx:pt>
          <cx:pt idx="9297">4.375</cx:pt>
          <cx:pt idx="9298">3.75</cx:pt>
          <cx:pt idx="9299">3.75</cx:pt>
          <cx:pt idx="9300">3.75</cx:pt>
          <cx:pt idx="9301">4.375</cx:pt>
          <cx:pt idx="9302">4.375</cx:pt>
          <cx:pt idx="9303">3.75</cx:pt>
          <cx:pt idx="9304">3.125</cx:pt>
          <cx:pt idx="9305">4.375</cx:pt>
          <cx:pt idx="9306">3.75</cx:pt>
          <cx:pt idx="9307">4.375</cx:pt>
          <cx:pt idx="9308">4.375</cx:pt>
          <cx:pt idx="9309">4.375</cx:pt>
          <cx:pt idx="9310">4.375</cx:pt>
          <cx:pt idx="9311">3.75</cx:pt>
          <cx:pt idx="9312">3.125</cx:pt>
          <cx:pt idx="9313">4.375</cx:pt>
          <cx:pt idx="9314">3.125</cx:pt>
          <cx:pt idx="9315">4.375</cx:pt>
          <cx:pt idx="9316">3.75</cx:pt>
          <cx:pt idx="9317">4.375</cx:pt>
          <cx:pt idx="9318">5</cx:pt>
          <cx:pt idx="9319">3.75</cx:pt>
          <cx:pt idx="9320">4.375</cx:pt>
          <cx:pt idx="9321">4.375</cx:pt>
          <cx:pt idx="9322">3.75</cx:pt>
          <cx:pt idx="9323">5</cx:pt>
          <cx:pt idx="9324">4.375</cx:pt>
          <cx:pt idx="9325">4.375</cx:pt>
          <cx:pt idx="9326">4.375</cx:pt>
          <cx:pt idx="9327">5</cx:pt>
          <cx:pt idx="9328">3.125</cx:pt>
          <cx:pt idx="9329">5</cx:pt>
          <cx:pt idx="9330">3.75</cx:pt>
          <cx:pt idx="9331">3.125</cx:pt>
          <cx:pt idx="9332">4.375</cx:pt>
          <cx:pt idx="9333">4.375</cx:pt>
          <cx:pt idx="9334">4.375</cx:pt>
          <cx:pt idx="9335">5</cx:pt>
          <cx:pt idx="9336">4.375</cx:pt>
          <cx:pt idx="9337">4.375</cx:pt>
          <cx:pt idx="9338">4.375</cx:pt>
          <cx:pt idx="9339">4.375</cx:pt>
          <cx:pt idx="9340">5</cx:pt>
          <cx:pt idx="9341">4.375</cx:pt>
          <cx:pt idx="9342">4.375</cx:pt>
          <cx:pt idx="9343">3.125</cx:pt>
          <cx:pt idx="9344">4.375</cx:pt>
          <cx:pt idx="9345">4.375</cx:pt>
          <cx:pt idx="9346">4.375</cx:pt>
          <cx:pt idx="9347">5</cx:pt>
          <cx:pt idx="9348">5</cx:pt>
          <cx:pt idx="9349">3.75</cx:pt>
          <cx:pt idx="9350">5</cx:pt>
          <cx:pt idx="9351">3.125</cx:pt>
          <cx:pt idx="9352">3.75</cx:pt>
          <cx:pt idx="9353">2.5</cx:pt>
          <cx:pt idx="9354">4.375</cx:pt>
          <cx:pt idx="9355">5</cx:pt>
          <cx:pt idx="9356">3.75</cx:pt>
          <cx:pt idx="9357">4.375</cx:pt>
          <cx:pt idx="9358">3.75</cx:pt>
          <cx:pt idx="9359">3.75</cx:pt>
          <cx:pt idx="9360">4.375</cx:pt>
          <cx:pt idx="9361">3.75</cx:pt>
          <cx:pt idx="9362">4.375</cx:pt>
          <cx:pt idx="9363">4.375</cx:pt>
          <cx:pt idx="9364">5</cx:pt>
          <cx:pt idx="9365">4.375</cx:pt>
          <cx:pt idx="9366">3.75</cx:pt>
          <cx:pt idx="9367">5</cx:pt>
          <cx:pt idx="9368">3.75</cx:pt>
          <cx:pt idx="9369">3.75</cx:pt>
          <cx:pt idx="9370">4.375</cx:pt>
          <cx:pt idx="9371">1.25</cx:pt>
          <cx:pt idx="9372">4.375</cx:pt>
          <cx:pt idx="9373">3.75</cx:pt>
          <cx:pt idx="9374">3.75</cx:pt>
          <cx:pt idx="9375">4.375</cx:pt>
          <cx:pt idx="9376">4.375</cx:pt>
          <cx:pt idx="9377">3.75</cx:pt>
          <cx:pt idx="9378">4.375</cx:pt>
          <cx:pt idx="9379">5</cx:pt>
          <cx:pt idx="9380">4.375</cx:pt>
          <cx:pt idx="9381">3.125</cx:pt>
          <cx:pt idx="9382">4.375</cx:pt>
          <cx:pt idx="9383">4.375</cx:pt>
          <cx:pt idx="9384">4.375</cx:pt>
          <cx:pt idx="9385">5</cx:pt>
          <cx:pt idx="9386">5</cx:pt>
          <cx:pt idx="9387">3.75</cx:pt>
          <cx:pt idx="9388">3.125</cx:pt>
          <cx:pt idx="9389">1.25</cx:pt>
          <cx:pt idx="9390">5</cx:pt>
          <cx:pt idx="9391">2.5</cx:pt>
          <cx:pt idx="9392">4.375</cx:pt>
          <cx:pt idx="9393">4.375</cx:pt>
          <cx:pt idx="9394">3.75</cx:pt>
          <cx:pt idx="9395">3.125</cx:pt>
          <cx:pt idx="9396">5</cx:pt>
          <cx:pt idx="9397">4.375</cx:pt>
          <cx:pt idx="9398">4.375</cx:pt>
          <cx:pt idx="9399">3.75</cx:pt>
          <cx:pt idx="9400">3.75</cx:pt>
          <cx:pt idx="9401">5</cx:pt>
          <cx:pt idx="9402">3.75</cx:pt>
          <cx:pt idx="9403">3.75</cx:pt>
          <cx:pt idx="9404">3.75</cx:pt>
          <cx:pt idx="9405">4.375</cx:pt>
          <cx:pt idx="9406">2.5</cx:pt>
          <cx:pt idx="9407">4.375</cx:pt>
          <cx:pt idx="9408">4.375</cx:pt>
          <cx:pt idx="9409">3.125</cx:pt>
          <cx:pt idx="9410">3.75</cx:pt>
          <cx:pt idx="9411">4.375</cx:pt>
          <cx:pt idx="9412">2.5</cx:pt>
          <cx:pt idx="9413">5</cx:pt>
          <cx:pt idx="9414">3.75</cx:pt>
          <cx:pt idx="9415">3.75</cx:pt>
          <cx:pt idx="9416">3.75</cx:pt>
          <cx:pt idx="9417">3.75</cx:pt>
          <cx:pt idx="9418">3.75</cx:pt>
          <cx:pt idx="9419">4.375</cx:pt>
          <cx:pt idx="9420">4.375</cx:pt>
          <cx:pt idx="9421">4.375</cx:pt>
          <cx:pt idx="9422">4.375</cx:pt>
          <cx:pt idx="9423">4.375</cx:pt>
          <cx:pt idx="9424">4.375</cx:pt>
          <cx:pt idx="9425">3.125</cx:pt>
          <cx:pt idx="9426">5</cx:pt>
          <cx:pt idx="9427">4.375</cx:pt>
          <cx:pt idx="9428">2.5</cx:pt>
          <cx:pt idx="9429">5</cx:pt>
          <cx:pt idx="9430">5</cx:pt>
          <cx:pt idx="9431">4.375</cx:pt>
          <cx:pt idx="9432">3.75</cx:pt>
          <cx:pt idx="9433">4.375</cx:pt>
          <cx:pt idx="9434">5</cx:pt>
          <cx:pt idx="9435">3.75</cx:pt>
          <cx:pt idx="9436">4.375</cx:pt>
          <cx:pt idx="9437">4.375</cx:pt>
          <cx:pt idx="9438">3.75</cx:pt>
          <cx:pt idx="9439">3.75</cx:pt>
          <cx:pt idx="9440">3.75</cx:pt>
          <cx:pt idx="9441">3.75</cx:pt>
          <cx:pt idx="9442">3.125</cx:pt>
          <cx:pt idx="9443">3.75</cx:pt>
          <cx:pt idx="9444">4.375</cx:pt>
          <cx:pt idx="9445">4.375</cx:pt>
          <cx:pt idx="9446">3.75</cx:pt>
          <cx:pt idx="9447">3.75</cx:pt>
          <cx:pt idx="9448">3.75</cx:pt>
          <cx:pt idx="9449">3.75</cx:pt>
          <cx:pt idx="9450">3.75</cx:pt>
          <cx:pt idx="9451">5</cx:pt>
          <cx:pt idx="9452">4.375</cx:pt>
          <cx:pt idx="9453">5</cx:pt>
          <cx:pt idx="9454">5</cx:pt>
          <cx:pt idx="9455">3.125</cx:pt>
          <cx:pt idx="9456">3.75</cx:pt>
          <cx:pt idx="9457">4.375</cx:pt>
          <cx:pt idx="9458">4.375</cx:pt>
          <cx:pt idx="9459">5</cx:pt>
          <cx:pt idx="9460">5</cx:pt>
          <cx:pt idx="9461">3.75</cx:pt>
          <cx:pt idx="9462">5</cx:pt>
          <cx:pt idx="9463">4.375</cx:pt>
          <cx:pt idx="9464">4.375</cx:pt>
          <cx:pt idx="9465">4.375</cx:pt>
          <cx:pt idx="9466">5</cx:pt>
          <cx:pt idx="9467">3.75</cx:pt>
          <cx:pt idx="9468">5</cx:pt>
          <cx:pt idx="9469">5</cx:pt>
          <cx:pt idx="9470">3.75</cx:pt>
          <cx:pt idx="9471">3.75</cx:pt>
          <cx:pt idx="9472">2.5</cx:pt>
          <cx:pt idx="9473">3.75</cx:pt>
          <cx:pt idx="9474">3.75</cx:pt>
          <cx:pt idx="9475">3.75</cx:pt>
          <cx:pt idx="9476">4.375</cx:pt>
          <cx:pt idx="9477">4.375</cx:pt>
          <cx:pt idx="9478">5</cx:pt>
          <cx:pt idx="9479">5</cx:pt>
          <cx:pt idx="9480">5</cx:pt>
          <cx:pt idx="9481">3.75</cx:pt>
          <cx:pt idx="9482">3.75</cx:pt>
          <cx:pt idx="9483">3.125</cx:pt>
          <cx:pt idx="9484">2.5</cx:pt>
          <cx:pt idx="9485">3.75</cx:pt>
          <cx:pt idx="9486">3.75</cx:pt>
          <cx:pt idx="9487">3.75</cx:pt>
          <cx:pt idx="9488">4.375</cx:pt>
          <cx:pt idx="9489">5</cx:pt>
          <cx:pt idx="9490">4.375</cx:pt>
          <cx:pt idx="9491">3.75</cx:pt>
          <cx:pt idx="9492">4.375</cx:pt>
          <cx:pt idx="9493">4.375</cx:pt>
          <cx:pt idx="9494">4.375</cx:pt>
          <cx:pt idx="9495">3.75</cx:pt>
          <cx:pt idx="9496">3.75</cx:pt>
          <cx:pt idx="9497">3.125</cx:pt>
          <cx:pt idx="9498">5</cx:pt>
          <cx:pt idx="9499">2.5</cx:pt>
          <cx:pt idx="9500">3.75</cx:pt>
          <cx:pt idx="9501">3.75</cx:pt>
          <cx:pt idx="9502">4.375</cx:pt>
          <cx:pt idx="9503">2.5</cx:pt>
          <cx:pt idx="9504">3.75</cx:pt>
          <cx:pt idx="9505">4.375</cx:pt>
          <cx:pt idx="9506">4.375</cx:pt>
          <cx:pt idx="9507">3.75</cx:pt>
          <cx:pt idx="9508">4.375</cx:pt>
          <cx:pt idx="9509">1.25</cx:pt>
          <cx:pt idx="9510">3.75</cx:pt>
          <cx:pt idx="9511">3.75</cx:pt>
          <cx:pt idx="9512">3.125</cx:pt>
          <cx:pt idx="9513">4.375</cx:pt>
          <cx:pt idx="9514">4.375</cx:pt>
          <cx:pt idx="9515">4.375</cx:pt>
          <cx:pt idx="9516">4.375</cx:pt>
          <cx:pt idx="9517">4.375</cx:pt>
          <cx:pt idx="9518">5</cx:pt>
          <cx:pt idx="9519">3.75</cx:pt>
          <cx:pt idx="9520">4.375</cx:pt>
          <cx:pt idx="9521">3.75</cx:pt>
          <cx:pt idx="9522">3.75</cx:pt>
          <cx:pt idx="9523">2.5</cx:pt>
          <cx:pt idx="9524">3.125</cx:pt>
          <cx:pt idx="9525">4.375</cx:pt>
          <cx:pt idx="9526">4.375</cx:pt>
          <cx:pt idx="9527">4.375</cx:pt>
          <cx:pt idx="9528">1.875</cx:pt>
          <cx:pt idx="9529">4.375</cx:pt>
          <cx:pt idx="9530">3.75</cx:pt>
          <cx:pt idx="9531">3.125</cx:pt>
          <cx:pt idx="9532">3.75</cx:pt>
          <cx:pt idx="9533">5</cx:pt>
          <cx:pt idx="9534">4.375</cx:pt>
          <cx:pt idx="9535">4.375</cx:pt>
          <cx:pt idx="9536">5</cx:pt>
          <cx:pt idx="9537">3.75</cx:pt>
          <cx:pt idx="9538">5</cx:pt>
          <cx:pt idx="9539">4.375</cx:pt>
          <cx:pt idx="9540">3.75</cx:pt>
          <cx:pt idx="9541">3.75</cx:pt>
          <cx:pt idx="9542">3.75</cx:pt>
          <cx:pt idx="9543">4.375</cx:pt>
          <cx:pt idx="9544">3.75</cx:pt>
          <cx:pt idx="9545">2.5</cx:pt>
          <cx:pt idx="9546">4.375</cx:pt>
          <cx:pt idx="9547">4.375</cx:pt>
          <cx:pt idx="9548">3.75</cx:pt>
          <cx:pt idx="9549">5</cx:pt>
          <cx:pt idx="9550">4.375</cx:pt>
          <cx:pt idx="9551">4.375</cx:pt>
          <cx:pt idx="9552">4.375</cx:pt>
          <cx:pt idx="9553">4.375</cx:pt>
          <cx:pt idx="9554">4.375</cx:pt>
          <cx:pt idx="9555">5</cx:pt>
          <cx:pt idx="9556">5</cx:pt>
          <cx:pt idx="9557">4.375</cx:pt>
          <cx:pt idx="9558">4.375</cx:pt>
          <cx:pt idx="9559">3.75</cx:pt>
          <cx:pt idx="9560">5</cx:pt>
          <cx:pt idx="9561">4.375</cx:pt>
          <cx:pt idx="9562">1.25</cx:pt>
          <cx:pt idx="9563">5</cx:pt>
          <cx:pt idx="9564">4.375</cx:pt>
          <cx:pt idx="9565">3.75</cx:pt>
          <cx:pt idx="9566">2.5</cx:pt>
          <cx:pt idx="9567">4.375</cx:pt>
          <cx:pt idx="9568">3.75</cx:pt>
          <cx:pt idx="9569">4.375</cx:pt>
          <cx:pt idx="9570">5</cx:pt>
          <cx:pt idx="9571">3.75</cx:pt>
          <cx:pt idx="9572">3.75</cx:pt>
          <cx:pt idx="9573">5</cx:pt>
          <cx:pt idx="9574">5</cx:pt>
          <cx:pt idx="9575">4.375</cx:pt>
          <cx:pt idx="9576">3.75</cx:pt>
          <cx:pt idx="9577">3.75</cx:pt>
          <cx:pt idx="9578">4.375</cx:pt>
          <cx:pt idx="9579">3.75</cx:pt>
          <cx:pt idx="9580">4.375</cx:pt>
          <cx:pt idx="9581">4.375</cx:pt>
          <cx:pt idx="9582">5</cx:pt>
          <cx:pt idx="9583">3.75</cx:pt>
          <cx:pt idx="9584">3.75</cx:pt>
          <cx:pt idx="9585">5</cx:pt>
          <cx:pt idx="9586">3.75</cx:pt>
          <cx:pt idx="9587">3.75</cx:pt>
          <cx:pt idx="9588">4.375</cx:pt>
          <cx:pt idx="9589">2.5</cx:pt>
          <cx:pt idx="9590">4.375</cx:pt>
          <cx:pt idx="9591">3.75</cx:pt>
          <cx:pt idx="9592">3.75</cx:pt>
          <cx:pt idx="9593">3.75</cx:pt>
          <cx:pt idx="9594">4.375</cx:pt>
          <cx:pt idx="9595">4.375</cx:pt>
          <cx:pt idx="9596">4.375</cx:pt>
          <cx:pt idx="9597">4.375</cx:pt>
          <cx:pt idx="9598">4.375</cx:pt>
          <cx:pt idx="9599">5</cx:pt>
          <cx:pt idx="9600">2.5</cx:pt>
          <cx:pt idx="9601">4.375</cx:pt>
          <cx:pt idx="9602">5</cx:pt>
          <cx:pt idx="9603">1.875</cx:pt>
          <cx:pt idx="9604">3.75</cx:pt>
          <cx:pt idx="9605">5</cx:pt>
          <cx:pt idx="9606">2.5</cx:pt>
          <cx:pt idx="9607">4.375</cx:pt>
          <cx:pt idx="9608">3.75</cx:pt>
          <cx:pt idx="9609">4.375</cx:pt>
          <cx:pt idx="9610">4.375</cx:pt>
          <cx:pt idx="9611">4.375</cx:pt>
          <cx:pt idx="9612">4.375</cx:pt>
          <cx:pt idx="9613">3.125</cx:pt>
          <cx:pt idx="9614">4.375</cx:pt>
          <cx:pt idx="9615">3.125</cx:pt>
          <cx:pt idx="9616">4.375</cx:pt>
          <cx:pt idx="9617">2.5</cx:pt>
          <cx:pt idx="9618">5</cx:pt>
          <cx:pt idx="9619">4.375</cx:pt>
          <cx:pt idx="9620">4.375</cx:pt>
          <cx:pt idx="9621">3.125</cx:pt>
          <cx:pt idx="9622">5</cx:pt>
          <cx:pt idx="9623">4.375</cx:pt>
          <cx:pt idx="9624">5</cx:pt>
          <cx:pt idx="9625">5</cx:pt>
          <cx:pt idx="9626">4.375</cx:pt>
          <cx:pt idx="9627">3.75</cx:pt>
          <cx:pt idx="9628">5</cx:pt>
          <cx:pt idx="9629">5</cx:pt>
          <cx:pt idx="9630">4.375</cx:pt>
          <cx:pt idx="9631">4.375</cx:pt>
          <cx:pt idx="9632">4.375</cx:pt>
          <cx:pt idx="9633">5</cx:pt>
          <cx:pt idx="9634">1.25</cx:pt>
          <cx:pt idx="9635">4.375</cx:pt>
          <cx:pt idx="9636">4.375</cx:pt>
          <cx:pt idx="9637">3.125</cx:pt>
          <cx:pt idx="9638">4.375</cx:pt>
          <cx:pt idx="9639">4.375</cx:pt>
          <cx:pt idx="9640">4.375</cx:pt>
          <cx:pt idx="9641">5</cx:pt>
          <cx:pt idx="9642">4.375</cx:pt>
          <cx:pt idx="9643">3.125</cx:pt>
          <cx:pt idx="9644">3.125</cx:pt>
          <cx:pt idx="9645">4.375</cx:pt>
          <cx:pt idx="9646">5</cx:pt>
          <cx:pt idx="9647">3.125</cx:pt>
          <cx:pt idx="9648">5</cx:pt>
          <cx:pt idx="9649">5</cx:pt>
          <cx:pt idx="9650">3.75</cx:pt>
          <cx:pt idx="9651">4.375</cx:pt>
          <cx:pt idx="9652">3.75</cx:pt>
          <cx:pt idx="9653">5</cx:pt>
          <cx:pt idx="9654">4.375</cx:pt>
          <cx:pt idx="9655">4.375</cx:pt>
          <cx:pt idx="9656">3.75</cx:pt>
          <cx:pt idx="9657">3.75</cx:pt>
          <cx:pt idx="9658">3.75</cx:pt>
          <cx:pt idx="9659">3.75</cx:pt>
          <cx:pt idx="9660">5</cx:pt>
          <cx:pt idx="9661">3.75</cx:pt>
          <cx:pt idx="9662">3.75</cx:pt>
          <cx:pt idx="9663">4.375</cx:pt>
          <cx:pt idx="9664">4.375</cx:pt>
          <cx:pt idx="9665">4.375</cx:pt>
          <cx:pt idx="9666">2.5</cx:pt>
          <cx:pt idx="9667">4.375</cx:pt>
          <cx:pt idx="9668">4.375</cx:pt>
          <cx:pt idx="9669">4.375</cx:pt>
          <cx:pt idx="9670">3.125</cx:pt>
          <cx:pt idx="9671">4.375</cx:pt>
          <cx:pt idx="9672">4.375</cx:pt>
          <cx:pt idx="9673">5</cx:pt>
          <cx:pt idx="9674">3.75</cx:pt>
          <cx:pt idx="9675">3.125</cx:pt>
          <cx:pt idx="9676">4.375</cx:pt>
          <cx:pt idx="9677">4.375</cx:pt>
          <cx:pt idx="9678">3.75</cx:pt>
          <cx:pt idx="9679">4.375</cx:pt>
          <cx:pt idx="9680">3.125</cx:pt>
          <cx:pt idx="9681">4.375</cx:pt>
          <cx:pt idx="9682">3.75</cx:pt>
          <cx:pt idx="9683">3.75</cx:pt>
          <cx:pt idx="9684">4.375</cx:pt>
          <cx:pt idx="9685">5</cx:pt>
          <cx:pt idx="9686">4.375</cx:pt>
          <cx:pt idx="9687">4.375</cx:pt>
          <cx:pt idx="9688">5</cx:pt>
          <cx:pt idx="9689">5</cx:pt>
          <cx:pt idx="9690">5</cx:pt>
          <cx:pt idx="9691">5</cx:pt>
          <cx:pt idx="9692">5</cx:pt>
          <cx:pt idx="9693">3.75</cx:pt>
          <cx:pt idx="9694">4.375</cx:pt>
          <cx:pt idx="9695">4.375</cx:pt>
          <cx:pt idx="9696">4.375</cx:pt>
          <cx:pt idx="9697">1.25</cx:pt>
          <cx:pt idx="9698">3.125</cx:pt>
          <cx:pt idx="9699">4.375</cx:pt>
          <cx:pt idx="9700">5</cx:pt>
          <cx:pt idx="9701">4.375</cx:pt>
          <cx:pt idx="9702">3.75</cx:pt>
          <cx:pt idx="9703">3.125</cx:pt>
          <cx:pt idx="9704">3.75</cx:pt>
          <cx:pt idx="9705">3.75</cx:pt>
          <cx:pt idx="9706">3.125</cx:pt>
          <cx:pt idx="9707">3.75</cx:pt>
          <cx:pt idx="9708">4.375</cx:pt>
          <cx:pt idx="9709">4.375</cx:pt>
          <cx:pt idx="9710">4.375</cx:pt>
          <cx:pt idx="9711">2.5</cx:pt>
          <cx:pt idx="9712">4.375</cx:pt>
          <cx:pt idx="9713">3.75</cx:pt>
          <cx:pt idx="9714">3.75</cx:pt>
          <cx:pt idx="9715">3.75</cx:pt>
          <cx:pt idx="9716">4.375</cx:pt>
          <cx:pt idx="9717">5</cx:pt>
          <cx:pt idx="9718">3.75</cx:pt>
          <cx:pt idx="9719">4.375</cx:pt>
          <cx:pt idx="9720">4.375</cx:pt>
          <cx:pt idx="9721">5</cx:pt>
          <cx:pt idx="9722">3.75</cx:pt>
          <cx:pt idx="9723">4.375</cx:pt>
          <cx:pt idx="9724">3.75</cx:pt>
          <cx:pt idx="9725">3.125</cx:pt>
          <cx:pt idx="9726">5</cx:pt>
          <cx:pt idx="9727">1.875</cx:pt>
          <cx:pt idx="9728">3.75</cx:pt>
          <cx:pt idx="9729">4.375</cx:pt>
          <cx:pt idx="9730">3.75</cx:pt>
          <cx:pt idx="9731">3.125</cx:pt>
          <cx:pt idx="9732">4.375</cx:pt>
          <cx:pt idx="9733">3.75</cx:pt>
          <cx:pt idx="9734">4.375</cx:pt>
          <cx:pt idx="9735">3.125</cx:pt>
          <cx:pt idx="9736">3.75</cx:pt>
          <cx:pt idx="9737">5</cx:pt>
          <cx:pt idx="9738">4.375</cx:pt>
          <cx:pt idx="9739">3.125</cx:pt>
          <cx:pt idx="9740">3.75</cx:pt>
          <cx:pt idx="9741">5</cx:pt>
          <cx:pt idx="9742">3.75</cx:pt>
          <cx:pt idx="9743">4.375</cx:pt>
          <cx:pt idx="9744">4.375</cx:pt>
          <cx:pt idx="9745">4.375</cx:pt>
          <cx:pt idx="9746">3.75</cx:pt>
          <cx:pt idx="9747">3.75</cx:pt>
          <cx:pt idx="9748">4.375</cx:pt>
          <cx:pt idx="9749">4.375</cx:pt>
          <cx:pt idx="9750">3.75</cx:pt>
          <cx:pt idx="9751">4.375</cx:pt>
          <cx:pt idx="9752">3.125</cx:pt>
          <cx:pt idx="9753">3.125</cx:pt>
          <cx:pt idx="9754">2.5</cx:pt>
          <cx:pt idx="9755">4.375</cx:pt>
          <cx:pt idx="9756">4.375</cx:pt>
          <cx:pt idx="9757">3.125</cx:pt>
          <cx:pt idx="9758">3.75</cx:pt>
          <cx:pt idx="9759">5</cx:pt>
          <cx:pt idx="9760">3.75</cx:pt>
          <cx:pt idx="9761">5</cx:pt>
          <cx:pt idx="9762">5</cx:pt>
          <cx:pt idx="9763">4.375</cx:pt>
          <cx:pt idx="9764">5</cx:pt>
          <cx:pt idx="9765">1.25</cx:pt>
          <cx:pt idx="9766">3.125</cx:pt>
          <cx:pt idx="9767">2.5</cx:pt>
          <cx:pt idx="9768">3.75</cx:pt>
          <cx:pt idx="9769">3.125</cx:pt>
          <cx:pt idx="9770">4.375</cx:pt>
          <cx:pt idx="9771">4.375</cx:pt>
          <cx:pt idx="9772">4.375</cx:pt>
          <cx:pt idx="9773">3.75</cx:pt>
          <cx:pt idx="9774">3.125</cx:pt>
          <cx:pt idx="9775">3.125</cx:pt>
          <cx:pt idx="9776">3.75</cx:pt>
          <cx:pt idx="9777">3.125</cx:pt>
          <cx:pt idx="9778">3.75</cx:pt>
          <cx:pt idx="9779">4.375</cx:pt>
          <cx:pt idx="9780">3.125</cx:pt>
          <cx:pt idx="9781">3.125</cx:pt>
          <cx:pt idx="9782">4.375</cx:pt>
          <cx:pt idx="9783">3.125</cx:pt>
          <cx:pt idx="9784">3.75</cx:pt>
          <cx:pt idx="9785">4.375</cx:pt>
          <cx:pt idx="9786">5</cx:pt>
          <cx:pt idx="9787">4.375</cx:pt>
          <cx:pt idx="9788">3.75</cx:pt>
          <cx:pt idx="9789">4.375</cx:pt>
          <cx:pt idx="9790">4.375</cx:pt>
          <cx:pt idx="9791">4.375</cx:pt>
          <cx:pt idx="9792">2.5</cx:pt>
          <cx:pt idx="9793">2.5</cx:pt>
          <cx:pt idx="9794">4.375</cx:pt>
          <cx:pt idx="9795">3.75</cx:pt>
          <cx:pt idx="9796">3.75</cx:pt>
          <cx:pt idx="9797">4.375</cx:pt>
          <cx:pt idx="9798">4.375</cx:pt>
          <cx:pt idx="9799">4.375</cx:pt>
          <cx:pt idx="9800">3.75</cx:pt>
          <cx:pt idx="9801">4.375</cx:pt>
          <cx:pt idx="9802">4.375</cx:pt>
          <cx:pt idx="9803">4.375</cx:pt>
          <cx:pt idx="9804">4.375</cx:pt>
          <cx:pt idx="9805">3.75</cx:pt>
          <cx:pt idx="9806">3.75</cx:pt>
          <cx:pt idx="9807">3.75</cx:pt>
          <cx:pt idx="9808">3.125</cx:pt>
          <cx:pt idx="9809">5</cx:pt>
          <cx:pt idx="9810">3.75</cx:pt>
          <cx:pt idx="9811">3.75</cx:pt>
          <cx:pt idx="9812">4.375</cx:pt>
          <cx:pt idx="9813">4.375</cx:pt>
          <cx:pt idx="9814">1.875</cx:pt>
          <cx:pt idx="9815">4.375</cx:pt>
          <cx:pt idx="9816">3.125</cx:pt>
          <cx:pt idx="9817">4.375</cx:pt>
          <cx:pt idx="9818">4.375</cx:pt>
          <cx:pt idx="9819">4.375</cx:pt>
          <cx:pt idx="9820">3.75</cx:pt>
          <cx:pt idx="9821">3.75</cx:pt>
          <cx:pt idx="9822">4.375</cx:pt>
          <cx:pt idx="9823">4.375</cx:pt>
          <cx:pt idx="9824">3.75</cx:pt>
          <cx:pt idx="9825">1.25</cx:pt>
          <cx:pt idx="9826">4.375</cx:pt>
          <cx:pt idx="9827">5</cx:pt>
          <cx:pt idx="9828">3.75</cx:pt>
          <cx:pt idx="9829">4.375</cx:pt>
          <cx:pt idx="9830">5</cx:pt>
          <cx:pt idx="9831">4.375</cx:pt>
          <cx:pt idx="9832">3.75</cx:pt>
          <cx:pt idx="9833">4.375</cx:pt>
          <cx:pt idx="9834">1.875</cx:pt>
          <cx:pt idx="9835">4.375</cx:pt>
          <cx:pt idx="9836">3.125</cx:pt>
          <cx:pt idx="9837">3.75</cx:pt>
          <cx:pt idx="9838">3.125</cx:pt>
          <cx:pt idx="9839">5</cx:pt>
          <cx:pt idx="9840">4.375</cx:pt>
          <cx:pt idx="9841">4.375</cx:pt>
          <cx:pt idx="9842">1.875</cx:pt>
          <cx:pt idx="9843">4.375</cx:pt>
          <cx:pt idx="9844">4.375</cx:pt>
          <cx:pt idx="9845">3.125</cx:pt>
          <cx:pt idx="9846">4.375</cx:pt>
          <cx:pt idx="9847">4.375</cx:pt>
          <cx:pt idx="9848">4.375</cx:pt>
          <cx:pt idx="9849">5</cx:pt>
          <cx:pt idx="9850">5</cx:pt>
          <cx:pt idx="9851">3.75</cx:pt>
          <cx:pt idx="9852">5</cx:pt>
          <cx:pt idx="9853">5</cx:pt>
          <cx:pt idx="9854">5</cx:pt>
          <cx:pt idx="9855">5</cx:pt>
          <cx:pt idx="9856">4.375</cx:pt>
          <cx:pt idx="9857">3.75</cx:pt>
          <cx:pt idx="9858">4.375</cx:pt>
          <cx:pt idx="9859">3.125</cx:pt>
          <cx:pt idx="9860">3.75</cx:pt>
          <cx:pt idx="9861">4.375</cx:pt>
          <cx:pt idx="9862">5</cx:pt>
          <cx:pt idx="9863">4.375</cx:pt>
          <cx:pt idx="9864">5</cx:pt>
          <cx:pt idx="9865">4.375</cx:pt>
          <cx:pt idx="9866">3.125</cx:pt>
          <cx:pt idx="9867">3.125</cx:pt>
          <cx:pt idx="9868">4.375</cx:pt>
          <cx:pt idx="9869">5</cx:pt>
          <cx:pt idx="9870">4.375</cx:pt>
          <cx:pt idx="9871">4.375</cx:pt>
          <cx:pt idx="9872">5</cx:pt>
          <cx:pt idx="9873">3.75</cx:pt>
          <cx:pt idx="9874">4.375</cx:pt>
          <cx:pt idx="9875">2.5</cx:pt>
          <cx:pt idx="9876">4.375</cx:pt>
          <cx:pt idx="9877">3.75</cx:pt>
          <cx:pt idx="9878">3.125</cx:pt>
          <cx:pt idx="9879">3.125</cx:pt>
          <cx:pt idx="9880">3.125</cx:pt>
          <cx:pt idx="9881">3.125</cx:pt>
          <cx:pt idx="9882">3.75</cx:pt>
          <cx:pt idx="9883">4.375</cx:pt>
          <cx:pt idx="9884">4.375</cx:pt>
          <cx:pt idx="9885">4.375</cx:pt>
          <cx:pt idx="9886">2.5</cx:pt>
          <cx:pt idx="9887">5</cx:pt>
          <cx:pt idx="9888">4.375</cx:pt>
          <cx:pt idx="9889">4.375</cx:pt>
          <cx:pt idx="9890">4.375</cx:pt>
          <cx:pt idx="9891">3.125</cx:pt>
          <cx:pt idx="9892">4.375</cx:pt>
          <cx:pt idx="9893">4.375</cx:pt>
          <cx:pt idx="9894">4.375</cx:pt>
          <cx:pt idx="9895">4.375</cx:pt>
          <cx:pt idx="9896">3.75</cx:pt>
          <cx:pt idx="9897">3.75</cx:pt>
          <cx:pt idx="9898">2.5</cx:pt>
          <cx:pt idx="9899">2.5</cx:pt>
          <cx:pt idx="9900">4.375</cx:pt>
          <cx:pt idx="9901">4.375</cx:pt>
          <cx:pt idx="9902">3.75</cx:pt>
          <cx:pt idx="9903">2.5</cx:pt>
          <cx:pt idx="9904">2.5</cx:pt>
          <cx:pt idx="9905">3.75</cx:pt>
          <cx:pt idx="9906">3.75</cx:pt>
          <cx:pt idx="9907">3.75</cx:pt>
          <cx:pt idx="9908">3.75</cx:pt>
          <cx:pt idx="9909">3.125</cx:pt>
          <cx:pt idx="9910">4.375</cx:pt>
          <cx:pt idx="9911">4.375</cx:pt>
          <cx:pt idx="9912">3.75</cx:pt>
          <cx:pt idx="9913">4.375</cx:pt>
          <cx:pt idx="9914">3.125</cx:pt>
          <cx:pt idx="9915">4.375</cx:pt>
          <cx:pt idx="9916">5</cx:pt>
          <cx:pt idx="9917">3.75</cx:pt>
          <cx:pt idx="9918">3.75</cx:pt>
          <cx:pt idx="9919">5</cx:pt>
          <cx:pt idx="9920">3.75</cx:pt>
          <cx:pt idx="9921">3.125</cx:pt>
          <cx:pt idx="9922">3.125</cx:pt>
          <cx:pt idx="9923">3.75</cx:pt>
          <cx:pt idx="9924">3.75</cx:pt>
          <cx:pt idx="9925">4.375</cx:pt>
          <cx:pt idx="9926">3.75</cx:pt>
          <cx:pt idx="9927">4.375</cx:pt>
          <cx:pt idx="9928">4.375</cx:pt>
          <cx:pt idx="9929">4.375</cx:pt>
          <cx:pt idx="9930">4.375</cx:pt>
          <cx:pt idx="9931">4.375</cx:pt>
          <cx:pt idx="9932">4.375</cx:pt>
          <cx:pt idx="9933">5</cx:pt>
          <cx:pt idx="9934">5</cx:pt>
          <cx:pt idx="9935">3.75</cx:pt>
          <cx:pt idx="9936">4.375</cx:pt>
          <cx:pt idx="9937">3.75</cx:pt>
          <cx:pt idx="9938">5</cx:pt>
          <cx:pt idx="9939">3.125</cx:pt>
          <cx:pt idx="9940">4.375</cx:pt>
          <cx:pt idx="9941">4.375</cx:pt>
          <cx:pt idx="9942">5</cx:pt>
          <cx:pt idx="9943">3.125</cx:pt>
          <cx:pt idx="9944">4.375</cx:pt>
          <cx:pt idx="9945">3.75</cx:pt>
          <cx:pt idx="9946">4.375</cx:pt>
          <cx:pt idx="9947">5</cx:pt>
          <cx:pt idx="9948">1.25</cx:pt>
          <cx:pt idx="9949">3.75</cx:pt>
          <cx:pt idx="9950">4.375</cx:pt>
          <cx:pt idx="9951">4.375</cx:pt>
          <cx:pt idx="9952">4.375</cx:pt>
          <cx:pt idx="9953">2.5</cx:pt>
          <cx:pt idx="9954">3.75</cx:pt>
          <cx:pt idx="9955">4.375</cx:pt>
          <cx:pt idx="9956">4.375</cx:pt>
          <cx:pt idx="9957">3.75</cx:pt>
          <cx:pt idx="9958">5</cx:pt>
          <cx:pt idx="9959">4.375</cx:pt>
          <cx:pt idx="9960">4.375</cx:pt>
          <cx:pt idx="9961">1.875</cx:pt>
          <cx:pt idx="9962">5</cx:pt>
          <cx:pt idx="9963">4.375</cx:pt>
          <cx:pt idx="9964">4.375</cx:pt>
          <cx:pt idx="9965">3.75</cx:pt>
          <cx:pt idx="9966">5</cx:pt>
          <cx:pt idx="9967">4.375</cx:pt>
          <cx:pt idx="9968">5</cx:pt>
          <cx:pt idx="9969">4.375</cx:pt>
          <cx:pt idx="9970">4.375</cx:pt>
          <cx:pt idx="9971">5</cx:pt>
          <cx:pt idx="9972">4.375</cx:pt>
          <cx:pt idx="9973">3.75</cx:pt>
          <cx:pt idx="9974">3.125</cx:pt>
          <cx:pt idx="9975">4.375</cx:pt>
          <cx:pt idx="9976">4.375</cx:pt>
          <cx:pt idx="9977">4.375</cx:pt>
          <cx:pt idx="9978">4.375</cx:pt>
          <cx:pt idx="9979">4.375</cx:pt>
          <cx:pt idx="9980">4.375</cx:pt>
          <cx:pt idx="9981">4.375</cx:pt>
          <cx:pt idx="9982">4.375</cx:pt>
          <cx:pt idx="9983">3.75</cx:pt>
          <cx:pt idx="9984">4.375</cx:pt>
          <cx:pt idx="9985">4.375</cx:pt>
          <cx:pt idx="9986">4.375</cx:pt>
          <cx:pt idx="9987">4.375</cx:pt>
          <cx:pt idx="9988">5</cx:pt>
          <cx:pt idx="9989">4.375</cx:pt>
          <cx:pt idx="9990">2.5</cx:pt>
          <cx:pt idx="9991">3.75</cx:pt>
          <cx:pt idx="9992">4.375</cx:pt>
          <cx:pt idx="9993">3.125</cx:pt>
          <cx:pt idx="9994">4.375</cx:pt>
          <cx:pt idx="9995">4.375</cx:pt>
          <cx:pt idx="9996">4.375</cx:pt>
          <cx:pt idx="9997">4.375</cx:pt>
          <cx:pt idx="9998">4.375</cx:pt>
          <cx:pt idx="9999">1.875</cx:pt>
          <cx:pt idx="10000">5</cx:pt>
          <cx:pt idx="10001">4.375</cx:pt>
          <cx:pt idx="10002">3.125</cx:pt>
          <cx:pt idx="10003">5</cx:pt>
          <cx:pt idx="10004">3.125</cx:pt>
          <cx:pt idx="10005">1.875</cx:pt>
          <cx:pt idx="10006">4.375</cx:pt>
          <cx:pt idx="10007">4.375</cx:pt>
          <cx:pt idx="10008">4.375</cx:pt>
          <cx:pt idx="10009">4.375</cx:pt>
          <cx:pt idx="10010">5</cx:pt>
          <cx:pt idx="10011">5</cx:pt>
          <cx:pt idx="10012">5</cx:pt>
          <cx:pt idx="10013">3.75</cx:pt>
          <cx:pt idx="10014">4.375</cx:pt>
          <cx:pt idx="10015">1.875</cx:pt>
          <cx:pt idx="10016">3.125</cx:pt>
          <cx:pt idx="10017">3.75</cx:pt>
          <cx:pt idx="10018">3.75</cx:pt>
          <cx:pt idx="10019">2.5</cx:pt>
          <cx:pt idx="10020">3.75</cx:pt>
          <cx:pt idx="10021">5</cx:pt>
          <cx:pt idx="10022">4.375</cx:pt>
          <cx:pt idx="10023">4.375</cx:pt>
          <cx:pt idx="10024">5</cx:pt>
          <cx:pt idx="10025">5</cx:pt>
          <cx:pt idx="10026">3.125</cx:pt>
          <cx:pt idx="10027">4.375</cx:pt>
          <cx:pt idx="10028">4.375</cx:pt>
          <cx:pt idx="10029">5</cx:pt>
          <cx:pt idx="10030">5</cx:pt>
          <cx:pt idx="10031">5</cx:pt>
          <cx:pt idx="10032">4.375</cx:pt>
          <cx:pt idx="10033">3.75</cx:pt>
          <cx:pt idx="10034">5</cx:pt>
          <cx:pt idx="10035">3.75</cx:pt>
          <cx:pt idx="10036">4.375</cx:pt>
          <cx:pt idx="10037">3.75</cx:pt>
          <cx:pt idx="10038">3.75</cx:pt>
          <cx:pt idx="10039">4.375</cx:pt>
          <cx:pt idx="10040">3.125</cx:pt>
          <cx:pt idx="10041">3.75</cx:pt>
          <cx:pt idx="10042">3.75</cx:pt>
          <cx:pt idx="10043">3.75</cx:pt>
          <cx:pt idx="10044">3.125</cx:pt>
          <cx:pt idx="10045">4.375</cx:pt>
          <cx:pt idx="10046">3.125</cx:pt>
          <cx:pt idx="10047">5</cx:pt>
          <cx:pt idx="10048">3.75</cx:pt>
          <cx:pt idx="10049">4.375</cx:pt>
          <cx:pt idx="10050">3.75</cx:pt>
          <cx:pt idx="10051">3.75</cx:pt>
          <cx:pt idx="10052">3.125</cx:pt>
          <cx:pt idx="10053">3.75</cx:pt>
          <cx:pt idx="10054">4.375</cx:pt>
          <cx:pt idx="10055">4.375</cx:pt>
          <cx:pt idx="10056">4.375</cx:pt>
          <cx:pt idx="10057">4.375</cx:pt>
          <cx:pt idx="10058">4.375</cx:pt>
          <cx:pt idx="10059">4.375</cx:pt>
          <cx:pt idx="10060">5</cx:pt>
          <cx:pt idx="10061">3.75</cx:pt>
          <cx:pt idx="10062">4.375</cx:pt>
          <cx:pt idx="10063">5</cx:pt>
          <cx:pt idx="10064">5</cx:pt>
          <cx:pt idx="10065">5</cx:pt>
          <cx:pt idx="10066">4.375</cx:pt>
          <cx:pt idx="10067">4.375</cx:pt>
          <cx:pt idx="10068">5</cx:pt>
          <cx:pt idx="10069">3.125</cx:pt>
          <cx:pt idx="10070">4.375</cx:pt>
          <cx:pt idx="10071">2.5</cx:pt>
          <cx:pt idx="10072">3.75</cx:pt>
          <cx:pt idx="10073">4.375</cx:pt>
          <cx:pt idx="10074">3.75</cx:pt>
          <cx:pt idx="10075">5</cx:pt>
          <cx:pt idx="10076">4.375</cx:pt>
          <cx:pt idx="10077">4.375</cx:pt>
          <cx:pt idx="10078">3.75</cx:pt>
          <cx:pt idx="10079">5</cx:pt>
          <cx:pt idx="10080">3.75</cx:pt>
          <cx:pt idx="10081">5</cx:pt>
          <cx:pt idx="10082">3.75</cx:pt>
          <cx:pt idx="10083">3.75</cx:pt>
          <cx:pt idx="10084">4.375</cx:pt>
          <cx:pt idx="10085">5</cx:pt>
          <cx:pt idx="10086">3.75</cx:pt>
          <cx:pt idx="10087">5</cx:pt>
          <cx:pt idx="10088">4.375</cx:pt>
          <cx:pt idx="10089">3.125</cx:pt>
          <cx:pt idx="10090">5</cx:pt>
          <cx:pt idx="10091">1.25</cx:pt>
          <cx:pt idx="10092">4.375</cx:pt>
          <cx:pt idx="10093">3.75</cx:pt>
          <cx:pt idx="10094">5</cx:pt>
          <cx:pt idx="10095">1.25</cx:pt>
          <cx:pt idx="10096">3.75</cx:pt>
          <cx:pt idx="10097">5</cx:pt>
          <cx:pt idx="10098">3.125</cx:pt>
          <cx:pt idx="10099">3.75</cx:pt>
          <cx:pt idx="10100">3.75</cx:pt>
          <cx:pt idx="10101">4.375</cx:pt>
          <cx:pt idx="10102">4.375</cx:pt>
          <cx:pt idx="10103">4.375</cx:pt>
          <cx:pt idx="10104">3.125</cx:pt>
          <cx:pt idx="10105">5</cx:pt>
          <cx:pt idx="10106">5</cx:pt>
          <cx:pt idx="10107">5</cx:pt>
          <cx:pt idx="10108">5</cx:pt>
          <cx:pt idx="10109">4.375</cx:pt>
          <cx:pt idx="10110">5</cx:pt>
          <cx:pt idx="10111">5</cx:pt>
          <cx:pt idx="10112">4.375</cx:pt>
          <cx:pt idx="10113">4.375</cx:pt>
          <cx:pt idx="10114">3.125</cx:pt>
          <cx:pt idx="10115">2.5</cx:pt>
          <cx:pt idx="10116">5</cx:pt>
          <cx:pt idx="10117">4.375</cx:pt>
          <cx:pt idx="10118">3.75</cx:pt>
          <cx:pt idx="10119">4.375</cx:pt>
          <cx:pt idx="10120">3.125</cx:pt>
          <cx:pt idx="10121">5</cx:pt>
          <cx:pt idx="10122">4.375</cx:pt>
          <cx:pt idx="10123">3.75</cx:pt>
          <cx:pt idx="10124">4.375</cx:pt>
          <cx:pt idx="10125">4.375</cx:pt>
          <cx:pt idx="10126">4.375</cx:pt>
          <cx:pt idx="10127">2.5</cx:pt>
          <cx:pt idx="10128">3.75</cx:pt>
          <cx:pt idx="10129">4.375</cx:pt>
          <cx:pt idx="10130">4.375</cx:pt>
          <cx:pt idx="10131">3.75</cx:pt>
          <cx:pt idx="10132">4.375</cx:pt>
          <cx:pt idx="10133">4.375</cx:pt>
          <cx:pt idx="10134">3.75</cx:pt>
          <cx:pt idx="10135">3.75</cx:pt>
          <cx:pt idx="10136">4.375</cx:pt>
          <cx:pt idx="10137">4.375</cx:pt>
          <cx:pt idx="10138">3.75</cx:pt>
          <cx:pt idx="10139">3.75</cx:pt>
          <cx:pt idx="10140">4.375</cx:pt>
          <cx:pt idx="10141">4.375</cx:pt>
          <cx:pt idx="10142">3.75</cx:pt>
          <cx:pt idx="10143">4.375</cx:pt>
          <cx:pt idx="10144">3.125</cx:pt>
          <cx:pt idx="10145">4.375</cx:pt>
          <cx:pt idx="10146">3.75</cx:pt>
          <cx:pt idx="10147">4.375</cx:pt>
          <cx:pt idx="10148">3.75</cx:pt>
          <cx:pt idx="10149">3.75</cx:pt>
          <cx:pt idx="10150">4.375</cx:pt>
          <cx:pt idx="10151">5</cx:pt>
          <cx:pt idx="10152">4.375</cx:pt>
          <cx:pt idx="10153">5</cx:pt>
          <cx:pt idx="10154">3.75</cx:pt>
          <cx:pt idx="10155">4.375</cx:pt>
          <cx:pt idx="10156">2.5</cx:pt>
          <cx:pt idx="10157">3.75</cx:pt>
          <cx:pt idx="10158">3.125</cx:pt>
          <cx:pt idx="10159">2.5</cx:pt>
          <cx:pt idx="10160">5</cx:pt>
          <cx:pt idx="10161">4.375</cx:pt>
          <cx:pt idx="10162">4.375</cx:pt>
          <cx:pt idx="10163">4.375</cx:pt>
          <cx:pt idx="10164">3.75</cx:pt>
          <cx:pt idx="10165">3.75</cx:pt>
          <cx:pt idx="10166">3.75</cx:pt>
          <cx:pt idx="10167">5</cx:pt>
          <cx:pt idx="10168">3.75</cx:pt>
          <cx:pt idx="10169">4.375</cx:pt>
          <cx:pt idx="10170">4.375</cx:pt>
          <cx:pt idx="10171">2.5</cx:pt>
          <cx:pt idx="10172">4.375</cx:pt>
          <cx:pt idx="10173">1.25</cx:pt>
          <cx:pt idx="10174">4.375</cx:pt>
          <cx:pt idx="10175">3.75</cx:pt>
          <cx:pt idx="10176">5</cx:pt>
          <cx:pt idx="10177">5</cx:pt>
          <cx:pt idx="10178">1.25</cx:pt>
          <cx:pt idx="10179">4.375</cx:pt>
          <cx:pt idx="10180">3.75</cx:pt>
          <cx:pt idx="10181">3.125</cx:pt>
          <cx:pt idx="10182">4.375</cx:pt>
          <cx:pt idx="10183">3.125</cx:pt>
          <cx:pt idx="10184">4.375</cx:pt>
          <cx:pt idx="10185">4.375</cx:pt>
          <cx:pt idx="10186">3.75</cx:pt>
          <cx:pt idx="10187">4.375</cx:pt>
          <cx:pt idx="10188">3.75</cx:pt>
          <cx:pt idx="10189">5</cx:pt>
          <cx:pt idx="10190">4.375</cx:pt>
          <cx:pt idx="10191">3.75</cx:pt>
          <cx:pt idx="10192">4.375</cx:pt>
          <cx:pt idx="10193">4.375</cx:pt>
          <cx:pt idx="10194">3.75</cx:pt>
          <cx:pt idx="10195">4.375</cx:pt>
          <cx:pt idx="10196">3.75</cx:pt>
          <cx:pt idx="10197">2.5</cx:pt>
          <cx:pt idx="10198">3.125</cx:pt>
          <cx:pt idx="10199">3.125</cx:pt>
          <cx:pt idx="10200">5</cx:pt>
          <cx:pt idx="10201">5</cx:pt>
          <cx:pt idx="10202">5</cx:pt>
          <cx:pt idx="10203">5</cx:pt>
          <cx:pt idx="10204">3.75</cx:pt>
          <cx:pt idx="10205">5</cx:pt>
          <cx:pt idx="10206">5</cx:pt>
          <cx:pt idx="10207">2.5</cx:pt>
          <cx:pt idx="10208">3.75</cx:pt>
          <cx:pt idx="10209">3.125</cx:pt>
          <cx:pt idx="10210">3.75</cx:pt>
          <cx:pt idx="10211">3.75</cx:pt>
          <cx:pt idx="10212">3.75</cx:pt>
          <cx:pt idx="10213">3.75</cx:pt>
          <cx:pt idx="10214">4.375</cx:pt>
          <cx:pt idx="10215">3.75</cx:pt>
          <cx:pt idx="10216">5</cx:pt>
          <cx:pt idx="10217">5</cx:pt>
          <cx:pt idx="10218">3.75</cx:pt>
          <cx:pt idx="10219">4.375</cx:pt>
          <cx:pt idx="10220">4.375</cx:pt>
          <cx:pt idx="10221">5</cx:pt>
          <cx:pt idx="10222">4.375</cx:pt>
          <cx:pt idx="10223">3.75</cx:pt>
          <cx:pt idx="10224">3.75</cx:pt>
          <cx:pt idx="10225">4.375</cx:pt>
          <cx:pt idx="10226">3.75</cx:pt>
          <cx:pt idx="10227">4.375</cx:pt>
          <cx:pt idx="10228">2.5</cx:pt>
          <cx:pt idx="10229">4.375</cx:pt>
          <cx:pt idx="10230">3.75</cx:pt>
          <cx:pt idx="10231">4.375</cx:pt>
          <cx:pt idx="10232">5</cx:pt>
          <cx:pt idx="10233">3.75</cx:pt>
          <cx:pt idx="10234">4.375</cx:pt>
          <cx:pt idx="10235">5</cx:pt>
          <cx:pt idx="10236">3.125</cx:pt>
          <cx:pt idx="10237">3.75</cx:pt>
          <cx:pt idx="10238">3.75</cx:pt>
          <cx:pt idx="10239">3.75</cx:pt>
          <cx:pt idx="10240">3.75</cx:pt>
          <cx:pt idx="10241">4.375</cx:pt>
          <cx:pt idx="10242">4.375</cx:pt>
          <cx:pt idx="10243">4.375</cx:pt>
          <cx:pt idx="10244">4.375</cx:pt>
          <cx:pt idx="10245">4.375</cx:pt>
          <cx:pt idx="10246">4.375</cx:pt>
          <cx:pt idx="10247">4.375</cx:pt>
          <cx:pt idx="10248">3.75</cx:pt>
          <cx:pt idx="10249">5</cx:pt>
          <cx:pt idx="10250">3.75</cx:pt>
          <cx:pt idx="10251">3.75</cx:pt>
          <cx:pt idx="10252">5</cx:pt>
          <cx:pt idx="10253">5</cx:pt>
          <cx:pt idx="10254">4.375</cx:pt>
          <cx:pt idx="10255">3.75</cx:pt>
          <cx:pt idx="10256">3.75</cx:pt>
          <cx:pt idx="10257">5</cx:pt>
          <cx:pt idx="10258">5</cx:pt>
          <cx:pt idx="10259">5</cx:pt>
          <cx:pt idx="10260">2.5</cx:pt>
          <cx:pt idx="10261">5</cx:pt>
          <cx:pt idx="10262">5</cx:pt>
          <cx:pt idx="10263">5</cx:pt>
          <cx:pt idx="10264">3.125</cx:pt>
          <cx:pt idx="10265">2.5</cx:pt>
          <cx:pt idx="10266">3.75</cx:pt>
          <cx:pt idx="10267">4.375</cx:pt>
          <cx:pt idx="10268">4.375</cx:pt>
          <cx:pt idx="10269">3.75</cx:pt>
          <cx:pt idx="10270">3.75</cx:pt>
          <cx:pt idx="10271">5</cx:pt>
          <cx:pt idx="10272">3.75</cx:pt>
          <cx:pt idx="10273">3.75</cx:pt>
          <cx:pt idx="10274">3.125</cx:pt>
          <cx:pt idx="10275">5</cx:pt>
          <cx:pt idx="10276">3.75</cx:pt>
          <cx:pt idx="10277">4.375</cx:pt>
          <cx:pt idx="10278">4.375</cx:pt>
          <cx:pt idx="10279">3.125</cx:pt>
          <cx:pt idx="10280">4.375</cx:pt>
          <cx:pt idx="10281">4.375</cx:pt>
          <cx:pt idx="10282">3.125</cx:pt>
          <cx:pt idx="10283">4.375</cx:pt>
          <cx:pt idx="10284">5</cx:pt>
          <cx:pt idx="10285">4.375</cx:pt>
          <cx:pt idx="10286">3.75</cx:pt>
          <cx:pt idx="10287">1.25</cx:pt>
          <cx:pt idx="10288">2.5</cx:pt>
          <cx:pt idx="10289">3.75</cx:pt>
          <cx:pt idx="10290">3.75</cx:pt>
          <cx:pt idx="10291">3.75</cx:pt>
          <cx:pt idx="10292">3.75</cx:pt>
          <cx:pt idx="10293">3.75</cx:pt>
          <cx:pt idx="10294">3.125</cx:pt>
          <cx:pt idx="10295">3.125</cx:pt>
          <cx:pt idx="10296">3.75</cx:pt>
          <cx:pt idx="10297">3.125</cx:pt>
          <cx:pt idx="10298">3.125</cx:pt>
          <cx:pt idx="10299">4.375</cx:pt>
          <cx:pt idx="10300">3.125</cx:pt>
          <cx:pt idx="10301">4.375</cx:pt>
          <cx:pt idx="10302">3.125</cx:pt>
          <cx:pt idx="10303">3.75</cx:pt>
          <cx:pt idx="10304">4.375</cx:pt>
          <cx:pt idx="10305">3.75</cx:pt>
          <cx:pt idx="10306">3.75</cx:pt>
          <cx:pt idx="10307">3.75</cx:pt>
          <cx:pt idx="10308">5</cx:pt>
          <cx:pt idx="10309">3.75</cx:pt>
          <cx:pt idx="10310">3.75</cx:pt>
          <cx:pt idx="10311">5</cx:pt>
          <cx:pt idx="10312">3.125</cx:pt>
          <cx:pt idx="10313">3.75</cx:pt>
          <cx:pt idx="10314">3.125</cx:pt>
          <cx:pt idx="10315">3.75</cx:pt>
          <cx:pt idx="10316">4.375</cx:pt>
          <cx:pt idx="10317">4.375</cx:pt>
          <cx:pt idx="10318">3.75</cx:pt>
          <cx:pt idx="10319">3.75</cx:pt>
          <cx:pt idx="10320">4.375</cx:pt>
          <cx:pt idx="10321">3.75</cx:pt>
          <cx:pt idx="10322">5</cx:pt>
          <cx:pt idx="10323">4.375</cx:pt>
          <cx:pt idx="10324">3.75</cx:pt>
          <cx:pt idx="10325">5</cx:pt>
          <cx:pt idx="10326">3.75</cx:pt>
          <cx:pt idx="10327">5</cx:pt>
          <cx:pt idx="10328">4.375</cx:pt>
          <cx:pt idx="10329">5</cx:pt>
          <cx:pt idx="10330">4.375</cx:pt>
          <cx:pt idx="10331">4.375</cx:pt>
          <cx:pt idx="10332">3.75</cx:pt>
          <cx:pt idx="10333">4.375</cx:pt>
          <cx:pt idx="10334">5</cx:pt>
          <cx:pt idx="10335">3.75</cx:pt>
          <cx:pt idx="10336">4.375</cx:pt>
          <cx:pt idx="10337">4.375</cx:pt>
          <cx:pt idx="10338">3.75</cx:pt>
          <cx:pt idx="10339">4.375</cx:pt>
          <cx:pt idx="10340">4.375</cx:pt>
          <cx:pt idx="10341">3.75</cx:pt>
          <cx:pt idx="10342">3.125</cx:pt>
          <cx:pt idx="10343">3.75</cx:pt>
          <cx:pt idx="10344">3.75</cx:pt>
          <cx:pt idx="10345">3.125</cx:pt>
          <cx:pt idx="10346">3.75</cx:pt>
          <cx:pt idx="10347">4.375</cx:pt>
          <cx:pt idx="10348">4.375</cx:pt>
          <cx:pt idx="10349">3.125</cx:pt>
          <cx:pt idx="10350">3.75</cx:pt>
          <cx:pt idx="10351">3.125</cx:pt>
          <cx:pt idx="10352">5</cx:pt>
          <cx:pt idx="10353">4.375</cx:pt>
          <cx:pt idx="10354">4.375</cx:pt>
          <cx:pt idx="10355">3.75</cx:pt>
          <cx:pt idx="10356">4.375</cx:pt>
          <cx:pt idx="10357">5</cx:pt>
          <cx:pt idx="10358">4.375</cx:pt>
          <cx:pt idx="10359">2.5</cx:pt>
          <cx:pt idx="10360">5</cx:pt>
          <cx:pt idx="10361">2.5</cx:pt>
          <cx:pt idx="10362">4.375</cx:pt>
          <cx:pt idx="10363">5</cx:pt>
          <cx:pt idx="10364">4.375</cx:pt>
          <cx:pt idx="10365">3.75</cx:pt>
          <cx:pt idx="10366">4.375</cx:pt>
          <cx:pt idx="10367">4.375</cx:pt>
          <cx:pt idx="10368">3.75</cx:pt>
          <cx:pt idx="10369">3.75</cx:pt>
          <cx:pt idx="10370">3.75</cx:pt>
          <cx:pt idx="10371">3.125</cx:pt>
          <cx:pt idx="10372">3.75</cx:pt>
          <cx:pt idx="10373">4.375</cx:pt>
          <cx:pt idx="10374">3.125</cx:pt>
          <cx:pt idx="10375">5</cx:pt>
          <cx:pt idx="10376">4.375</cx:pt>
          <cx:pt idx="10377">3.125</cx:pt>
          <cx:pt idx="10378">4.375</cx:pt>
          <cx:pt idx="10379">3.75</cx:pt>
          <cx:pt idx="10380">3.125</cx:pt>
          <cx:pt idx="10381">5</cx:pt>
          <cx:pt idx="10382">4.375</cx:pt>
          <cx:pt idx="10383">3.125</cx:pt>
          <cx:pt idx="10384">3.75</cx:pt>
          <cx:pt idx="10385">5</cx:pt>
          <cx:pt idx="10386">4.375</cx:pt>
          <cx:pt idx="10387">4.375</cx:pt>
          <cx:pt idx="10388">3.125</cx:pt>
          <cx:pt idx="10389">2.5</cx:pt>
          <cx:pt idx="10390">3.75</cx:pt>
          <cx:pt idx="10391">3.75</cx:pt>
          <cx:pt idx="10392">3.125</cx:pt>
          <cx:pt idx="10393">5</cx:pt>
          <cx:pt idx="10394">4.375</cx:pt>
          <cx:pt idx="10395">5</cx:pt>
          <cx:pt idx="10396">5</cx:pt>
          <cx:pt idx="10397">3.75</cx:pt>
          <cx:pt idx="10398">3.75</cx:pt>
          <cx:pt idx="10399">4.375</cx:pt>
          <cx:pt idx="10400">4.375</cx:pt>
          <cx:pt idx="10401">3.75</cx:pt>
          <cx:pt idx="10402">3.75</cx:pt>
          <cx:pt idx="10403">4.375</cx:pt>
          <cx:pt idx="10404">3.125</cx:pt>
          <cx:pt idx="10405">4.375</cx:pt>
          <cx:pt idx="10406">1.25</cx:pt>
          <cx:pt idx="10407">4.375</cx:pt>
          <cx:pt idx="10408">4.375</cx:pt>
          <cx:pt idx="10409">4.375</cx:pt>
          <cx:pt idx="10410">4.375</cx:pt>
          <cx:pt idx="10411">3.75</cx:pt>
          <cx:pt idx="10412">4.375</cx:pt>
          <cx:pt idx="10413">5</cx:pt>
          <cx:pt idx="10414">4.375</cx:pt>
          <cx:pt idx="10415">3.75</cx:pt>
          <cx:pt idx="10416">4.375</cx:pt>
          <cx:pt idx="10417">5</cx:pt>
          <cx:pt idx="10418">3.75</cx:pt>
          <cx:pt idx="10419">4.375</cx:pt>
          <cx:pt idx="10420">3.75</cx:pt>
          <cx:pt idx="10421">3.75</cx:pt>
          <cx:pt idx="10422">3.75</cx:pt>
          <cx:pt idx="10423">4.375</cx:pt>
          <cx:pt idx="10424">3.75</cx:pt>
          <cx:pt idx="10425">5</cx:pt>
          <cx:pt idx="10426">5</cx:pt>
          <cx:pt idx="10427">5</cx:pt>
          <cx:pt idx="10428">3.75</cx:pt>
          <cx:pt idx="10429">4.375</cx:pt>
          <cx:pt idx="10430">3.75</cx:pt>
          <cx:pt idx="10431">4.375</cx:pt>
          <cx:pt idx="10432">3.75</cx:pt>
          <cx:pt idx="10433">4.375</cx:pt>
          <cx:pt idx="10434">3.125</cx:pt>
          <cx:pt idx="10435">4.375</cx:pt>
          <cx:pt idx="10436">3.125</cx:pt>
          <cx:pt idx="10437">4.375</cx:pt>
          <cx:pt idx="10438">4.375</cx:pt>
          <cx:pt idx="10439">3.75</cx:pt>
          <cx:pt idx="10440">1.875</cx:pt>
          <cx:pt idx="10441">4.375</cx:pt>
          <cx:pt idx="10442">4.375</cx:pt>
          <cx:pt idx="10443">3.75</cx:pt>
          <cx:pt idx="10444">4.375</cx:pt>
          <cx:pt idx="10445">4.375</cx:pt>
          <cx:pt idx="10446">3.75</cx:pt>
          <cx:pt idx="10447">5</cx:pt>
          <cx:pt idx="10448">4.375</cx:pt>
          <cx:pt idx="10449">5</cx:pt>
          <cx:pt idx="10450">4.375</cx:pt>
          <cx:pt idx="10451">2.5</cx:pt>
          <cx:pt idx="10452">2.5</cx:pt>
          <cx:pt idx="10453">3.75</cx:pt>
          <cx:pt idx="10454">3.75</cx:pt>
          <cx:pt idx="10455">3.75</cx:pt>
          <cx:pt idx="10456">2.5</cx:pt>
          <cx:pt idx="10457">5</cx:pt>
          <cx:pt idx="10458">3.75</cx:pt>
          <cx:pt idx="10459">3.75</cx:pt>
          <cx:pt idx="10460">3.75</cx:pt>
          <cx:pt idx="10461">5</cx:pt>
          <cx:pt idx="10462">4.375</cx:pt>
          <cx:pt idx="10463">4.375</cx:pt>
          <cx:pt idx="10464">4.375</cx:pt>
          <cx:pt idx="10465">3.75</cx:pt>
          <cx:pt idx="10466">3.75</cx:pt>
          <cx:pt idx="10467">4.375</cx:pt>
          <cx:pt idx="10468">3.75</cx:pt>
          <cx:pt idx="10469">1.25</cx:pt>
          <cx:pt idx="10470">5</cx:pt>
          <cx:pt idx="10471">3.75</cx:pt>
          <cx:pt idx="10472">4.375</cx:pt>
          <cx:pt idx="10473">5</cx:pt>
          <cx:pt idx="10474">4.375</cx:pt>
          <cx:pt idx="10475">4.375</cx:pt>
          <cx:pt idx="10476">3.125</cx:pt>
          <cx:pt idx="10477">4.375</cx:pt>
          <cx:pt idx="10478">3.125</cx:pt>
          <cx:pt idx="10479">4.375</cx:pt>
          <cx:pt idx="10480">5</cx:pt>
          <cx:pt idx="10481">3.75</cx:pt>
          <cx:pt idx="10482">3.75</cx:pt>
          <cx:pt idx="10483">3.75</cx:pt>
          <cx:pt idx="10484">4.375</cx:pt>
          <cx:pt idx="10485">4.375</cx:pt>
          <cx:pt idx="10486">4.375</cx:pt>
          <cx:pt idx="10487">5</cx:pt>
          <cx:pt idx="10488">4.375</cx:pt>
          <cx:pt idx="10489">3.125</cx:pt>
          <cx:pt idx="10490">3.125</cx:pt>
          <cx:pt idx="10491">3.75</cx:pt>
          <cx:pt idx="10492">4.375</cx:pt>
          <cx:pt idx="10493">3.75</cx:pt>
          <cx:pt idx="10494">1.25</cx:pt>
          <cx:pt idx="10495">4.375</cx:pt>
          <cx:pt idx="10496">3.75</cx:pt>
          <cx:pt idx="10497">1.25</cx:pt>
          <cx:pt idx="10498">4.375</cx:pt>
          <cx:pt idx="10499">3.75</cx:pt>
          <cx:pt idx="10500">3.75</cx:pt>
          <cx:pt idx="10501">3.75</cx:pt>
          <cx:pt idx="10502">3.75</cx:pt>
          <cx:pt idx="10503">3.75</cx:pt>
          <cx:pt idx="10504">4.375</cx:pt>
          <cx:pt idx="10505">3.75</cx:pt>
          <cx:pt idx="10506">3.75</cx:pt>
          <cx:pt idx="10507">3.125</cx:pt>
          <cx:pt idx="10508">4.375</cx:pt>
          <cx:pt idx="10509">3.75</cx:pt>
          <cx:pt idx="10510">3.75</cx:pt>
          <cx:pt idx="10511">3.75</cx:pt>
          <cx:pt idx="10512">4.375</cx:pt>
          <cx:pt idx="10513">4.375</cx:pt>
          <cx:pt idx="10514">3.75</cx:pt>
          <cx:pt idx="10515">2.5</cx:pt>
          <cx:pt idx="10516">3.75</cx:pt>
          <cx:pt idx="10517">3.75</cx:pt>
          <cx:pt idx="10518">3.75</cx:pt>
          <cx:pt idx="10519">5</cx:pt>
          <cx:pt idx="10520">3.75</cx:pt>
          <cx:pt idx="10521">3.75</cx:pt>
          <cx:pt idx="10522">4.375</cx:pt>
          <cx:pt idx="10523">1.25</cx:pt>
          <cx:pt idx="10524">4.375</cx:pt>
          <cx:pt idx="10525">5</cx:pt>
          <cx:pt idx="10526">3.75</cx:pt>
          <cx:pt idx="10527">4.375</cx:pt>
          <cx:pt idx="10528">4.375</cx:pt>
          <cx:pt idx="10529">5</cx:pt>
          <cx:pt idx="10530">3.75</cx:pt>
          <cx:pt idx="10531">3.75</cx:pt>
          <cx:pt idx="10532">4.375</cx:pt>
          <cx:pt idx="10533">3.75</cx:pt>
          <cx:pt idx="10534">3.75</cx:pt>
          <cx:pt idx="10535">4.375</cx:pt>
          <cx:pt idx="10536">4.375</cx:pt>
          <cx:pt idx="10537">3.75</cx:pt>
          <cx:pt idx="10538">4.375</cx:pt>
          <cx:pt idx="10539">3.75</cx:pt>
          <cx:pt idx="10540">4.375</cx:pt>
          <cx:pt idx="10541">4.375</cx:pt>
          <cx:pt idx="10542">3.125</cx:pt>
          <cx:pt idx="10543">4.375</cx:pt>
          <cx:pt idx="10544">3.75</cx:pt>
          <cx:pt idx="10545">3.125</cx:pt>
          <cx:pt idx="10546">3.75</cx:pt>
          <cx:pt idx="10547">3.75</cx:pt>
          <cx:pt idx="10548">3.75</cx:pt>
          <cx:pt idx="10549">3.125</cx:pt>
          <cx:pt idx="10550">3.125</cx:pt>
          <cx:pt idx="10551">4.375</cx:pt>
          <cx:pt idx="10552">3.125</cx:pt>
          <cx:pt idx="10553">4.375</cx:pt>
          <cx:pt idx="10554">3.125</cx:pt>
          <cx:pt idx="10555">2.5</cx:pt>
          <cx:pt idx="10556">5</cx:pt>
          <cx:pt idx="10557">2.5</cx:pt>
          <cx:pt idx="10558">3.75</cx:pt>
          <cx:pt idx="10559">3.75</cx:pt>
          <cx:pt idx="10560">4.375</cx:pt>
          <cx:pt idx="10561">3.75</cx:pt>
          <cx:pt idx="10562">3.75</cx:pt>
          <cx:pt idx="10563">5</cx:pt>
          <cx:pt idx="10564">3.75</cx:pt>
          <cx:pt idx="10565">5</cx:pt>
          <cx:pt idx="10566">3.75</cx:pt>
          <cx:pt idx="10567">4.375</cx:pt>
          <cx:pt idx="10568">3.75</cx:pt>
          <cx:pt idx="10569">5</cx:pt>
          <cx:pt idx="10570">3.75</cx:pt>
          <cx:pt idx="10571">3.75</cx:pt>
          <cx:pt idx="10572">3.75</cx:pt>
          <cx:pt idx="10573">3.75</cx:pt>
          <cx:pt idx="10574">4.375</cx:pt>
          <cx:pt idx="10575">5</cx:pt>
          <cx:pt idx="10576">4.375</cx:pt>
          <cx:pt idx="10577">5</cx:pt>
          <cx:pt idx="10578">5</cx:pt>
          <cx:pt idx="10579">3.75</cx:pt>
          <cx:pt idx="10580">3.75</cx:pt>
          <cx:pt idx="10581">1.875</cx:pt>
          <cx:pt idx="10582">4.375</cx:pt>
          <cx:pt idx="10583">3.75</cx:pt>
          <cx:pt idx="10584">4.375</cx:pt>
          <cx:pt idx="10585">4.375</cx:pt>
          <cx:pt idx="10586">4.375</cx:pt>
          <cx:pt idx="10587">4.375</cx:pt>
          <cx:pt idx="10588">4.375</cx:pt>
          <cx:pt idx="10589">4.375</cx:pt>
          <cx:pt idx="10590">5</cx:pt>
          <cx:pt idx="10591">4.375</cx:pt>
          <cx:pt idx="10592">5</cx:pt>
          <cx:pt idx="10593">4.375</cx:pt>
          <cx:pt idx="10594">4.375</cx:pt>
          <cx:pt idx="10595">3.75</cx:pt>
          <cx:pt idx="10596">4.375</cx:pt>
          <cx:pt idx="10597">3.75</cx:pt>
          <cx:pt idx="10598">5</cx:pt>
          <cx:pt idx="10599">3.75</cx:pt>
          <cx:pt idx="10600">3.75</cx:pt>
          <cx:pt idx="10601">3.75</cx:pt>
          <cx:pt idx="10602">5</cx:pt>
          <cx:pt idx="10603">2.5</cx:pt>
          <cx:pt idx="10604">3.75</cx:pt>
          <cx:pt idx="10605">3.75</cx:pt>
          <cx:pt idx="10606">4.375</cx:pt>
          <cx:pt idx="10607">3.125</cx:pt>
          <cx:pt idx="10608">4.375</cx:pt>
          <cx:pt idx="10609">4.375</cx:pt>
          <cx:pt idx="10610">5</cx:pt>
          <cx:pt idx="10611">2.5</cx:pt>
          <cx:pt idx="10612">5</cx:pt>
          <cx:pt idx="10613">4.375</cx:pt>
          <cx:pt idx="10614">3.75</cx:pt>
          <cx:pt idx="10615">3.75</cx:pt>
          <cx:pt idx="10616">4.375</cx:pt>
          <cx:pt idx="10617">1.25</cx:pt>
          <cx:pt idx="10618">4.375</cx:pt>
          <cx:pt idx="10619">3.75</cx:pt>
          <cx:pt idx="10620">2.5</cx:pt>
          <cx:pt idx="10621">4.375</cx:pt>
          <cx:pt idx="10622">4.375</cx:pt>
          <cx:pt idx="10623">4.375</cx:pt>
          <cx:pt idx="10624">4.375</cx:pt>
          <cx:pt idx="10625">4.375</cx:pt>
          <cx:pt idx="10626">4.375</cx:pt>
          <cx:pt idx="10627">4.375</cx:pt>
          <cx:pt idx="10628">3.125</cx:pt>
          <cx:pt idx="10629">3.75</cx:pt>
          <cx:pt idx="10630">3.75</cx:pt>
          <cx:pt idx="10631">4.375</cx:pt>
          <cx:pt idx="10632">3.125</cx:pt>
          <cx:pt idx="10633">3.75</cx:pt>
          <cx:pt idx="10634">3.75</cx:pt>
          <cx:pt idx="10635">3.125</cx:pt>
          <cx:pt idx="10636">3.75</cx:pt>
          <cx:pt idx="10637">4.375</cx:pt>
          <cx:pt idx="10638">4.375</cx:pt>
          <cx:pt idx="10639">3.75</cx:pt>
          <cx:pt idx="10640">4.375</cx:pt>
          <cx:pt idx="10641">5</cx:pt>
          <cx:pt idx="10642">5</cx:pt>
          <cx:pt idx="10643">4.375</cx:pt>
          <cx:pt idx="10644">4.375</cx:pt>
          <cx:pt idx="10645">2.5</cx:pt>
          <cx:pt idx="10646">4.375</cx:pt>
          <cx:pt idx="10647">3.75</cx:pt>
          <cx:pt idx="10648">3.75</cx:pt>
          <cx:pt idx="10649">4.375</cx:pt>
          <cx:pt idx="10650">4.375</cx:pt>
          <cx:pt idx="10651">4.375</cx:pt>
          <cx:pt idx="10652">3.75</cx:pt>
          <cx:pt idx="10653">3.75</cx:pt>
          <cx:pt idx="10654">2.5</cx:pt>
          <cx:pt idx="10655">5</cx:pt>
          <cx:pt idx="10656">4.375</cx:pt>
          <cx:pt idx="10657">3.75</cx:pt>
          <cx:pt idx="10658">2.5</cx:pt>
          <cx:pt idx="10659">4.375</cx:pt>
          <cx:pt idx="10660">5</cx:pt>
          <cx:pt idx="10661">5</cx:pt>
          <cx:pt idx="10662">5</cx:pt>
          <cx:pt idx="10663">3.75</cx:pt>
          <cx:pt idx="10664">5</cx:pt>
          <cx:pt idx="10665">3.75</cx:pt>
          <cx:pt idx="10666">4.375</cx:pt>
          <cx:pt idx="10667">3.75</cx:pt>
          <cx:pt idx="10668">4.375</cx:pt>
          <cx:pt idx="10669">5</cx:pt>
          <cx:pt idx="10670">4.375</cx:pt>
          <cx:pt idx="10671">3.75</cx:pt>
          <cx:pt idx="10672">4.375</cx:pt>
          <cx:pt idx="10673">3.125</cx:pt>
          <cx:pt idx="10674">5</cx:pt>
          <cx:pt idx="10675">4.375</cx:pt>
          <cx:pt idx="10676">4.375</cx:pt>
          <cx:pt idx="10677">4.375</cx:pt>
          <cx:pt idx="10678">3.75</cx:pt>
          <cx:pt idx="10679">4.375</cx:pt>
          <cx:pt idx="10680">5</cx:pt>
          <cx:pt idx="10681">5</cx:pt>
          <cx:pt idx="10682">3.75</cx:pt>
          <cx:pt idx="10683">4.375</cx:pt>
          <cx:pt idx="10684">3.75</cx:pt>
          <cx:pt idx="10685">3.75</cx:pt>
          <cx:pt idx="10686">5</cx:pt>
          <cx:pt idx="10687">4.375</cx:pt>
          <cx:pt idx="10688">4.375</cx:pt>
          <cx:pt idx="10689">4.375</cx:pt>
          <cx:pt idx="10690">3.75</cx:pt>
          <cx:pt idx="10691">4.375</cx:pt>
          <cx:pt idx="10692">4.375</cx:pt>
          <cx:pt idx="10693">3.75</cx:pt>
          <cx:pt idx="10694">4.375</cx:pt>
          <cx:pt idx="10695">3.75</cx:pt>
          <cx:pt idx="10696">3.75</cx:pt>
          <cx:pt idx="10697">3.125</cx:pt>
          <cx:pt idx="10698">4.375</cx:pt>
          <cx:pt idx="10699">2.5</cx:pt>
          <cx:pt idx="10700">4.375</cx:pt>
          <cx:pt idx="10701">4.375</cx:pt>
          <cx:pt idx="10702">5</cx:pt>
          <cx:pt idx="10703">4.375</cx:pt>
          <cx:pt idx="10704">4.375</cx:pt>
          <cx:pt idx="10705">3.75</cx:pt>
          <cx:pt idx="10706">4.375</cx:pt>
          <cx:pt idx="10707">3.75</cx:pt>
          <cx:pt idx="10708">5</cx:pt>
          <cx:pt idx="10709">3.75</cx:pt>
          <cx:pt idx="10710">3.75</cx:pt>
          <cx:pt idx="10711">4.375</cx:pt>
          <cx:pt idx="10712">4.375</cx:pt>
          <cx:pt idx="10713">3.75</cx:pt>
          <cx:pt idx="10714">5</cx:pt>
          <cx:pt idx="10715">3.75</cx:pt>
          <cx:pt idx="10716">3.75</cx:pt>
          <cx:pt idx="10717">4.375</cx:pt>
          <cx:pt idx="10718">4.375</cx:pt>
          <cx:pt idx="10719">3.75</cx:pt>
          <cx:pt idx="10720">1.25</cx:pt>
          <cx:pt idx="10721">3.75</cx:pt>
          <cx:pt idx="10722">5</cx:pt>
          <cx:pt idx="10723">5</cx:pt>
          <cx:pt idx="10724">4.375</cx:pt>
          <cx:pt idx="10725">4.375</cx:pt>
          <cx:pt idx="10726">4.375</cx:pt>
          <cx:pt idx="10727">1.875</cx:pt>
          <cx:pt idx="10728">5</cx:pt>
          <cx:pt idx="10729">3.75</cx:pt>
          <cx:pt idx="10730">4.375</cx:pt>
          <cx:pt idx="10731">4.375</cx:pt>
          <cx:pt idx="10732">3.125</cx:pt>
          <cx:pt idx="10733">3.75</cx:pt>
          <cx:pt idx="10734">4.375</cx:pt>
          <cx:pt idx="10735">4.375</cx:pt>
          <cx:pt idx="10736">5</cx:pt>
          <cx:pt idx="10737">4.375</cx:pt>
          <cx:pt idx="10738">4.375</cx:pt>
          <cx:pt idx="10739">4.375</cx:pt>
          <cx:pt idx="10740">3.75</cx:pt>
          <cx:pt idx="10741">4.375</cx:pt>
          <cx:pt idx="10742">3.75</cx:pt>
          <cx:pt idx="10743">5</cx:pt>
          <cx:pt idx="10744">4.375</cx:pt>
          <cx:pt idx="10745">5</cx:pt>
          <cx:pt idx="10746">4.375</cx:pt>
          <cx:pt idx="10747">5</cx:pt>
          <cx:pt idx="10748">5</cx:pt>
          <cx:pt idx="10749">3.125</cx:pt>
          <cx:pt idx="10750">3.125</cx:pt>
          <cx:pt idx="10751">4.375</cx:pt>
          <cx:pt idx="10752">5</cx:pt>
          <cx:pt idx="10753">3.75</cx:pt>
          <cx:pt idx="10754">2.5</cx:pt>
          <cx:pt idx="10755">5</cx:pt>
          <cx:pt idx="10756">3.125</cx:pt>
          <cx:pt idx="10757">5</cx:pt>
          <cx:pt idx="10758">4.375</cx:pt>
          <cx:pt idx="10759">3.75</cx:pt>
          <cx:pt idx="10760">4.375</cx:pt>
          <cx:pt idx="10761">3.75</cx:pt>
          <cx:pt idx="10762">3.75</cx:pt>
          <cx:pt idx="10763">4.375</cx:pt>
          <cx:pt idx="10764">3.75</cx:pt>
          <cx:pt idx="10765">1.25</cx:pt>
          <cx:pt idx="10766">3.75</cx:pt>
          <cx:pt idx="10767">4.375</cx:pt>
          <cx:pt idx="10768">4.375</cx:pt>
          <cx:pt idx="10769">5</cx:pt>
          <cx:pt idx="10770">5</cx:pt>
          <cx:pt idx="10771">5</cx:pt>
          <cx:pt idx="10772">4.375</cx:pt>
          <cx:pt idx="10773">5</cx:pt>
          <cx:pt idx="10774">4.375</cx:pt>
          <cx:pt idx="10775">4.375</cx:pt>
          <cx:pt idx="10776">3.75</cx:pt>
          <cx:pt idx="10777">3.75</cx:pt>
          <cx:pt idx="10778">4.375</cx:pt>
          <cx:pt idx="10779">5</cx:pt>
          <cx:pt idx="10780">3.75</cx:pt>
          <cx:pt idx="10781">5</cx:pt>
          <cx:pt idx="10782">3.75</cx:pt>
          <cx:pt idx="10783">3.75</cx:pt>
          <cx:pt idx="10784">3.75</cx:pt>
          <cx:pt idx="10785">4.375</cx:pt>
          <cx:pt idx="10786">4.375</cx:pt>
          <cx:pt idx="10787">3.75</cx:pt>
          <cx:pt idx="10788">3.125</cx:pt>
          <cx:pt idx="10789">3.75</cx:pt>
          <cx:pt idx="10790">3.75</cx:pt>
          <cx:pt idx="10791">3.75</cx:pt>
          <cx:pt idx="10792">3.75</cx:pt>
          <cx:pt idx="10793">5</cx:pt>
          <cx:pt idx="10794">4.375</cx:pt>
          <cx:pt idx="10795">3.75</cx:pt>
          <cx:pt idx="10796">3.75</cx:pt>
          <cx:pt idx="10797">3.75</cx:pt>
          <cx:pt idx="10798">4.375</cx:pt>
          <cx:pt idx="10799">3.125</cx:pt>
          <cx:pt idx="10800">3.75</cx:pt>
          <cx:pt idx="10801">3.125</cx:pt>
          <cx:pt idx="10802">5</cx:pt>
          <cx:pt idx="10803">4.375</cx:pt>
          <cx:pt idx="10804">3.75</cx:pt>
          <cx:pt idx="10805">1.25</cx:pt>
          <cx:pt idx="10806">3.75</cx:pt>
          <cx:pt idx="10807">4.375</cx:pt>
          <cx:pt idx="10808">3.125</cx:pt>
          <cx:pt idx="10809">4.375</cx:pt>
          <cx:pt idx="10810">5</cx:pt>
          <cx:pt idx="10811">5</cx:pt>
          <cx:pt idx="10812">3.75</cx:pt>
          <cx:pt idx="10813">5</cx:pt>
          <cx:pt idx="10814">3.125</cx:pt>
          <cx:pt idx="10815">3.125</cx:pt>
          <cx:pt idx="10816">5</cx:pt>
          <cx:pt idx="10817">3.75</cx:pt>
          <cx:pt idx="10818">5</cx:pt>
          <cx:pt idx="10819">4.375</cx:pt>
          <cx:pt idx="10820">3.75</cx:pt>
          <cx:pt idx="10821">5</cx:pt>
          <cx:pt idx="10822">4.375</cx:pt>
          <cx:pt idx="10823">3.125</cx:pt>
          <cx:pt idx="10824">4.375</cx:pt>
          <cx:pt idx="10825">3.75</cx:pt>
          <cx:pt idx="10826">4.375</cx:pt>
          <cx:pt idx="10827">1.25</cx:pt>
          <cx:pt idx="10828">1.25</cx:pt>
          <cx:pt idx="10829">1.875</cx:pt>
          <cx:pt idx="10830">4.375</cx:pt>
          <cx:pt idx="10831">5</cx:pt>
          <cx:pt idx="10832">3.75</cx:pt>
          <cx:pt idx="10833">5</cx:pt>
          <cx:pt idx="10834">3.75</cx:pt>
          <cx:pt idx="10835">3.125</cx:pt>
          <cx:pt idx="10836">2.5</cx:pt>
          <cx:pt idx="10837">4.375</cx:pt>
          <cx:pt idx="10838">3.125</cx:pt>
          <cx:pt idx="10839">4.375</cx:pt>
          <cx:pt idx="10840">4.375</cx:pt>
          <cx:pt idx="10841">3.75</cx:pt>
          <cx:pt idx="10842">4.375</cx:pt>
          <cx:pt idx="10843">3.75</cx:pt>
          <cx:pt idx="10844">4.375</cx:pt>
          <cx:pt idx="10845">4.375</cx:pt>
          <cx:pt idx="10846">3.125</cx:pt>
          <cx:pt idx="10847">4.375</cx:pt>
          <cx:pt idx="10848">3.75</cx:pt>
          <cx:pt idx="10849">5</cx:pt>
          <cx:pt idx="10850">3.125</cx:pt>
          <cx:pt idx="10851">3.125</cx:pt>
          <cx:pt idx="10852">5</cx:pt>
          <cx:pt idx="10853">4.375</cx:pt>
          <cx:pt idx="10854">4.375</cx:pt>
          <cx:pt idx="10855">4.375</cx:pt>
          <cx:pt idx="10856">5</cx:pt>
          <cx:pt idx="10857">3.75</cx:pt>
          <cx:pt idx="10858">4.375</cx:pt>
          <cx:pt idx="10859">4.375</cx:pt>
          <cx:pt idx="10860">3.75</cx:pt>
          <cx:pt idx="10861">4.375</cx:pt>
          <cx:pt idx="10862">4.375</cx:pt>
          <cx:pt idx="10863">4.375</cx:pt>
          <cx:pt idx="10864">4.375</cx:pt>
          <cx:pt idx="10865">3.125</cx:pt>
          <cx:pt idx="10866">3.75</cx:pt>
          <cx:pt idx="10867">5</cx:pt>
          <cx:pt idx="10868">4.375</cx:pt>
          <cx:pt idx="10869">3.125</cx:pt>
          <cx:pt idx="10870">4.375</cx:pt>
          <cx:pt idx="10871">3.125</cx:pt>
          <cx:pt idx="10872">4.375</cx:pt>
          <cx:pt idx="10873">3.125</cx:pt>
          <cx:pt idx="10874">3.75</cx:pt>
          <cx:pt idx="10875">4.375</cx:pt>
          <cx:pt idx="10876">4.375</cx:pt>
          <cx:pt idx="10877">3.75</cx:pt>
          <cx:pt idx="10878">4.375</cx:pt>
          <cx:pt idx="10879">4.375</cx:pt>
          <cx:pt idx="10880">3.75</cx:pt>
          <cx:pt idx="10881">3.75</cx:pt>
          <cx:pt idx="10882">3.75</cx:pt>
          <cx:pt idx="10883">3.75</cx:pt>
          <cx:pt idx="10884">4.375</cx:pt>
          <cx:pt idx="10885">4.375</cx:pt>
          <cx:pt idx="10886">3.125</cx:pt>
          <cx:pt idx="10887">3.75</cx:pt>
          <cx:pt idx="10888">4.375</cx:pt>
          <cx:pt idx="10889">3.75</cx:pt>
          <cx:pt idx="10890">4.375</cx:pt>
          <cx:pt idx="10891">3.75</cx:pt>
          <cx:pt idx="10892">3.75</cx:pt>
          <cx:pt idx="10893">4.375</cx:pt>
          <cx:pt idx="10894">3.75</cx:pt>
          <cx:pt idx="10895">4.375</cx:pt>
          <cx:pt idx="10896">3.75</cx:pt>
          <cx:pt idx="10897">1.25</cx:pt>
          <cx:pt idx="10898">4.375</cx:pt>
          <cx:pt idx="10899">5</cx:pt>
          <cx:pt idx="10900">4.375</cx:pt>
          <cx:pt idx="10901">4.375</cx:pt>
          <cx:pt idx="10902">3.75</cx:pt>
          <cx:pt idx="10903">1.25</cx:pt>
          <cx:pt idx="10904">4.375</cx:pt>
          <cx:pt idx="10905">4.375</cx:pt>
          <cx:pt idx="10906">3.75</cx:pt>
          <cx:pt idx="10907">5</cx:pt>
          <cx:pt idx="10908">4.375</cx:pt>
          <cx:pt idx="10909">4.375</cx:pt>
          <cx:pt idx="10910">5</cx:pt>
          <cx:pt idx="10911">4.375</cx:pt>
          <cx:pt idx="10912">3.75</cx:pt>
          <cx:pt idx="10913">4.375</cx:pt>
          <cx:pt idx="10914">4.375</cx:pt>
          <cx:pt idx="10915">4.375</cx:pt>
          <cx:pt idx="10916">3.75</cx:pt>
          <cx:pt idx="10917">3.75</cx:pt>
          <cx:pt idx="10918">4.375</cx:pt>
          <cx:pt idx="10919">5</cx:pt>
          <cx:pt idx="10920">3.75</cx:pt>
          <cx:pt idx="10921">3.75</cx:pt>
          <cx:pt idx="10922">4.375</cx:pt>
          <cx:pt idx="10923">3.125</cx:pt>
          <cx:pt idx="10924">5</cx:pt>
          <cx:pt idx="10925">3.75</cx:pt>
          <cx:pt idx="10926">3.125</cx:pt>
          <cx:pt idx="10927">5</cx:pt>
          <cx:pt idx="10928">3.75</cx:pt>
          <cx:pt idx="10929">4.375</cx:pt>
          <cx:pt idx="10930">3.125</cx:pt>
          <cx:pt idx="10931">3.75</cx:pt>
          <cx:pt idx="10932">3.125</cx:pt>
          <cx:pt idx="10933">5</cx:pt>
          <cx:pt idx="10934">5</cx:pt>
          <cx:pt idx="10935">2.5</cx:pt>
          <cx:pt idx="10936">3.75</cx:pt>
          <cx:pt idx="10937">4.375</cx:pt>
          <cx:pt idx="10938">3.125</cx:pt>
          <cx:pt idx="10939">5</cx:pt>
          <cx:pt idx="10940">3.75</cx:pt>
          <cx:pt idx="10941">5</cx:pt>
          <cx:pt idx="10942">2.5</cx:pt>
          <cx:pt idx="10943">4.375</cx:pt>
          <cx:pt idx="10944">4.375</cx:pt>
          <cx:pt idx="10945">4.375</cx:pt>
          <cx:pt idx="10946">4.375</cx:pt>
          <cx:pt idx="10947">2.5</cx:pt>
          <cx:pt idx="10948">2.5</cx:pt>
          <cx:pt idx="10949">5</cx:pt>
          <cx:pt idx="10950">5</cx:pt>
          <cx:pt idx="10951">3.125</cx:pt>
          <cx:pt idx="10952">1.875</cx:pt>
          <cx:pt idx="10953">3.125</cx:pt>
          <cx:pt idx="10954">3.125</cx:pt>
          <cx:pt idx="10955">2.5</cx:pt>
          <cx:pt idx="10956">3.125</cx:pt>
          <cx:pt idx="10957">3.125</cx:pt>
          <cx:pt idx="10958">4.375</cx:pt>
          <cx:pt idx="10959">3.125</cx:pt>
          <cx:pt idx="10960">3.75</cx:pt>
          <cx:pt idx="10961">4.375</cx:pt>
          <cx:pt idx="10962">3.75</cx:pt>
          <cx:pt idx="10963">2.5</cx:pt>
          <cx:pt idx="10964">3.75</cx:pt>
          <cx:pt idx="10965">3.75</cx:pt>
          <cx:pt idx="10966">4.375</cx:pt>
          <cx:pt idx="10967">3.75</cx:pt>
          <cx:pt idx="10968">4.375</cx:pt>
          <cx:pt idx="10969">3.75</cx:pt>
          <cx:pt idx="10970">4.375</cx:pt>
          <cx:pt idx="10971">4.375</cx:pt>
          <cx:pt idx="10972">5</cx:pt>
          <cx:pt idx="10973">4.375</cx:pt>
          <cx:pt idx="10974">3.75</cx:pt>
          <cx:pt idx="10975">3.125</cx:pt>
          <cx:pt idx="10976">3.75</cx:pt>
          <cx:pt idx="10977">4.375</cx:pt>
          <cx:pt idx="10978">3.75</cx:pt>
          <cx:pt idx="10979">3.75</cx:pt>
          <cx:pt idx="10980">2.5</cx:pt>
          <cx:pt idx="10981">3.75</cx:pt>
          <cx:pt idx="10982">3.75</cx:pt>
          <cx:pt idx="10983">3.75</cx:pt>
          <cx:pt idx="10984">3.75</cx:pt>
          <cx:pt idx="10985">4.375</cx:pt>
          <cx:pt idx="10986">4.375</cx:pt>
          <cx:pt idx="10987">3.75</cx:pt>
          <cx:pt idx="10988">4.375</cx:pt>
          <cx:pt idx="10989">3.75</cx:pt>
          <cx:pt idx="10990">3.75</cx:pt>
          <cx:pt idx="10991">3.75</cx:pt>
          <cx:pt idx="10992">3.75</cx:pt>
          <cx:pt idx="10993">4.375</cx:pt>
          <cx:pt idx="10994">2.5</cx:pt>
          <cx:pt idx="10995">5</cx:pt>
          <cx:pt idx="10996">3.125</cx:pt>
          <cx:pt idx="10997">1.25</cx:pt>
          <cx:pt idx="10998">2.5</cx:pt>
          <cx:pt idx="10999">3.75</cx:pt>
          <cx:pt idx="11000">4.375</cx:pt>
          <cx:pt idx="11001">3.75</cx:pt>
          <cx:pt idx="11002">3.125</cx:pt>
          <cx:pt idx="11003">4.375</cx:pt>
          <cx:pt idx="11004">3.75</cx:pt>
          <cx:pt idx="11005">4.375</cx:pt>
          <cx:pt idx="11006">5</cx:pt>
          <cx:pt idx="11007">4.375</cx:pt>
          <cx:pt idx="11008">3.75</cx:pt>
          <cx:pt idx="11009">2.5</cx:pt>
          <cx:pt idx="11010">4.375</cx:pt>
          <cx:pt idx="11011">3.75</cx:pt>
          <cx:pt idx="11012">4.375</cx:pt>
          <cx:pt idx="11013">4.375</cx:pt>
          <cx:pt idx="11014">5</cx:pt>
          <cx:pt idx="11015">4.375</cx:pt>
          <cx:pt idx="11016">4.375</cx:pt>
          <cx:pt idx="11017">4.375</cx:pt>
          <cx:pt idx="11018">4.375</cx:pt>
          <cx:pt idx="11019">4.375</cx:pt>
          <cx:pt idx="11020">4.375</cx:pt>
          <cx:pt idx="11021">4.375</cx:pt>
          <cx:pt idx="11022">3.75</cx:pt>
          <cx:pt idx="11023">4.375</cx:pt>
          <cx:pt idx="11024">4.375</cx:pt>
          <cx:pt idx="11025">4.375</cx:pt>
          <cx:pt idx="11026">3.75</cx:pt>
          <cx:pt idx="11027">3.75</cx:pt>
          <cx:pt idx="11028">4.375</cx:pt>
          <cx:pt idx="11029">3.75</cx:pt>
          <cx:pt idx="11030">5</cx:pt>
          <cx:pt idx="11031">3.75</cx:pt>
          <cx:pt idx="11032">4.375</cx:pt>
          <cx:pt idx="11033">3.125</cx:pt>
          <cx:pt idx="11034">3.125</cx:pt>
          <cx:pt idx="11035">3.125</cx:pt>
          <cx:pt idx="11036">4.375</cx:pt>
          <cx:pt idx="11037">4.375</cx:pt>
          <cx:pt idx="11038">3.125</cx:pt>
          <cx:pt idx="11039">3.75</cx:pt>
          <cx:pt idx="11040">4.375</cx:pt>
          <cx:pt idx="11041">4.375</cx:pt>
          <cx:pt idx="11042">5</cx:pt>
          <cx:pt idx="11043">3.75</cx:pt>
          <cx:pt idx="11044">3.125</cx:pt>
          <cx:pt idx="11045">3.75</cx:pt>
          <cx:pt idx="11046">4.375</cx:pt>
          <cx:pt idx="11047">4.375</cx:pt>
          <cx:pt idx="11048">3.75</cx:pt>
          <cx:pt idx="11049">4.375</cx:pt>
          <cx:pt idx="11050">3.75</cx:pt>
          <cx:pt idx="11051">4.375</cx:pt>
          <cx:pt idx="11052">5</cx:pt>
          <cx:pt idx="11053">5</cx:pt>
          <cx:pt idx="11054">4.375</cx:pt>
          <cx:pt idx="11055">4.375</cx:pt>
          <cx:pt idx="11056">5</cx:pt>
          <cx:pt idx="11057">3.75</cx:pt>
          <cx:pt idx="11058">4.375</cx:pt>
          <cx:pt idx="11059">3.75</cx:pt>
          <cx:pt idx="11060">4.375</cx:pt>
          <cx:pt idx="11061">4.375</cx:pt>
          <cx:pt idx="11062">3.75</cx:pt>
          <cx:pt idx="11063">3.75</cx:pt>
          <cx:pt idx="11064">4.375</cx:pt>
          <cx:pt idx="11065">5</cx:pt>
          <cx:pt idx="11066">4.375</cx:pt>
          <cx:pt idx="11067">3.75</cx:pt>
          <cx:pt idx="11068">5</cx:pt>
          <cx:pt idx="11069">5</cx:pt>
          <cx:pt idx="11070">4.375</cx:pt>
          <cx:pt idx="11071">3.75</cx:pt>
          <cx:pt idx="11072">5</cx:pt>
          <cx:pt idx="11073">5</cx:pt>
          <cx:pt idx="11074">5</cx:pt>
          <cx:pt idx="11075">4.375</cx:pt>
          <cx:pt idx="11076">4.375</cx:pt>
          <cx:pt idx="11077">3.125</cx:pt>
          <cx:pt idx="11078">3.75</cx:pt>
          <cx:pt idx="11079">3.75</cx:pt>
          <cx:pt idx="11080">3.75</cx:pt>
          <cx:pt idx="11081">4.375</cx:pt>
          <cx:pt idx="11082">3.75</cx:pt>
          <cx:pt idx="11083">3.75</cx:pt>
          <cx:pt idx="11084">4.375</cx:pt>
          <cx:pt idx="11085">4.375</cx:pt>
          <cx:pt idx="11086">4.375</cx:pt>
          <cx:pt idx="11087">4.375</cx:pt>
          <cx:pt idx="11088">3.75</cx:pt>
          <cx:pt idx="11089">5</cx:pt>
          <cx:pt idx="11090">3.75</cx:pt>
          <cx:pt idx="11091">2.5</cx:pt>
          <cx:pt idx="11092">3.75</cx:pt>
          <cx:pt idx="11093">4.375</cx:pt>
          <cx:pt idx="11094">3.75</cx:pt>
          <cx:pt idx="11095">3.75</cx:pt>
          <cx:pt idx="11096">4.375</cx:pt>
          <cx:pt idx="11097">5</cx:pt>
          <cx:pt idx="11098">3.125</cx:pt>
          <cx:pt idx="11099">3.125</cx:pt>
          <cx:pt idx="11100">3.75</cx:pt>
          <cx:pt idx="11101">3.125</cx:pt>
          <cx:pt idx="11102">3.75</cx:pt>
          <cx:pt idx="11103">2.5</cx:pt>
          <cx:pt idx="11104">4.375</cx:pt>
          <cx:pt idx="11105">3.75</cx:pt>
          <cx:pt idx="11106">5</cx:pt>
          <cx:pt idx="11107">3.75</cx:pt>
          <cx:pt idx="11108">3.75</cx:pt>
          <cx:pt idx="11109">4.375</cx:pt>
          <cx:pt idx="11110">4.375</cx:pt>
          <cx:pt idx="11111">4.375</cx:pt>
          <cx:pt idx="11112">2.5</cx:pt>
          <cx:pt idx="11113">5</cx:pt>
          <cx:pt idx="11114">4.375</cx:pt>
          <cx:pt idx="11115">3.75</cx:pt>
          <cx:pt idx="11116">4.375</cx:pt>
          <cx:pt idx="11117">3.75</cx:pt>
          <cx:pt idx="11118">5</cx:pt>
          <cx:pt idx="11119">1.25</cx:pt>
          <cx:pt idx="11120">3.75</cx:pt>
          <cx:pt idx="11121">3.125</cx:pt>
          <cx:pt idx="11122">4.375</cx:pt>
          <cx:pt idx="11123">3.125</cx:pt>
          <cx:pt idx="11124">4.375</cx:pt>
          <cx:pt idx="11125">5</cx:pt>
          <cx:pt idx="11126">4.375</cx:pt>
          <cx:pt idx="11127">4.375</cx:pt>
          <cx:pt idx="11128">3.125</cx:pt>
          <cx:pt idx="11129">4.375</cx:pt>
          <cx:pt idx="11130">4.375</cx:pt>
          <cx:pt idx="11131">3.75</cx:pt>
          <cx:pt idx="11132">3.75</cx:pt>
          <cx:pt idx="11133">4.375</cx:pt>
          <cx:pt idx="11134">3.75</cx:pt>
          <cx:pt idx="11135">3.75</cx:pt>
          <cx:pt idx="11136">4.375</cx:pt>
          <cx:pt idx="11137">3.75</cx:pt>
          <cx:pt idx="11138">5</cx:pt>
          <cx:pt idx="11139">5</cx:pt>
          <cx:pt idx="11140">4.375</cx:pt>
          <cx:pt idx="11141">5</cx:pt>
          <cx:pt idx="11142">4.375</cx:pt>
          <cx:pt idx="11143">4.375</cx:pt>
          <cx:pt idx="11144">4.375</cx:pt>
          <cx:pt idx="11145">4.375</cx:pt>
          <cx:pt idx="11146">3.75</cx:pt>
          <cx:pt idx="11147">3.75</cx:pt>
          <cx:pt idx="11148">3.125</cx:pt>
          <cx:pt idx="11149">4.375</cx:pt>
          <cx:pt idx="11150">4.375</cx:pt>
          <cx:pt idx="11151">3.75</cx:pt>
          <cx:pt idx="11152">4.375</cx:pt>
          <cx:pt idx="11153">3.75</cx:pt>
          <cx:pt idx="11154">4.375</cx:pt>
          <cx:pt idx="11155">3.75</cx:pt>
          <cx:pt idx="11156">3.125</cx:pt>
          <cx:pt idx="11157">3.125</cx:pt>
          <cx:pt idx="11158">4.375</cx:pt>
          <cx:pt idx="11159">4.375</cx:pt>
          <cx:pt idx="11160">3.75</cx:pt>
          <cx:pt idx="11161">3.75</cx:pt>
          <cx:pt idx="11162">5</cx:pt>
          <cx:pt idx="11163">4.375</cx:pt>
          <cx:pt idx="11164">4.375</cx:pt>
          <cx:pt idx="11165">3.75</cx:pt>
          <cx:pt idx="11166">5</cx:pt>
          <cx:pt idx="11167">4.375</cx:pt>
          <cx:pt idx="11168">4.375</cx:pt>
          <cx:pt idx="11169">4.375</cx:pt>
          <cx:pt idx="11170">4.375</cx:pt>
          <cx:pt idx="11171">5</cx:pt>
          <cx:pt idx="11172">1.875</cx:pt>
          <cx:pt idx="11173">4.375</cx:pt>
          <cx:pt idx="11174">3.75</cx:pt>
          <cx:pt idx="11175">4.375</cx:pt>
          <cx:pt idx="11176">4.375</cx:pt>
          <cx:pt idx="11177">3.75</cx:pt>
          <cx:pt idx="11178">4.375</cx:pt>
          <cx:pt idx="11179">3.125</cx:pt>
          <cx:pt idx="11180">5</cx:pt>
          <cx:pt idx="11181">4.375</cx:pt>
          <cx:pt idx="11182">3.125</cx:pt>
          <cx:pt idx="11183">4.375</cx:pt>
          <cx:pt idx="11184">3.125</cx:pt>
          <cx:pt idx="11185">2.5</cx:pt>
          <cx:pt idx="11186">4.375</cx:pt>
          <cx:pt idx="11187">3.75</cx:pt>
          <cx:pt idx="11188">5</cx:pt>
          <cx:pt idx="11189">5</cx:pt>
          <cx:pt idx="11190">3.75</cx:pt>
          <cx:pt idx="11191">3.75</cx:pt>
          <cx:pt idx="11192">5</cx:pt>
          <cx:pt idx="11193">4.375</cx:pt>
          <cx:pt idx="11194">4.375</cx:pt>
          <cx:pt idx="11195">5</cx:pt>
          <cx:pt idx="11196">5</cx:pt>
          <cx:pt idx="11197">4.375</cx:pt>
          <cx:pt idx="11198">4.375</cx:pt>
          <cx:pt idx="11199">3.75</cx:pt>
          <cx:pt idx="11200">2.5</cx:pt>
          <cx:pt idx="11201">3.75</cx:pt>
          <cx:pt idx="11202">3.125</cx:pt>
          <cx:pt idx="11203">3.75</cx:pt>
          <cx:pt idx="11204">3.75</cx:pt>
          <cx:pt idx="11205">4.375</cx:pt>
          <cx:pt idx="11206">3.75</cx:pt>
          <cx:pt idx="11207">4.375</cx:pt>
          <cx:pt idx="11208">5</cx:pt>
          <cx:pt idx="11209">4.375</cx:pt>
          <cx:pt idx="11210">3.125</cx:pt>
          <cx:pt idx="11211">5</cx:pt>
          <cx:pt idx="11212">5</cx:pt>
          <cx:pt idx="11213">3.125</cx:pt>
          <cx:pt idx="11214">4.375</cx:pt>
          <cx:pt idx="11215">3.75</cx:pt>
          <cx:pt idx="11216">4.375</cx:pt>
          <cx:pt idx="11217">4.375</cx:pt>
          <cx:pt idx="11218">5</cx:pt>
          <cx:pt idx="11219">4.375</cx:pt>
          <cx:pt idx="11220">3.125</cx:pt>
          <cx:pt idx="11221">3.125</cx:pt>
          <cx:pt idx="11222">3.125</cx:pt>
          <cx:pt idx="11223">4.375</cx:pt>
          <cx:pt idx="11224">5</cx:pt>
          <cx:pt idx="11225">3.75</cx:pt>
          <cx:pt idx="11226">4.375</cx:pt>
          <cx:pt idx="11227">3.75</cx:pt>
          <cx:pt idx="11228">2.5</cx:pt>
          <cx:pt idx="11229">4.375</cx:pt>
          <cx:pt idx="11230">4.375</cx:pt>
          <cx:pt idx="11231">4.375</cx:pt>
          <cx:pt idx="11232">3.125</cx:pt>
          <cx:pt idx="11233">3.75</cx:pt>
          <cx:pt idx="11234">2.5</cx:pt>
          <cx:pt idx="11235">5</cx:pt>
          <cx:pt idx="11236">3.75</cx:pt>
          <cx:pt idx="11237">4.375</cx:pt>
          <cx:pt idx="11238">4.375</cx:pt>
          <cx:pt idx="11239">3.75</cx:pt>
          <cx:pt idx="11240">3.75</cx:pt>
          <cx:pt idx="11241">4.375</cx:pt>
          <cx:pt idx="11242">5</cx:pt>
          <cx:pt idx="11243">4.375</cx:pt>
          <cx:pt idx="11244">3.125</cx:pt>
          <cx:pt idx="11245">4.375</cx:pt>
          <cx:pt idx="11246">2.5</cx:pt>
          <cx:pt idx="11247">3.75</cx:pt>
          <cx:pt idx="11248">3.75</cx:pt>
          <cx:pt idx="11249">3.75</cx:pt>
          <cx:pt idx="11250">3.125</cx:pt>
          <cx:pt idx="11251">3.125</cx:pt>
          <cx:pt idx="11252">4.375</cx:pt>
          <cx:pt idx="11253">3.75</cx:pt>
          <cx:pt idx="11254">3.75</cx:pt>
          <cx:pt idx="11255">3.75</cx:pt>
          <cx:pt idx="11256">4.375</cx:pt>
          <cx:pt idx="11257">3.75</cx:pt>
          <cx:pt idx="11258">4.375</cx:pt>
          <cx:pt idx="11259">3.75</cx:pt>
          <cx:pt idx="11260">3.75</cx:pt>
          <cx:pt idx="11261">3.75</cx:pt>
          <cx:pt idx="11262">3.75</cx:pt>
          <cx:pt idx="11263">3.75</cx:pt>
          <cx:pt idx="11264">5</cx:pt>
          <cx:pt idx="11265">3.75</cx:pt>
          <cx:pt idx="11266">3.75</cx:pt>
          <cx:pt idx="11267">5</cx:pt>
          <cx:pt idx="11268">4.375</cx:pt>
          <cx:pt idx="11269">5</cx:pt>
          <cx:pt idx="11270">5</cx:pt>
          <cx:pt idx="11271">5</cx:pt>
          <cx:pt idx="11272">3.75</cx:pt>
          <cx:pt idx="11273">4.375</cx:pt>
          <cx:pt idx="11274">4.375</cx:pt>
          <cx:pt idx="11275">4.375</cx:pt>
          <cx:pt idx="11276">4.375</cx:pt>
          <cx:pt idx="11277">5</cx:pt>
          <cx:pt idx="11278">4.375</cx:pt>
          <cx:pt idx="11279">5</cx:pt>
          <cx:pt idx="11280">3.75</cx:pt>
          <cx:pt idx="11281">5</cx:pt>
          <cx:pt idx="11282">4.375</cx:pt>
          <cx:pt idx="11283">4.375</cx:pt>
          <cx:pt idx="11284">3.75</cx:pt>
          <cx:pt idx="11285">3.75</cx:pt>
          <cx:pt idx="11286">3.75</cx:pt>
          <cx:pt idx="11287">3.75</cx:pt>
          <cx:pt idx="11288">3.75</cx:pt>
          <cx:pt idx="11289">4.375</cx:pt>
          <cx:pt idx="11290">3.125</cx:pt>
          <cx:pt idx="11291">4.375</cx:pt>
          <cx:pt idx="11292">4.375</cx:pt>
          <cx:pt idx="11293">3.75</cx:pt>
          <cx:pt idx="11294">3.125</cx:pt>
          <cx:pt idx="11295">3.75</cx:pt>
          <cx:pt idx="11296">3.75</cx:pt>
          <cx:pt idx="11297">5</cx:pt>
          <cx:pt idx="11298">3.75</cx:pt>
          <cx:pt idx="11299">1.25</cx:pt>
          <cx:pt idx="11300">4.375</cx:pt>
          <cx:pt idx="11301">4.375</cx:pt>
          <cx:pt idx="11302">4.375</cx:pt>
          <cx:pt idx="11303">1.25</cx:pt>
          <cx:pt idx="11304">5</cx:pt>
          <cx:pt idx="11305">3.75</cx:pt>
          <cx:pt idx="11306">4.375</cx:pt>
          <cx:pt idx="11307">3.125</cx:pt>
          <cx:pt idx="11308">4.375</cx:pt>
          <cx:pt idx="11309">2.5</cx:pt>
          <cx:pt idx="11310">4.375</cx:pt>
          <cx:pt idx="11311">2.5</cx:pt>
          <cx:pt idx="11312">3.75</cx:pt>
          <cx:pt idx="11313">3.75</cx:pt>
          <cx:pt idx="11314">3.75</cx:pt>
          <cx:pt idx="11315">4.375</cx:pt>
          <cx:pt idx="11316">3.75</cx:pt>
          <cx:pt idx="11317">3.125</cx:pt>
          <cx:pt idx="11318">4.375</cx:pt>
          <cx:pt idx="11319">3.75</cx:pt>
          <cx:pt idx="11320">4.375</cx:pt>
          <cx:pt idx="11321">4.375</cx:pt>
          <cx:pt idx="11322">3.75</cx:pt>
          <cx:pt idx="11323">2.5</cx:pt>
          <cx:pt idx="11324">4.375</cx:pt>
          <cx:pt idx="11325">4.375</cx:pt>
          <cx:pt idx="11326">4.375</cx:pt>
          <cx:pt idx="11327">3.75</cx:pt>
          <cx:pt idx="11328">5</cx:pt>
          <cx:pt idx="11329">4.375</cx:pt>
          <cx:pt idx="11330">3.75</cx:pt>
          <cx:pt idx="11331">4.375</cx:pt>
          <cx:pt idx="11332">4.375</cx:pt>
          <cx:pt idx="11333">3.75</cx:pt>
          <cx:pt idx="11334">4.375</cx:pt>
          <cx:pt idx="11335">3.125</cx:pt>
          <cx:pt idx="11336">4.375</cx:pt>
          <cx:pt idx="11337">3.75</cx:pt>
          <cx:pt idx="11338">3.75</cx:pt>
          <cx:pt idx="11339">2.5</cx:pt>
          <cx:pt idx="11340">4.375</cx:pt>
          <cx:pt idx="11341">3.75</cx:pt>
          <cx:pt idx="11342">2.5</cx:pt>
          <cx:pt idx="11343">3.75</cx:pt>
          <cx:pt idx="11344">4.375</cx:pt>
          <cx:pt idx="11345">5</cx:pt>
          <cx:pt idx="11346">5</cx:pt>
          <cx:pt idx="11347">4.375</cx:pt>
          <cx:pt idx="11348">4.375</cx:pt>
          <cx:pt idx="11349">5</cx:pt>
          <cx:pt idx="11350">4.375</cx:pt>
          <cx:pt idx="11351">3.75</cx:pt>
          <cx:pt idx="11352">3.75</cx:pt>
          <cx:pt idx="11353">3.125</cx:pt>
          <cx:pt idx="11354">5</cx:pt>
          <cx:pt idx="11355">4.375</cx:pt>
          <cx:pt idx="11356">3.125</cx:pt>
          <cx:pt idx="11357">5</cx:pt>
          <cx:pt idx="11358">3.125</cx:pt>
          <cx:pt idx="11359">4.375</cx:pt>
          <cx:pt idx="11360">5</cx:pt>
          <cx:pt idx="11361">3.125</cx:pt>
          <cx:pt idx="11362">3.125</cx:pt>
          <cx:pt idx="11363">4.375</cx:pt>
          <cx:pt idx="11364">4.375</cx:pt>
          <cx:pt idx="11365">3.75</cx:pt>
          <cx:pt idx="11366">2.5</cx:pt>
          <cx:pt idx="11367">4.375</cx:pt>
          <cx:pt idx="11368">4.375</cx:pt>
          <cx:pt idx="11369">3.75</cx:pt>
          <cx:pt idx="11370">5</cx:pt>
          <cx:pt idx="11371">4.375</cx:pt>
          <cx:pt idx="11372">4.375</cx:pt>
          <cx:pt idx="11373">3.75</cx:pt>
          <cx:pt idx="11374">4.375</cx:pt>
          <cx:pt idx="11375">4.375</cx:pt>
          <cx:pt idx="11376">4.375</cx:pt>
          <cx:pt idx="11377">3.75</cx:pt>
          <cx:pt idx="11378">5</cx:pt>
          <cx:pt idx="11379">4.375</cx:pt>
          <cx:pt idx="11380">3.75</cx:pt>
          <cx:pt idx="11381">4.375</cx:pt>
          <cx:pt idx="11382">3.125</cx:pt>
          <cx:pt idx="11383">3.75</cx:pt>
          <cx:pt idx="11384">3.75</cx:pt>
          <cx:pt idx="11385">5</cx:pt>
          <cx:pt idx="11386">3.125</cx:pt>
          <cx:pt idx="11387">4.375</cx:pt>
          <cx:pt idx="11388">4.375</cx:pt>
          <cx:pt idx="11389">4.375</cx:pt>
          <cx:pt idx="11390">5</cx:pt>
          <cx:pt idx="11391">4.375</cx:pt>
          <cx:pt idx="11392">4.375</cx:pt>
          <cx:pt idx="11393">4.375</cx:pt>
          <cx:pt idx="11394">4.375</cx:pt>
          <cx:pt idx="11395">4.375</cx:pt>
          <cx:pt idx="11396">1.875</cx:pt>
          <cx:pt idx="11397">5</cx:pt>
          <cx:pt idx="11398">4.375</cx:pt>
          <cx:pt idx="11399">1.875</cx:pt>
          <cx:pt idx="11400">4.375</cx:pt>
          <cx:pt idx="11401">3.75</cx:pt>
          <cx:pt idx="11402">4.375</cx:pt>
          <cx:pt idx="11403">4.375</cx:pt>
          <cx:pt idx="11404">4.375</cx:pt>
          <cx:pt idx="11405">4.375</cx:pt>
          <cx:pt idx="11406">4.375</cx:pt>
          <cx:pt idx="11407">3.125</cx:pt>
          <cx:pt idx="11408">4.375</cx:pt>
          <cx:pt idx="11409">1.875</cx:pt>
          <cx:pt idx="11410">1.875</cx:pt>
          <cx:pt idx="11411">5</cx:pt>
          <cx:pt idx="11412">3.75</cx:pt>
          <cx:pt idx="11413">3.125</cx:pt>
          <cx:pt idx="11414">4.375</cx:pt>
          <cx:pt idx="11415">4.375</cx:pt>
          <cx:pt idx="11416">3.75</cx:pt>
          <cx:pt idx="11417">3.75</cx:pt>
          <cx:pt idx="11418">2.5</cx:pt>
          <cx:pt idx="11419">4.375</cx:pt>
          <cx:pt idx="11420">3.75</cx:pt>
          <cx:pt idx="11421">3.75</cx:pt>
          <cx:pt idx="11422">1.875</cx:pt>
          <cx:pt idx="11423">4.375</cx:pt>
          <cx:pt idx="11424">3.75</cx:pt>
          <cx:pt idx="11425">4.375</cx:pt>
          <cx:pt idx="11426">5</cx:pt>
          <cx:pt idx="11427">3.75</cx:pt>
          <cx:pt idx="11428">4.375</cx:pt>
          <cx:pt idx="11429">3.75</cx:pt>
          <cx:pt idx="11430">1.875</cx:pt>
          <cx:pt idx="11431">3.75</cx:pt>
          <cx:pt idx="11432">3.125</cx:pt>
          <cx:pt idx="11433">5</cx:pt>
          <cx:pt idx="11434">1.25</cx:pt>
          <cx:pt idx="11435">2.5</cx:pt>
          <cx:pt idx="11436">4.375</cx:pt>
          <cx:pt idx="11437">4.375</cx:pt>
          <cx:pt idx="11438">4.375</cx:pt>
          <cx:pt idx="11439">4.375</cx:pt>
          <cx:pt idx="11440">4.375</cx:pt>
          <cx:pt idx="11441">3.125</cx:pt>
          <cx:pt idx="11442">3.75</cx:pt>
          <cx:pt idx="11443">4.375</cx:pt>
          <cx:pt idx="11444">4.375</cx:pt>
          <cx:pt idx="11445">5</cx:pt>
          <cx:pt idx="11446">4.375</cx:pt>
          <cx:pt idx="11447">3.75</cx:pt>
          <cx:pt idx="11448">3.125</cx:pt>
          <cx:pt idx="11449">3.75</cx:pt>
          <cx:pt idx="11450">3.75</cx:pt>
          <cx:pt idx="11451">3.75</cx:pt>
          <cx:pt idx="11452">5</cx:pt>
          <cx:pt idx="11453">3.75</cx:pt>
          <cx:pt idx="11454">5</cx:pt>
          <cx:pt idx="11455">5</cx:pt>
          <cx:pt idx="11456">5</cx:pt>
          <cx:pt idx="11457">5</cx:pt>
          <cx:pt idx="11458">4.375</cx:pt>
          <cx:pt idx="11459">4.375</cx:pt>
          <cx:pt idx="11460">5</cx:pt>
          <cx:pt idx="11461">5</cx:pt>
          <cx:pt idx="11462">5</cx:pt>
          <cx:pt idx="11463">4.375</cx:pt>
          <cx:pt idx="11464">5</cx:pt>
          <cx:pt idx="11465">3.75</cx:pt>
          <cx:pt idx="11466">4.375</cx:pt>
          <cx:pt idx="11467">4.375</cx:pt>
          <cx:pt idx="11468">3.75</cx:pt>
          <cx:pt idx="11469">3.75</cx:pt>
          <cx:pt idx="11470">3.75</cx:pt>
          <cx:pt idx="11471">3.75</cx:pt>
          <cx:pt idx="11472">4.375</cx:pt>
          <cx:pt idx="11473">3.125</cx:pt>
          <cx:pt idx="11474">5</cx:pt>
          <cx:pt idx="11475">3.75</cx:pt>
          <cx:pt idx="11476">4.375</cx:pt>
          <cx:pt idx="11477">5</cx:pt>
          <cx:pt idx="11478">5</cx:pt>
          <cx:pt idx="11479">5</cx:pt>
          <cx:pt idx="11480">5</cx:pt>
          <cx:pt idx="11481">5</cx:pt>
          <cx:pt idx="11482">3.75</cx:pt>
          <cx:pt idx="11483">5</cx:pt>
          <cx:pt idx="11484">5</cx:pt>
          <cx:pt idx="11485">3.125</cx:pt>
          <cx:pt idx="11486">5</cx:pt>
          <cx:pt idx="11487">3.75</cx:pt>
          <cx:pt idx="11488">5</cx:pt>
          <cx:pt idx="11489">5</cx:pt>
          <cx:pt idx="11490">3.125</cx:pt>
          <cx:pt idx="11491">3.75</cx:pt>
          <cx:pt idx="11492">4.375</cx:pt>
          <cx:pt idx="11493">3.75</cx:pt>
          <cx:pt idx="11494">5</cx:pt>
          <cx:pt idx="11495">3.75</cx:pt>
          <cx:pt idx="11496">5</cx:pt>
          <cx:pt idx="11497">4.375</cx:pt>
          <cx:pt idx="11498">5</cx:pt>
          <cx:pt idx="11499">4.375</cx:pt>
          <cx:pt idx="11500">3.125</cx:pt>
          <cx:pt idx="11501">5</cx:pt>
          <cx:pt idx="11502">3.75</cx:pt>
          <cx:pt idx="11503">3.75</cx:pt>
          <cx:pt idx="11504">3.75</cx:pt>
          <cx:pt idx="11505">5</cx:pt>
          <cx:pt idx="11506">3.75</cx:pt>
          <cx:pt idx="11507">4.375</cx:pt>
          <cx:pt idx="11508">3.75</cx:pt>
          <cx:pt idx="11509">4.375</cx:pt>
          <cx:pt idx="11510">4.375</cx:pt>
          <cx:pt idx="11511">4.375</cx:pt>
          <cx:pt idx="11512">3.75</cx:pt>
          <cx:pt idx="11513">3.125</cx:pt>
          <cx:pt idx="11514">3.75</cx:pt>
          <cx:pt idx="11515">5</cx:pt>
          <cx:pt idx="11516">5</cx:pt>
          <cx:pt idx="11517">2.5</cx:pt>
          <cx:pt idx="11518">2.5</cx:pt>
          <cx:pt idx="11519">4.375</cx:pt>
          <cx:pt idx="11520">4.375</cx:pt>
          <cx:pt idx="11521">3.75</cx:pt>
          <cx:pt idx="11522">4.375</cx:pt>
          <cx:pt idx="11523">4.375</cx:pt>
          <cx:pt idx="11524">4.375</cx:pt>
          <cx:pt idx="11525">3.75</cx:pt>
          <cx:pt idx="11526">5</cx:pt>
          <cx:pt idx="11527">5</cx:pt>
          <cx:pt idx="11528">3.125</cx:pt>
          <cx:pt idx="11529">5</cx:pt>
          <cx:pt idx="11530">3.75</cx:pt>
          <cx:pt idx="11531">3.75</cx:pt>
          <cx:pt idx="11532">4.375</cx:pt>
          <cx:pt idx="11533">3.75</cx:pt>
          <cx:pt idx="11534">3.125</cx:pt>
          <cx:pt idx="11535">3.75</cx:pt>
          <cx:pt idx="11536">5</cx:pt>
          <cx:pt idx="11537">3.75</cx:pt>
          <cx:pt idx="11538">3.75</cx:pt>
          <cx:pt idx="11539">5</cx:pt>
          <cx:pt idx="11540">3.75</cx:pt>
          <cx:pt idx="11541">3.75</cx:pt>
          <cx:pt idx="11542">5</cx:pt>
          <cx:pt idx="11543">5</cx:pt>
          <cx:pt idx="11544">2.5</cx:pt>
          <cx:pt idx="11545">4.375</cx:pt>
          <cx:pt idx="11546">4.375</cx:pt>
          <cx:pt idx="11547">4.375</cx:pt>
          <cx:pt idx="11548">4.375</cx:pt>
          <cx:pt idx="11549">2.5</cx:pt>
          <cx:pt idx="11550">4.375</cx:pt>
          <cx:pt idx="11551">5</cx:pt>
          <cx:pt idx="11552">2.5</cx:pt>
          <cx:pt idx="11553">3.75</cx:pt>
          <cx:pt idx="11554">3.125</cx:pt>
          <cx:pt idx="11555">3.75</cx:pt>
          <cx:pt idx="11556">3.75</cx:pt>
          <cx:pt idx="11557">5</cx:pt>
          <cx:pt idx="11558">5</cx:pt>
          <cx:pt idx="11559">5</cx:pt>
          <cx:pt idx="11560">3.75</cx:pt>
          <cx:pt idx="11561">3.75</cx:pt>
          <cx:pt idx="11562">3.125</cx:pt>
          <cx:pt idx="11563">3.125</cx:pt>
          <cx:pt idx="11564">3.75</cx:pt>
          <cx:pt idx="11565">3.75</cx:pt>
          <cx:pt idx="11566">3.75</cx:pt>
          <cx:pt idx="11567">5</cx:pt>
          <cx:pt idx="11568">4.375</cx:pt>
          <cx:pt idx="11569">4.375</cx:pt>
          <cx:pt idx="11570">3.75</cx:pt>
          <cx:pt idx="11571">3.75</cx:pt>
          <cx:pt idx="11572">3.125</cx:pt>
          <cx:pt idx="11573">3.75</cx:pt>
          <cx:pt idx="11574">4.375</cx:pt>
          <cx:pt idx="11575">3.75</cx:pt>
          <cx:pt idx="11576">3.75</cx:pt>
          <cx:pt idx="11577">3.75</cx:pt>
          <cx:pt idx="11578">5</cx:pt>
          <cx:pt idx="11579">4.375</cx:pt>
          <cx:pt idx="11580">4.375</cx:pt>
          <cx:pt idx="11581">3.125</cx:pt>
          <cx:pt idx="11582">5</cx:pt>
          <cx:pt idx="11583">3.75</cx:pt>
          <cx:pt idx="11584">5</cx:pt>
          <cx:pt idx="11585">5</cx:pt>
          <cx:pt idx="11586">4.375</cx:pt>
          <cx:pt idx="11587">5</cx:pt>
          <cx:pt idx="11588">4.375</cx:pt>
          <cx:pt idx="11589">3.75</cx:pt>
          <cx:pt idx="11590">4.375</cx:pt>
          <cx:pt idx="11591">4.375</cx:pt>
          <cx:pt idx="11592">3.75</cx:pt>
          <cx:pt idx="11593">4.375</cx:pt>
          <cx:pt idx="11594">4.375</cx:pt>
          <cx:pt idx="11595">4.375</cx:pt>
          <cx:pt idx="11596">2.5</cx:pt>
          <cx:pt idx="11597">4.375</cx:pt>
          <cx:pt idx="11598">5</cx:pt>
          <cx:pt idx="11599">4.375</cx:pt>
          <cx:pt idx="11600">3.75</cx:pt>
          <cx:pt idx="11601">4.375</cx:pt>
          <cx:pt idx="11602">3.75</cx:pt>
          <cx:pt idx="11603">3.75</cx:pt>
          <cx:pt idx="11604">3.75</cx:pt>
          <cx:pt idx="11605">5</cx:pt>
          <cx:pt idx="11606">4.375</cx:pt>
          <cx:pt idx="11607">5</cx:pt>
          <cx:pt idx="11608">3.75</cx:pt>
          <cx:pt idx="11609">5</cx:pt>
          <cx:pt idx="11610">3.75</cx:pt>
          <cx:pt idx="11611">5</cx:pt>
          <cx:pt idx="11612">5</cx:pt>
          <cx:pt idx="11613">2.5</cx:pt>
          <cx:pt idx="11614">3.75</cx:pt>
          <cx:pt idx="11615">4.375</cx:pt>
          <cx:pt idx="11616">3.75</cx:pt>
          <cx:pt idx="11617">3.125</cx:pt>
          <cx:pt idx="11618">4.375</cx:pt>
          <cx:pt idx="11619">3.125</cx:pt>
          <cx:pt idx="11620">4.375</cx:pt>
          <cx:pt idx="11621">1.875</cx:pt>
          <cx:pt idx="11622">4.375</cx:pt>
          <cx:pt idx="11623">3.125</cx:pt>
          <cx:pt idx="11624">2.5</cx:pt>
          <cx:pt idx="11625">5</cx:pt>
          <cx:pt idx="11626">4.375</cx:pt>
          <cx:pt idx="11627">4.375</cx:pt>
          <cx:pt idx="11628">4.375</cx:pt>
          <cx:pt idx="11629">4.375</cx:pt>
          <cx:pt idx="11630">4.375</cx:pt>
          <cx:pt idx="11631">3.125</cx:pt>
          <cx:pt idx="11632">4.375</cx:pt>
          <cx:pt idx="11633">4.375</cx:pt>
          <cx:pt idx="11634">4.375</cx:pt>
          <cx:pt idx="11635">4.375</cx:pt>
          <cx:pt idx="11636">4.375</cx:pt>
          <cx:pt idx="11637">4.375</cx:pt>
          <cx:pt idx="11638">4.375</cx:pt>
          <cx:pt idx="11639">4.375</cx:pt>
          <cx:pt idx="11640">3.75</cx:pt>
          <cx:pt idx="11641">3.75</cx:pt>
          <cx:pt idx="11642">5</cx:pt>
          <cx:pt idx="11643">3.75</cx:pt>
          <cx:pt idx="11644">3.75</cx:pt>
          <cx:pt idx="11645">3.75</cx:pt>
          <cx:pt idx="11646">1.25</cx:pt>
          <cx:pt idx="11647">3.75</cx:pt>
          <cx:pt idx="11648">3.75</cx:pt>
          <cx:pt idx="11649">3.75</cx:pt>
          <cx:pt idx="11650">4.375</cx:pt>
          <cx:pt idx="11651">3.75</cx:pt>
          <cx:pt idx="11652">4.375</cx:pt>
          <cx:pt idx="11653">3.75</cx:pt>
          <cx:pt idx="11654">4.375</cx:pt>
          <cx:pt idx="11655">4.375</cx:pt>
          <cx:pt idx="11656">4.375</cx:pt>
          <cx:pt idx="11657">4.375</cx:pt>
          <cx:pt idx="11658">4.375</cx:pt>
          <cx:pt idx="11659">3.75</cx:pt>
          <cx:pt idx="11660">2.5</cx:pt>
          <cx:pt idx="11661">3.75</cx:pt>
          <cx:pt idx="11662">2.5</cx:pt>
          <cx:pt idx="11663">5</cx:pt>
          <cx:pt idx="11664">3.75</cx:pt>
          <cx:pt idx="11665">3.75</cx:pt>
          <cx:pt idx="11666">4.375</cx:pt>
          <cx:pt idx="11667">2.5</cx:pt>
          <cx:pt idx="11668">4.375</cx:pt>
          <cx:pt idx="11669">5</cx:pt>
          <cx:pt idx="11670">4.375</cx:pt>
          <cx:pt idx="11671">4.375</cx:pt>
          <cx:pt idx="11672">4.375</cx:pt>
          <cx:pt idx="11673">4.375</cx:pt>
          <cx:pt idx="11674">4.375</cx:pt>
          <cx:pt idx="11675">3.125</cx:pt>
          <cx:pt idx="11676">4.375</cx:pt>
          <cx:pt idx="11677">4.375</cx:pt>
          <cx:pt idx="11678">4.375</cx:pt>
          <cx:pt idx="11679">3.75</cx:pt>
          <cx:pt idx="11680">4.375</cx:pt>
          <cx:pt idx="11681">4.375</cx:pt>
          <cx:pt idx="11682">3.75</cx:pt>
          <cx:pt idx="11683">3.125</cx:pt>
          <cx:pt idx="11684">3.75</cx:pt>
          <cx:pt idx="11685">4.375</cx:pt>
          <cx:pt idx="11686">3.75</cx:pt>
          <cx:pt idx="11687">4.375</cx:pt>
          <cx:pt idx="11688">3.75</cx:pt>
          <cx:pt idx="11689">4.375</cx:pt>
          <cx:pt idx="11690">4.375</cx:pt>
          <cx:pt idx="11691">4.375</cx:pt>
          <cx:pt idx="11692">3.125</cx:pt>
          <cx:pt idx="11693">5</cx:pt>
          <cx:pt idx="11694">4.375</cx:pt>
          <cx:pt idx="11695">5</cx:pt>
          <cx:pt idx="11696">5</cx:pt>
          <cx:pt idx="11697">2.5</cx:pt>
          <cx:pt idx="11698">5</cx:pt>
          <cx:pt idx="11699">3.125</cx:pt>
          <cx:pt idx="11700">3.125</cx:pt>
          <cx:pt idx="11701">5</cx:pt>
          <cx:pt idx="11702">3.75</cx:pt>
          <cx:pt idx="11703">3.125</cx:pt>
          <cx:pt idx="11704">3.125</cx:pt>
          <cx:pt idx="11705">5</cx:pt>
          <cx:pt idx="11706">4.375</cx:pt>
          <cx:pt idx="11707">4.375</cx:pt>
          <cx:pt idx="11708">5</cx:pt>
          <cx:pt idx="11709">5</cx:pt>
          <cx:pt idx="11710">3.75</cx:pt>
          <cx:pt idx="11711">3.75</cx:pt>
          <cx:pt idx="11712">3.75</cx:pt>
          <cx:pt idx="11713">3.75</cx:pt>
          <cx:pt idx="11714">3.75</cx:pt>
          <cx:pt idx="11715">4.375</cx:pt>
          <cx:pt idx="11716">3.75</cx:pt>
          <cx:pt idx="11717">5</cx:pt>
          <cx:pt idx="11718">4.375</cx:pt>
          <cx:pt idx="11719">4.375</cx:pt>
          <cx:pt idx="11720">5</cx:pt>
          <cx:pt idx="11721">5</cx:pt>
          <cx:pt idx="11722">3.75</cx:pt>
          <cx:pt idx="11723">4.375</cx:pt>
          <cx:pt idx="11724">3.75</cx:pt>
          <cx:pt idx="11725">4.375</cx:pt>
          <cx:pt idx="11726">4.375</cx:pt>
          <cx:pt idx="11727">4.375</cx:pt>
          <cx:pt idx="11728">4.375</cx:pt>
          <cx:pt idx="11729">3.75</cx:pt>
          <cx:pt idx="11730">3.125</cx:pt>
          <cx:pt idx="11731">3.125</cx:pt>
          <cx:pt idx="11732">5</cx:pt>
          <cx:pt idx="11733">5</cx:pt>
          <cx:pt idx="11734">3.75</cx:pt>
          <cx:pt idx="11735">4.375</cx:pt>
          <cx:pt idx="11736">4.375</cx:pt>
          <cx:pt idx="11737">3.75</cx:pt>
          <cx:pt idx="11738">3.75</cx:pt>
          <cx:pt idx="11739">3.75</cx:pt>
          <cx:pt idx="11740">5</cx:pt>
          <cx:pt idx="11741">5</cx:pt>
          <cx:pt idx="11742">5</cx:pt>
          <cx:pt idx="11743">2.5</cx:pt>
          <cx:pt idx="11744">5</cx:pt>
        </cx:lvl>
      </cx:numDim>
    </cx:data>
  </cx:chartData>
  <cx:chart>
    <cx:title pos="t" align="ctr" overlay="0">
      <cx:tx>
        <cx:txData>
          <cx:v>Ratings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Ratings</a:t>
          </a:r>
        </a:p>
      </cx:txPr>
    </cx:title>
    <cx:plotArea>
      <cx:plotAreaRegion>
        <cx:series layoutId="clusteredColumn" uniqueId="{AEAF7854-4096-4D47-8364-E0FB898CBF1A}">
          <cx:spPr>
            <a:solidFill>
              <a:schemeClr val="accent2"/>
            </a:solidFill>
          </cx:spPr>
          <cx:dataLabels pos="outEnd">
            <cx:visibility seriesName="0" categoryName="0" value="1"/>
          </cx:dataLabels>
          <cx:dataId val="0"/>
          <cx:layoutPr>
            <cx:binning intervalClosed="r">
              <cx:binSize val="0.25"/>
            </cx:binning>
          </cx:layoutPr>
        </cx:series>
      </cx:plotAreaRegion>
      <cx:axis id="0">
        <cx:catScaling gapWidth="0"/>
        <cx:majorTickMarks type="out"/>
        <cx:tickLabels/>
      </cx:axis>
      <cx:axis id="1" hidden="1">
        <cx:valScaling/>
        <cx:majorTickMarks type="out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Sheet2!$D$1:$D$11745</cx:f>
        <cx:lvl ptCount="11745" formatCode="General">
          <cx:pt idx="0">9</cx:pt>
          <cx:pt idx="1">26</cx:pt>
          <cx:pt idx="2">187</cx:pt>
          <cx:pt idx="3">28</cx:pt>
          <cx:pt idx="4">20</cx:pt>
          <cx:pt idx="5">183</cx:pt>
          <cx:pt idx="6">183</cx:pt>
          <cx:pt idx="7">28</cx:pt>
          <cx:pt idx="8">55</cx:pt>
          <cx:pt idx="9">67</cx:pt>
          <cx:pt idx="10">131</cx:pt>
          <cx:pt idx="11">8</cx:pt>
          <cx:pt idx="12">155</cx:pt>
          <cx:pt idx="13">9</cx:pt>
          <cx:pt idx="14">11</cx:pt>
          <cx:pt idx="15">31</cx:pt>
          <cx:pt idx="16">40</cx:pt>
          <cx:pt idx="17">14</cx:pt>
          <cx:pt idx="18">57</cx:pt>
          <cx:pt idx="19">47</cx:pt>
          <cx:pt idx="20">105</cx:pt>
          <cx:pt idx="21">17</cx:pt>
          <cx:pt idx="22">68</cx:pt>
          <cx:pt idx="23">86</cx:pt>
          <cx:pt idx="24">153</cx:pt>
          <cx:pt idx="25">30</cx:pt>
          <cx:pt idx="26">8</cx:pt>
          <cx:pt idx="27">5</cx:pt>
          <cx:pt idx="28">17</cx:pt>
          <cx:pt idx="29">176</cx:pt>
          <cx:pt idx="30">44</cx:pt>
          <cx:pt idx="31">159</cx:pt>
          <cx:pt idx="32">3</cx:pt>
          <cx:pt idx="33">133</cx:pt>
          <cx:pt idx="34">120</cx:pt>
          <cx:pt idx="35">21</cx:pt>
          <cx:pt idx="36">135</cx:pt>
          <cx:pt idx="37">135</cx:pt>
          <cx:pt idx="38">9</cx:pt>
          <cx:pt idx="39">149</cx:pt>
          <cx:pt idx="40">83</cx:pt>
          <cx:pt idx="41">137</cx:pt>
          <cx:pt idx="42">87</cx:pt>
          <cx:pt idx="43">46</cx:pt>
          <cx:pt idx="44">34</cx:pt>
          <cx:pt idx="45">55</cx:pt>
          <cx:pt idx="46">139</cx:pt>
          <cx:pt idx="47">65</cx:pt>
          <cx:pt idx="48">37</cx:pt>
          <cx:pt idx="49">105</cx:pt>
          <cx:pt idx="50">16</cx:pt>
          <cx:pt idx="51">133</cx:pt>
          <cx:pt idx="52">133</cx:pt>
          <cx:pt idx="53">6</cx:pt>
          <cx:pt idx="54">27</cx:pt>
          <cx:pt idx="55">57</cx:pt>
          <cx:pt idx="56">29</cx:pt>
          <cx:pt idx="57">133</cx:pt>
          <cx:pt idx="58">51</cx:pt>
          <cx:pt idx="59">31</cx:pt>
          <cx:pt idx="60">21</cx:pt>
          <cx:pt idx="61">31</cx:pt>
          <cx:pt idx="62">41</cx:pt>
          <cx:pt idx="63">34</cx:pt>
          <cx:pt idx="64">143</cx:pt>
          <cx:pt idx="65">16</cx:pt>
          <cx:pt idx="66">37</cx:pt>
          <cx:pt idx="67">42</cx:pt>
          <cx:pt idx="68">10</cx:pt>
          <cx:pt idx="69">69</cx:pt>
          <cx:pt idx="70">80</cx:pt>
          <cx:pt idx="71">0</cx:pt>
          <cx:pt idx="72">0</cx:pt>
          <cx:pt idx="73">97</cx:pt>
          <cx:pt idx="74">20</cx:pt>
          <cx:pt idx="75">72</cx:pt>
          <cx:pt idx="76">128</cx:pt>
          <cx:pt idx="77">49</cx:pt>
          <cx:pt idx="78">118</cx:pt>
          <cx:pt idx="79">66</cx:pt>
          <cx:pt idx="80">15</cx:pt>
          <cx:pt idx="81">50</cx:pt>
          <cx:pt idx="82">9</cx:pt>
          <cx:pt idx="83">31</cx:pt>
          <cx:pt idx="84">11</cx:pt>
          <cx:pt idx="85">40</cx:pt>
          <cx:pt idx="86">40</cx:pt>
          <cx:pt idx="87">14</cx:pt>
          <cx:pt idx="88">18</cx:pt>
          <cx:pt idx="89">11</cx:pt>
          <cx:pt idx="90">30</cx:pt>
          <cx:pt idx="91">18</cx:pt>
          <cx:pt idx="92">14</cx:pt>
          <cx:pt idx="93">41</cx:pt>
          <cx:pt idx="94">36</cx:pt>
          <cx:pt idx="95">20</cx:pt>
          <cx:pt idx="96">100</cx:pt>
          <cx:pt idx="97">100</cx:pt>
          <cx:pt idx="98">78</cx:pt>
          <cx:pt idx="99">10</cx:pt>
          <cx:pt idx="100">27</cx:pt>
          <cx:pt idx="101">10</cx:pt>
          <cx:pt idx="102">27</cx:pt>
          <cx:pt idx="103">56</cx:pt>
          <cx:pt idx="104">12</cx:pt>
          <cx:pt idx="105">63</cx:pt>
          <cx:pt idx="106">155</cx:pt>
          <cx:pt idx="107">58</cx:pt>
          <cx:pt idx="108">11</cx:pt>
          <cx:pt idx="109">9</cx:pt>
          <cx:pt idx="110">42</cx:pt>
          <cx:pt idx="111">13</cx:pt>
          <cx:pt idx="112">21</cx:pt>
          <cx:pt idx="113">106</cx:pt>
          <cx:pt idx="114">13</cx:pt>
          <cx:pt idx="115">14</cx:pt>
          <cx:pt idx="116">41</cx:pt>
          <cx:pt idx="117">7</cx:pt>
          <cx:pt idx="118">52</cx:pt>
          <cx:pt idx="119">60</cx:pt>
          <cx:pt idx="120">81</cx:pt>
          <cx:pt idx="121">31</cx:pt>
          <cx:pt idx="122">41</cx:pt>
          <cx:pt idx="123">30</cx:pt>
          <cx:pt idx="124">37</cx:pt>
          <cx:pt idx="125">46</cx:pt>
          <cx:pt idx="126">137</cx:pt>
          <cx:pt idx="127">11</cx:pt>
          <cx:pt idx="128">36</cx:pt>
          <cx:pt idx="129">42</cx:pt>
          <cx:pt idx="130">72</cx:pt>
          <cx:pt idx="131">9</cx:pt>
          <cx:pt idx="132">85</cx:pt>
          <cx:pt idx="133">8</cx:pt>
          <cx:pt idx="134">48</cx:pt>
          <cx:pt idx="135">62</cx:pt>
          <cx:pt idx="136">29</cx:pt>
          <cx:pt idx="137">33</cx:pt>
          <cx:pt idx="138">58</cx:pt>
          <cx:pt idx="139">16</cx:pt>
          <cx:pt idx="140">45</cx:pt>
          <cx:pt idx="141">67</cx:pt>
          <cx:pt idx="142">23</cx:pt>
          <cx:pt idx="143">7</cx:pt>
          <cx:pt idx="144">131</cx:pt>
          <cx:pt idx="145">35</cx:pt>
          <cx:pt idx="146">56</cx:pt>
          <cx:pt idx="147">44</cx:pt>
          <cx:pt idx="148">36</cx:pt>
          <cx:pt idx="149">60</cx:pt>
          <cx:pt idx="150">14</cx:pt>
          <cx:pt idx="151">33</cx:pt>
          <cx:pt idx="152">54</cx:pt>
          <cx:pt idx="153">61</cx:pt>
          <cx:pt idx="154">10</cx:pt>
          <cx:pt idx="155">21</cx:pt>
          <cx:pt idx="156">75</cx:pt>
          <cx:pt idx="157">104</cx:pt>
          <cx:pt idx="158">2</cx:pt>
          <cx:pt idx="159">6</cx:pt>
          <cx:pt idx="160">37</cx:pt>
          <cx:pt idx="161">11</cx:pt>
          <cx:pt idx="162">98</cx:pt>
          <cx:pt idx="163">11</cx:pt>
          <cx:pt idx="164">62</cx:pt>
          <cx:pt idx="165">62</cx:pt>
          <cx:pt idx="166">93</cx:pt>
          <cx:pt idx="167">41</cx:pt>
          <cx:pt idx="168">63</cx:pt>
          <cx:pt idx="169">37</cx:pt>
          <cx:pt idx="170">24</cx:pt>
          <cx:pt idx="171">31</cx:pt>
          <cx:pt idx="172">10</cx:pt>
          <cx:pt idx="173">41</cx:pt>
          <cx:pt idx="174">8</cx:pt>
          <cx:pt idx="175">7</cx:pt>
          <cx:pt idx="176">7</cx:pt>
          <cx:pt idx="177">33</cx:pt>
          <cx:pt idx="178">9</cx:pt>
          <cx:pt idx="179">8</cx:pt>
          <cx:pt idx="180">42</cx:pt>
          <cx:pt idx="181">48</cx:pt>
          <cx:pt idx="182">13</cx:pt>
          <cx:pt idx="183">7</cx:pt>
          <cx:pt idx="184">35</cx:pt>
          <cx:pt idx="185">28</cx:pt>
          <cx:pt idx="186">21</cx:pt>
          <cx:pt idx="187">21</cx:pt>
          <cx:pt idx="188">29</cx:pt>
          <cx:pt idx="189">29</cx:pt>
          <cx:pt idx="190">55</cx:pt>
          <cx:pt idx="191">29</cx:pt>
          <cx:pt idx="192">24</cx:pt>
          <cx:pt idx="193">59</cx:pt>
          <cx:pt idx="194">8</cx:pt>
          <cx:pt idx="195">49</cx:pt>
          <cx:pt idx="196">13</cx:pt>
          <cx:pt idx="197">46</cx:pt>
          <cx:pt idx="198">15</cx:pt>
          <cx:pt idx="199">41</cx:pt>
          <cx:pt idx="200">54</cx:pt>
          <cx:pt idx="201">43</cx:pt>
          <cx:pt idx="202">51</cx:pt>
          <cx:pt idx="203">55</cx:pt>
          <cx:pt idx="204">64</cx:pt>
          <cx:pt idx="205">22</cx:pt>
          <cx:pt idx="206">44</cx:pt>
          <cx:pt idx="207">4</cx:pt>
          <cx:pt idx="208">91</cx:pt>
          <cx:pt idx="209">51</cx:pt>
          <cx:pt idx="210">32</cx:pt>
          <cx:pt idx="211">18</cx:pt>
          <cx:pt idx="212">119</cx:pt>
          <cx:pt idx="213">90</cx:pt>
          <cx:pt idx="214">7</cx:pt>
          <cx:pt idx="215">0</cx:pt>
          <cx:pt idx="216">83</cx:pt>
          <cx:pt idx="217">28</cx:pt>
          <cx:pt idx="218">46</cx:pt>
          <cx:pt idx="219">110</cx:pt>
          <cx:pt idx="220">129</cx:pt>
          <cx:pt idx="221">59</cx:pt>
          <cx:pt idx="222">8</cx:pt>
          <cx:pt idx="223">56</cx:pt>
          <cx:pt idx="224">39</cx:pt>
          <cx:pt idx="225">75</cx:pt>
          <cx:pt idx="226">48</cx:pt>
          <cx:pt idx="227">27</cx:pt>
          <cx:pt idx="228">38</cx:pt>
          <cx:pt idx="229">37</cx:pt>
          <cx:pt idx="230">11</cx:pt>
          <cx:pt idx="231">151</cx:pt>
          <cx:pt idx="232">50</cx:pt>
          <cx:pt idx="233">12</cx:pt>
          <cx:pt idx="234">9</cx:pt>
          <cx:pt idx="235">25</cx:pt>
          <cx:pt idx="236">15</cx:pt>
          <cx:pt idx="237">42</cx:pt>
          <cx:pt idx="238">26</cx:pt>
          <cx:pt idx="239">32</cx:pt>
          <cx:pt idx="240">31</cx:pt>
          <cx:pt idx="241">9</cx:pt>
          <cx:pt idx="242">63</cx:pt>
          <cx:pt idx="243">53</cx:pt>
          <cx:pt idx="244">53</cx:pt>
          <cx:pt idx="245">45</cx:pt>
          <cx:pt idx="246">46</cx:pt>
          <cx:pt idx="247">7</cx:pt>
          <cx:pt idx="248">15</cx:pt>
          <cx:pt idx="249">24</cx:pt>
          <cx:pt idx="250">9</cx:pt>
          <cx:pt idx="251">24</cx:pt>
          <cx:pt idx="252">37</cx:pt>
          <cx:pt idx="253">16</cx:pt>
          <cx:pt idx="254">42</cx:pt>
          <cx:pt idx="255">46</cx:pt>
          <cx:pt idx="256">59</cx:pt>
          <cx:pt idx="257">95</cx:pt>
          <cx:pt idx="258">58</cx:pt>
          <cx:pt idx="259">36</cx:pt>
          <cx:pt idx="260">53</cx:pt>
          <cx:pt idx="261">28</cx:pt>
          <cx:pt idx="262">43</cx:pt>
          <cx:pt idx="263">48</cx:pt>
          <cx:pt idx="264">11</cx:pt>
          <cx:pt idx="265">31</cx:pt>
          <cx:pt idx="266">8</cx:pt>
          <cx:pt idx="267">28</cx:pt>
          <cx:pt idx="268">25</cx:pt>
          <cx:pt idx="269">49</cx:pt>
          <cx:pt idx="270">26</cx:pt>
          <cx:pt idx="271">10</cx:pt>
          <cx:pt idx="272">32</cx:pt>
          <cx:pt idx="273">21</cx:pt>
          <cx:pt idx="274">37</cx:pt>
          <cx:pt idx="275">61</cx:pt>
          <cx:pt idx="276">5</cx:pt>
          <cx:pt idx="277">46</cx:pt>
          <cx:pt idx="278">44</cx:pt>
          <cx:pt idx="279">88</cx:pt>
          <cx:pt idx="280">44</cx:pt>
          <cx:pt idx="281">35</cx:pt>
          <cx:pt idx="282">18</cx:pt>
          <cx:pt idx="283">39</cx:pt>
          <cx:pt idx="284">75</cx:pt>
          <cx:pt idx="285">17</cx:pt>
          <cx:pt idx="286">31</cx:pt>
          <cx:pt idx="287">8</cx:pt>
          <cx:pt idx="288">16</cx:pt>
          <cx:pt idx="289">29</cx:pt>
          <cx:pt idx="290">33</cx:pt>
          <cx:pt idx="291">11</cx:pt>
          <cx:pt idx="292">9</cx:pt>
          <cx:pt idx="293">22</cx:pt>
          <cx:pt idx="294">76</cx:pt>
          <cx:pt idx="295">32</cx:pt>
          <cx:pt idx="296">8</cx:pt>
          <cx:pt idx="297">58</cx:pt>
          <cx:pt idx="298">19</cx:pt>
          <cx:pt idx="299">64</cx:pt>
          <cx:pt idx="300">50</cx:pt>
          <cx:pt idx="301">35</cx:pt>
          <cx:pt idx="302">24</cx:pt>
          <cx:pt idx="303">78</cx:pt>
          <cx:pt idx="304">78</cx:pt>
          <cx:pt idx="305">10</cx:pt>
          <cx:pt idx="306">78</cx:pt>
          <cx:pt idx="307">35</cx:pt>
          <cx:pt idx="308">32</cx:pt>
          <cx:pt idx="309">26</cx:pt>
          <cx:pt idx="310">46</cx:pt>
          <cx:pt idx="311">10</cx:pt>
          <cx:pt idx="312">24</cx:pt>
          <cx:pt idx="313">27</cx:pt>
          <cx:pt idx="314">10</cx:pt>
          <cx:pt idx="315">44</cx:pt>
          <cx:pt idx="316">31</cx:pt>
          <cx:pt idx="317">54</cx:pt>
          <cx:pt idx="318">8</cx:pt>
          <cx:pt idx="319">54</cx:pt>
          <cx:pt idx="320">38</cx:pt>
          <cx:pt idx="321">10</cx:pt>
          <cx:pt idx="322">10</cx:pt>
          <cx:pt idx="323">67</cx:pt>
          <cx:pt idx="324">29</cx:pt>
          <cx:pt idx="325">21</cx:pt>
          <cx:pt idx="326">26</cx:pt>
          <cx:pt idx="327">52</cx:pt>
          <cx:pt idx="328">59</cx:pt>
          <cx:pt idx="329">32</cx:pt>
          <cx:pt idx="330">32</cx:pt>
          <cx:pt idx="331">50</cx:pt>
          <cx:pt idx="332">8</cx:pt>
          <cx:pt idx="333">45</cx:pt>
          <cx:pt idx="334">27</cx:pt>
          <cx:pt idx="335">9</cx:pt>
          <cx:pt idx="336">29</cx:pt>
          <cx:pt idx="337">10</cx:pt>
          <cx:pt idx="338">23</cx:pt>
          <cx:pt idx="339">0</cx:pt>
          <cx:pt idx="340">32</cx:pt>
          <cx:pt idx="341">11</cx:pt>
          <cx:pt idx="342">34</cx:pt>
          <cx:pt idx="343">98</cx:pt>
          <cx:pt idx="344">9</cx:pt>
          <cx:pt idx="345">98</cx:pt>
          <cx:pt idx="346">98</cx:pt>
          <cx:pt idx="347">6</cx:pt>
          <cx:pt idx="348">115</cx:pt>
          <cx:pt idx="349">30</cx:pt>
          <cx:pt idx="350">30</cx:pt>
          <cx:pt idx="351">18</cx:pt>
          <cx:pt idx="352">15</cx:pt>
          <cx:pt idx="353">70</cx:pt>
          <cx:pt idx="354">41</cx:pt>
          <cx:pt idx="355">6</cx:pt>
          <cx:pt idx="356">23</cx:pt>
          <cx:pt idx="357">50</cx:pt>
          <cx:pt idx="358">46</cx:pt>
          <cx:pt idx="359">32</cx:pt>
          <cx:pt idx="360">36</cx:pt>
          <cx:pt idx="361">23</cx:pt>
          <cx:pt idx="362">48</cx:pt>
          <cx:pt idx="363">42</cx:pt>
          <cx:pt idx="364">54</cx:pt>
          <cx:pt idx="365">35</cx:pt>
          <cx:pt idx="366">9</cx:pt>
          <cx:pt idx="367">52</cx:pt>
          <cx:pt idx="368">21</cx:pt>
          <cx:pt idx="369">14</cx:pt>
          <cx:pt idx="370">44</cx:pt>
          <cx:pt idx="371">7</cx:pt>
          <cx:pt idx="372">42</cx:pt>
          <cx:pt idx="373">62</cx:pt>
          <cx:pt idx="374">1</cx:pt>
          <cx:pt idx="375">53</cx:pt>
          <cx:pt idx="376">38</cx:pt>
          <cx:pt idx="377">49</cx:pt>
          <cx:pt idx="378">28</cx:pt>
          <cx:pt idx="379">72</cx:pt>
          <cx:pt idx="380">72</cx:pt>
          <cx:pt idx="381">12</cx:pt>
          <cx:pt idx="382">70</cx:pt>
          <cx:pt idx="383">41</cx:pt>
          <cx:pt idx="384">65</cx:pt>
          <cx:pt idx="385">5</cx:pt>
          <cx:pt idx="386">9</cx:pt>
          <cx:pt idx="387">12</cx:pt>
          <cx:pt idx="388">36</cx:pt>
          <cx:pt idx="389">22</cx:pt>
          <cx:pt idx="390">11</cx:pt>
          <cx:pt idx="391">100</cx:pt>
          <cx:pt idx="392">35</cx:pt>
          <cx:pt idx="393">35</cx:pt>
          <cx:pt idx="394">35</cx:pt>
          <cx:pt idx="395">34</cx:pt>
          <cx:pt idx="396">34</cx:pt>
          <cx:pt idx="397">24</cx:pt>
          <cx:pt idx="398">11</cx:pt>
          <cx:pt idx="399">9</cx:pt>
          <cx:pt idx="400">7</cx:pt>
          <cx:pt idx="401">40</cx:pt>
          <cx:pt idx="402">3</cx:pt>
          <cx:pt idx="403">23</cx:pt>
          <cx:pt idx="404">15</cx:pt>
          <cx:pt idx="405">70</cx:pt>
          <cx:pt idx="406">71</cx:pt>
          <cx:pt idx="407">95</cx:pt>
          <cx:pt idx="408">37</cx:pt>
          <cx:pt idx="409">7</cx:pt>
          <cx:pt idx="410">73</cx:pt>
          <cx:pt idx="411">42</cx:pt>
          <cx:pt idx="412">58</cx:pt>
          <cx:pt idx="413">54</cx:pt>
          <cx:pt idx="414">7</cx:pt>
          <cx:pt idx="415">33</cx:pt>
          <cx:pt idx="416">10</cx:pt>
          <cx:pt idx="417">54</cx:pt>
          <cx:pt idx="418">15</cx:pt>
          <cx:pt idx="419">11</cx:pt>
          <cx:pt idx="420">58</cx:pt>
          <cx:pt idx="421">26</cx:pt>
          <cx:pt idx="422">117</cx:pt>
          <cx:pt idx="423">27</cx:pt>
          <cx:pt idx="424">40</cx:pt>
          <cx:pt idx="425">37</cx:pt>
          <cx:pt idx="426">14</cx:pt>
          <cx:pt idx="427">9</cx:pt>
          <cx:pt idx="428">8</cx:pt>
          <cx:pt idx="429">52</cx:pt>
          <cx:pt idx="430">8</cx:pt>
          <cx:pt idx="431">25</cx:pt>
          <cx:pt idx="432">32</cx:pt>
          <cx:pt idx="433">9</cx:pt>
          <cx:pt idx="434">7</cx:pt>
          <cx:pt idx="435">11</cx:pt>
          <cx:pt idx="436">54</cx:pt>
          <cx:pt idx="437">50</cx:pt>
          <cx:pt idx="438">9</cx:pt>
          <cx:pt idx="439">45</cx:pt>
          <cx:pt idx="440">12</cx:pt>
          <cx:pt idx="441">35</cx:pt>
          <cx:pt idx="442">46</cx:pt>
          <cx:pt idx="443">25</cx:pt>
          <cx:pt idx="444">7</cx:pt>
          <cx:pt idx="445">40</cx:pt>
          <cx:pt idx="446">39</cx:pt>
          <cx:pt idx="447">30</cx:pt>
          <cx:pt idx="448">8</cx:pt>
          <cx:pt idx="449">28</cx:pt>
          <cx:pt idx="450">118</cx:pt>
          <cx:pt idx="451">53</cx:pt>
          <cx:pt idx="452">58</cx:pt>
          <cx:pt idx="453">24</cx:pt>
          <cx:pt idx="454">44</cx:pt>
          <cx:pt idx="455">33</cx:pt>
          <cx:pt idx="456">18</cx:pt>
          <cx:pt idx="457">57</cx:pt>
          <cx:pt idx="458">39</cx:pt>
          <cx:pt idx="459">12</cx:pt>
          <cx:pt idx="460">52</cx:pt>
          <cx:pt idx="461">43</cx:pt>
          <cx:pt idx="462">20</cx:pt>
          <cx:pt idx="463">47</cx:pt>
          <cx:pt idx="464">48</cx:pt>
          <cx:pt idx="465">22</cx:pt>
          <cx:pt idx="466">28</cx:pt>
          <cx:pt idx="467">59</cx:pt>
          <cx:pt idx="468">27</cx:pt>
          <cx:pt idx="469">13</cx:pt>
          <cx:pt idx="470">1</cx:pt>
          <cx:pt idx="471">39</cx:pt>
          <cx:pt idx="472">1</cx:pt>
          <cx:pt idx="473">25</cx:pt>
          <cx:pt idx="474">54</cx:pt>
          <cx:pt idx="475">31</cx:pt>
          <cx:pt idx="476">42</cx:pt>
          <cx:pt idx="477">8</cx:pt>
          <cx:pt idx="478">42</cx:pt>
          <cx:pt idx="479">46</cx:pt>
          <cx:pt idx="480">5</cx:pt>
          <cx:pt idx="481">19</cx:pt>
          <cx:pt idx="482">61</cx:pt>
          <cx:pt idx="483">32</cx:pt>
          <cx:pt idx="484">20</cx:pt>
          <cx:pt idx="485">40</cx:pt>
          <cx:pt idx="486">31</cx:pt>
          <cx:pt idx="487">10</cx:pt>
          <cx:pt idx="488">39</cx:pt>
          <cx:pt idx="489">30</cx:pt>
          <cx:pt idx="490">42</cx:pt>
          <cx:pt idx="491">24</cx:pt>
          <cx:pt idx="492">20</cx:pt>
          <cx:pt idx="493">37</cx:pt>
          <cx:pt idx="494">23</cx:pt>
          <cx:pt idx="495">9</cx:pt>
          <cx:pt idx="496">23</cx:pt>
          <cx:pt idx="497">49</cx:pt>
          <cx:pt idx="498">4</cx:pt>
          <cx:pt idx="499">8</cx:pt>
          <cx:pt idx="500">36</cx:pt>
          <cx:pt idx="501">36</cx:pt>
          <cx:pt idx="502">4</cx:pt>
          <cx:pt idx="503">28</cx:pt>
          <cx:pt idx="504">40</cx:pt>
          <cx:pt idx="505">97</cx:pt>
          <cx:pt idx="506">97</cx:pt>
          <cx:pt idx="507">59</cx:pt>
          <cx:pt idx="508">8</cx:pt>
          <cx:pt idx="509">60</cx:pt>
          <cx:pt idx="510">7</cx:pt>
          <cx:pt idx="511">42</cx:pt>
          <cx:pt idx="512">12</cx:pt>
          <cx:pt idx="513">32</cx:pt>
          <cx:pt idx="514">29</cx:pt>
          <cx:pt idx="515">45</cx:pt>
          <cx:pt idx="516">43</cx:pt>
          <cx:pt idx="517">9</cx:pt>
          <cx:pt idx="518">21</cx:pt>
          <cx:pt idx="519">42</cx:pt>
          <cx:pt idx="520">8</cx:pt>
          <cx:pt idx="521">16</cx:pt>
          <cx:pt idx="522">28</cx:pt>
          <cx:pt idx="523">21</cx:pt>
          <cx:pt idx="524">50</cx:pt>
          <cx:pt idx="525">39</cx:pt>
          <cx:pt idx="526">40</cx:pt>
          <cx:pt idx="527">18</cx:pt>
          <cx:pt idx="528">51</cx:pt>
          <cx:pt idx="529">8</cx:pt>
          <cx:pt idx="530">51</cx:pt>
          <cx:pt idx="531">8</cx:pt>
          <cx:pt idx="532">46</cx:pt>
          <cx:pt idx="533">27</cx:pt>
          <cx:pt idx="534">28</cx:pt>
          <cx:pt idx="535">67</cx:pt>
          <cx:pt idx="536">10</cx:pt>
          <cx:pt idx="537">7</cx:pt>
          <cx:pt idx="538">33</cx:pt>
          <cx:pt idx="539">36</cx:pt>
          <cx:pt idx="540">43</cx:pt>
          <cx:pt idx="541">50</cx:pt>
          <cx:pt idx="542">27</cx:pt>
          <cx:pt idx="543">11</cx:pt>
          <cx:pt idx="544">49</cx:pt>
          <cx:pt idx="545">12</cx:pt>
          <cx:pt idx="546">44</cx:pt>
          <cx:pt idx="547">21</cx:pt>
          <cx:pt idx="548">31</cx:pt>
          <cx:pt idx="549">18</cx:pt>
          <cx:pt idx="550">61</cx:pt>
          <cx:pt idx="551">9</cx:pt>
          <cx:pt idx="552">42</cx:pt>
          <cx:pt idx="553">26</cx:pt>
          <cx:pt idx="554">13</cx:pt>
          <cx:pt idx="555">32</cx:pt>
          <cx:pt idx="556">13</cx:pt>
          <cx:pt idx="557">24</cx:pt>
          <cx:pt idx="558">23</cx:pt>
          <cx:pt idx="559">8</cx:pt>
          <cx:pt idx="560">20</cx:pt>
          <cx:pt idx="561">54</cx:pt>
          <cx:pt idx="562">53</cx:pt>
          <cx:pt idx="563">37</cx:pt>
          <cx:pt idx="564">36</cx:pt>
          <cx:pt idx="565">26</cx:pt>
          <cx:pt idx="566">35</cx:pt>
          <cx:pt idx="567">37</cx:pt>
          <cx:pt idx="568">27</cx:pt>
          <cx:pt idx="569">28</cx:pt>
          <cx:pt idx="570">42</cx:pt>
          <cx:pt idx="571">7</cx:pt>
          <cx:pt idx="572">48</cx:pt>
          <cx:pt idx="573">8</cx:pt>
          <cx:pt idx="574">48</cx:pt>
          <cx:pt idx="575">11</cx:pt>
          <cx:pt idx="576">36</cx:pt>
          <cx:pt idx="577">99</cx:pt>
          <cx:pt idx="578">99</cx:pt>
          <cx:pt idx="579">48</cx:pt>
          <cx:pt idx="580">14</cx:pt>
          <cx:pt idx="581">19</cx:pt>
          <cx:pt idx="582">44</cx:pt>
          <cx:pt idx="583">11</cx:pt>
          <cx:pt idx="584">43</cx:pt>
          <cx:pt idx="585">9</cx:pt>
          <cx:pt idx="586">49</cx:pt>
          <cx:pt idx="587">27</cx:pt>
          <cx:pt idx="588">28</cx:pt>
          <cx:pt idx="589">27</cx:pt>
          <cx:pt idx="590">13</cx:pt>
          <cx:pt idx="591">3</cx:pt>
          <cx:pt idx="592">41</cx:pt>
          <cx:pt idx="593">8</cx:pt>
          <cx:pt idx="594">22</cx:pt>
          <cx:pt idx="595">83</cx:pt>
          <cx:pt idx="596">43</cx:pt>
          <cx:pt idx="597">38</cx:pt>
          <cx:pt idx="598">25</cx:pt>
          <cx:pt idx="599">9</cx:pt>
          <cx:pt idx="600">67</cx:pt>
          <cx:pt idx="601">6</cx:pt>
          <cx:pt idx="602">24</cx:pt>
          <cx:pt idx="603">4</cx:pt>
          <cx:pt idx="604">44</cx:pt>
          <cx:pt idx="605">50</cx:pt>
          <cx:pt idx="606">30</cx:pt>
          <cx:pt idx="607">31</cx:pt>
          <cx:pt idx="608">10</cx:pt>
          <cx:pt idx="609">10</cx:pt>
          <cx:pt idx="610">7</cx:pt>
          <cx:pt idx="611">8</cx:pt>
          <cx:pt idx="612">8</cx:pt>
          <cx:pt idx="613">37</cx:pt>
          <cx:pt idx="614">6</cx:pt>
          <cx:pt idx="615">47</cx:pt>
          <cx:pt idx="616">15</cx:pt>
          <cx:pt idx="617">12</cx:pt>
          <cx:pt idx="618">55</cx:pt>
          <cx:pt idx="619">9</cx:pt>
          <cx:pt idx="620">66</cx:pt>
          <cx:pt idx="621">12</cx:pt>
          <cx:pt idx="622">7</cx:pt>
          <cx:pt idx="623">31</cx:pt>
          <cx:pt idx="624">24</cx:pt>
          <cx:pt idx="625">40</cx:pt>
          <cx:pt idx="626">7</cx:pt>
          <cx:pt idx="627">85</cx:pt>
          <cx:pt idx="628">29</cx:pt>
          <cx:pt idx="629">22</cx:pt>
          <cx:pt idx="630">6</cx:pt>
          <cx:pt idx="631">16</cx:pt>
          <cx:pt idx="632">39</cx:pt>
          <cx:pt idx="633">27</cx:pt>
          <cx:pt idx="634">6</cx:pt>
          <cx:pt idx="635">6</cx:pt>
          <cx:pt idx="636">11</cx:pt>
          <cx:pt idx="637">18</cx:pt>
          <cx:pt idx="638">20</cx:pt>
          <cx:pt idx="639">50</cx:pt>
          <cx:pt idx="640">21</cx:pt>
          <cx:pt idx="641">29</cx:pt>
          <cx:pt idx="642">24</cx:pt>
          <cx:pt idx="643">40</cx:pt>
          <cx:pt idx="644">54</cx:pt>
          <cx:pt idx="645">27</cx:pt>
          <cx:pt idx="646">59</cx:pt>
          <cx:pt idx="647">26</cx:pt>
          <cx:pt idx="648">52</cx:pt>
          <cx:pt idx="649">50</cx:pt>
          <cx:pt idx="650">50</cx:pt>
          <cx:pt idx="651">59</cx:pt>
          <cx:pt idx="652">24</cx:pt>
          <cx:pt idx="653">22</cx:pt>
          <cx:pt idx="654">82</cx:pt>
          <cx:pt idx="655">41</cx:pt>
          <cx:pt idx="656">7</cx:pt>
          <cx:pt idx="657">23</cx:pt>
          <cx:pt idx="658">61</cx:pt>
          <cx:pt idx="659">25</cx:pt>
          <cx:pt idx="660">30</cx:pt>
          <cx:pt idx="661">69</cx:pt>
          <cx:pt idx="662">64</cx:pt>
          <cx:pt idx="663">37</cx:pt>
          <cx:pt idx="664">19</cx:pt>
          <cx:pt idx="665">35</cx:pt>
          <cx:pt idx="666">26</cx:pt>
          <cx:pt idx="667">40</cx:pt>
          <cx:pt idx="668">47</cx:pt>
          <cx:pt idx="669">57</cx:pt>
          <cx:pt idx="670">28</cx:pt>
          <cx:pt idx="671">50</cx:pt>
          <cx:pt idx="672">25</cx:pt>
          <cx:pt idx="673">40</cx:pt>
          <cx:pt idx="674">59</cx:pt>
          <cx:pt idx="675">31</cx:pt>
          <cx:pt idx="676">85</cx:pt>
          <cx:pt idx="677">11</cx:pt>
          <cx:pt idx="678">38</cx:pt>
          <cx:pt idx="679">34</cx:pt>
          <cx:pt idx="680">36</cx:pt>
          <cx:pt idx="681">3</cx:pt>
          <cx:pt idx="682">24</cx:pt>
          <cx:pt idx="683">11</cx:pt>
          <cx:pt idx="684">53</cx:pt>
          <cx:pt idx="685">30</cx:pt>
          <cx:pt idx="686">24</cx:pt>
          <cx:pt idx="687">17</cx:pt>
          <cx:pt idx="688">26</cx:pt>
          <cx:pt idx="689">8</cx:pt>
          <cx:pt idx="690">37</cx:pt>
          <cx:pt idx="691">9</cx:pt>
          <cx:pt idx="692">40</cx:pt>
          <cx:pt idx="693">25</cx:pt>
          <cx:pt idx="694">44</cx:pt>
          <cx:pt idx="695">9</cx:pt>
          <cx:pt idx="696">9</cx:pt>
          <cx:pt idx="697">31</cx:pt>
          <cx:pt idx="698">9</cx:pt>
          <cx:pt idx="699">21</cx:pt>
          <cx:pt idx="700">18</cx:pt>
          <cx:pt idx="701">6</cx:pt>
          <cx:pt idx="702">24</cx:pt>
          <cx:pt idx="703">24</cx:pt>
          <cx:pt idx="704">6</cx:pt>
          <cx:pt idx="705">51</cx:pt>
          <cx:pt idx="706">26</cx:pt>
          <cx:pt idx="707">24</cx:pt>
          <cx:pt idx="708">49</cx:pt>
          <cx:pt idx="709">40</cx:pt>
          <cx:pt idx="710">28</cx:pt>
          <cx:pt idx="711">49</cx:pt>
          <cx:pt idx="712">8</cx:pt>
          <cx:pt idx="713">65</cx:pt>
          <cx:pt idx="714">49</cx:pt>
          <cx:pt idx="715">68</cx:pt>
          <cx:pt idx="716">28</cx:pt>
          <cx:pt idx="717">65</cx:pt>
          <cx:pt idx="718">23</cx:pt>
          <cx:pt idx="719">19</cx:pt>
          <cx:pt idx="720">10</cx:pt>
          <cx:pt idx="721">7</cx:pt>
          <cx:pt idx="722">29</cx:pt>
          <cx:pt idx="723">55</cx:pt>
          <cx:pt idx="724">14</cx:pt>
          <cx:pt idx="725">22</cx:pt>
          <cx:pt idx="726">23</cx:pt>
          <cx:pt idx="727">31</cx:pt>
          <cx:pt idx="728">55</cx:pt>
          <cx:pt idx="729">61</cx:pt>
          <cx:pt idx="730">60</cx:pt>
          <cx:pt idx="731">39</cx:pt>
          <cx:pt idx="732">15</cx:pt>
          <cx:pt idx="733">22</cx:pt>
          <cx:pt idx="734">7</cx:pt>
          <cx:pt idx="735">10</cx:pt>
          <cx:pt idx="736">31</cx:pt>
          <cx:pt idx="737">13</cx:pt>
          <cx:pt idx="738">11</cx:pt>
          <cx:pt idx="739">9</cx:pt>
          <cx:pt idx="740">24</cx:pt>
          <cx:pt idx="741">25</cx:pt>
          <cx:pt idx="742">30</cx:pt>
          <cx:pt idx="743">35</cx:pt>
          <cx:pt idx="744">42</cx:pt>
          <cx:pt idx="745">21</cx:pt>
          <cx:pt idx="746">28</cx:pt>
          <cx:pt idx="747">6</cx:pt>
          <cx:pt idx="748">50</cx:pt>
          <cx:pt idx="749">11</cx:pt>
          <cx:pt idx="750">38</cx:pt>
          <cx:pt idx="751">43</cx:pt>
          <cx:pt idx="752">48</cx:pt>
          <cx:pt idx="753">32</cx:pt>
          <cx:pt idx="754">15</cx:pt>
          <cx:pt idx="755">29</cx:pt>
          <cx:pt idx="756">39</cx:pt>
          <cx:pt idx="757">40</cx:pt>
          <cx:pt idx="758">23</cx:pt>
          <cx:pt idx="759">37</cx:pt>
          <cx:pt idx="760">40</cx:pt>
          <cx:pt idx="761">36</cx:pt>
          <cx:pt idx="762">6</cx:pt>
          <cx:pt idx="763">10</cx:pt>
          <cx:pt idx="764">27</cx:pt>
          <cx:pt idx="765">10</cx:pt>
          <cx:pt idx="766">24</cx:pt>
          <cx:pt idx="767">2</cx:pt>
          <cx:pt idx="768">29</cx:pt>
          <cx:pt idx="769">35</cx:pt>
          <cx:pt idx="770">9</cx:pt>
          <cx:pt idx="771">19</cx:pt>
          <cx:pt idx="772">22</cx:pt>
          <cx:pt idx="773">47</cx:pt>
          <cx:pt idx="774">21</cx:pt>
          <cx:pt idx="775">11</cx:pt>
          <cx:pt idx="776">35</cx:pt>
          <cx:pt idx="777">19</cx:pt>
          <cx:pt idx="778">11</cx:pt>
          <cx:pt idx="779">7</cx:pt>
          <cx:pt idx="780">42</cx:pt>
          <cx:pt idx="781">12</cx:pt>
          <cx:pt idx="782">53</cx:pt>
          <cx:pt idx="783">38</cx:pt>
          <cx:pt idx="784">15</cx:pt>
          <cx:pt idx="785">29</cx:pt>
          <cx:pt idx="786">55</cx:pt>
          <cx:pt idx="787">25</cx:pt>
          <cx:pt idx="788">52</cx:pt>
          <cx:pt idx="789">54</cx:pt>
          <cx:pt idx="790">8</cx:pt>
          <cx:pt idx="791">46</cx:pt>
          <cx:pt idx="792">61</cx:pt>
          <cx:pt idx="793">51</cx:pt>
          <cx:pt idx="794">20</cx:pt>
          <cx:pt idx="795">45</cx:pt>
          <cx:pt idx="796">9</cx:pt>
          <cx:pt idx="797">8</cx:pt>
          <cx:pt idx="798">17</cx:pt>
          <cx:pt idx="799">12</cx:pt>
          <cx:pt idx="800">70</cx:pt>
          <cx:pt idx="801">44</cx:pt>
          <cx:pt idx="802">49</cx:pt>
          <cx:pt idx="803">34</cx:pt>
          <cx:pt idx="804">29</cx:pt>
          <cx:pt idx="805">28</cx:pt>
          <cx:pt idx="806">7</cx:pt>
          <cx:pt idx="807">20</cx:pt>
          <cx:pt idx="808">75</cx:pt>
          <cx:pt idx="809">10</cx:pt>
          <cx:pt idx="810">9</cx:pt>
          <cx:pt idx="811">53</cx:pt>
          <cx:pt idx="812">13</cx:pt>
          <cx:pt idx="813">35</cx:pt>
          <cx:pt idx="814">47</cx:pt>
          <cx:pt idx="815">70</cx:pt>
          <cx:pt idx="816">14</cx:pt>
          <cx:pt idx="817">30</cx:pt>
          <cx:pt idx="818">25</cx:pt>
          <cx:pt idx="819">58</cx:pt>
          <cx:pt idx="820">41</cx:pt>
          <cx:pt idx="821">21</cx:pt>
          <cx:pt idx="822">65</cx:pt>
          <cx:pt idx="823">29</cx:pt>
          <cx:pt idx="824">29</cx:pt>
          <cx:pt idx="825">15</cx:pt>
          <cx:pt idx="826">21</cx:pt>
          <cx:pt idx="827">34</cx:pt>
          <cx:pt idx="828">44</cx:pt>
          <cx:pt idx="829">20</cx:pt>
          <cx:pt idx="830">54</cx:pt>
          <cx:pt idx="831">7</cx:pt>
          <cx:pt idx="832">12</cx:pt>
          <cx:pt idx="833">50</cx:pt>
          <cx:pt idx="834">11</cx:pt>
          <cx:pt idx="835">7</cx:pt>
          <cx:pt idx="836">28</cx:pt>
          <cx:pt idx="837">7</cx:pt>
          <cx:pt idx="838">51</cx:pt>
          <cx:pt idx="839">22</cx:pt>
          <cx:pt idx="840">31</cx:pt>
          <cx:pt idx="841">7</cx:pt>
          <cx:pt idx="842">29</cx:pt>
          <cx:pt idx="843">6</cx:pt>
          <cx:pt idx="844">35</cx:pt>
          <cx:pt idx="845">31</cx:pt>
          <cx:pt idx="846">6</cx:pt>
          <cx:pt idx="847">47</cx:pt>
          <cx:pt idx="848">13</cx:pt>
          <cx:pt idx="849">7</cx:pt>
          <cx:pt idx="850">10</cx:pt>
          <cx:pt idx="851">24</cx:pt>
          <cx:pt idx="852">9</cx:pt>
          <cx:pt idx="853">26</cx:pt>
          <cx:pt idx="854">27</cx:pt>
          <cx:pt idx="855">41</cx:pt>
          <cx:pt idx="856">8</cx:pt>
          <cx:pt idx="857">23</cx:pt>
          <cx:pt idx="858">16</cx:pt>
          <cx:pt idx="859">13</cx:pt>
          <cx:pt idx="860">25</cx:pt>
          <cx:pt idx="861">21</cx:pt>
          <cx:pt idx="862">9</cx:pt>
          <cx:pt idx="863">2</cx:pt>
          <cx:pt idx="864">21</cx:pt>
          <cx:pt idx="865">37</cx:pt>
          <cx:pt idx="866">18</cx:pt>
          <cx:pt idx="867">18</cx:pt>
          <cx:pt idx="868">40</cx:pt>
          <cx:pt idx="869">45</cx:pt>
          <cx:pt idx="870">39</cx:pt>
          <cx:pt idx="871">37</cx:pt>
          <cx:pt idx="872">7</cx:pt>
          <cx:pt idx="873">7</cx:pt>
          <cx:pt idx="874">6</cx:pt>
          <cx:pt idx="875">13</cx:pt>
          <cx:pt idx="876">28</cx:pt>
          <cx:pt idx="877">21</cx:pt>
          <cx:pt idx="878">47</cx:pt>
          <cx:pt idx="879">8</cx:pt>
          <cx:pt idx="880">9</cx:pt>
          <cx:pt idx="881">5</cx:pt>
          <cx:pt idx="882">9</cx:pt>
          <cx:pt idx="883">55</cx:pt>
          <cx:pt idx="884">8</cx:pt>
          <cx:pt idx="885">40</cx:pt>
          <cx:pt idx="886">5</cx:pt>
          <cx:pt idx="887">31</cx:pt>
          <cx:pt idx="888">5</cx:pt>
          <cx:pt idx="889">23</cx:pt>
          <cx:pt idx="890">37</cx:pt>
          <cx:pt idx="891">3</cx:pt>
          <cx:pt idx="892">28</cx:pt>
          <cx:pt idx="893">8</cx:pt>
          <cx:pt idx="894">41</cx:pt>
          <cx:pt idx="895">44</cx:pt>
          <cx:pt idx="896">46</cx:pt>
          <cx:pt idx="897">5</cx:pt>
          <cx:pt idx="898">21</cx:pt>
          <cx:pt idx="899">5</cx:pt>
          <cx:pt idx="900">38</cx:pt>
          <cx:pt idx="901">50</cx:pt>
          <cx:pt idx="902">59</cx:pt>
          <cx:pt idx="903">29</cx:pt>
          <cx:pt idx="904">16</cx:pt>
          <cx:pt idx="905">64</cx:pt>
          <cx:pt idx="906">16</cx:pt>
          <cx:pt idx="907">15</cx:pt>
          <cx:pt idx="908">5</cx:pt>
          <cx:pt idx="909">20</cx:pt>
          <cx:pt idx="910">70</cx:pt>
          <cx:pt idx="911">46</cx:pt>
          <cx:pt idx="912">35</cx:pt>
          <cx:pt idx="913">35</cx:pt>
          <cx:pt idx="914">6</cx:pt>
          <cx:pt idx="915">43</cx:pt>
          <cx:pt idx="916">46</cx:pt>
          <cx:pt idx="917">50</cx:pt>
          <cx:pt idx="918">11</cx:pt>
          <cx:pt idx="919">12</cx:pt>
          <cx:pt idx="920">58</cx:pt>
          <cx:pt idx="921">14</cx:pt>
          <cx:pt idx="922">21</cx:pt>
          <cx:pt idx="923">27</cx:pt>
          <cx:pt idx="924">15</cx:pt>
          <cx:pt idx="925">19</cx:pt>
          <cx:pt idx="926">38</cx:pt>
          <cx:pt idx="927">6</cx:pt>
          <cx:pt idx="928">32</cx:pt>
          <cx:pt idx="929">42</cx:pt>
          <cx:pt idx="930">35</cx:pt>
          <cx:pt idx="931">49</cx:pt>
          <cx:pt idx="932">18</cx:pt>
          <cx:pt idx="933">41</cx:pt>
          <cx:pt idx="934">5</cx:pt>
          <cx:pt idx="935">29</cx:pt>
          <cx:pt idx="936">10</cx:pt>
          <cx:pt idx="937">21</cx:pt>
          <cx:pt idx="938">8</cx:pt>
          <cx:pt idx="939">56</cx:pt>
          <cx:pt idx="940">22</cx:pt>
          <cx:pt idx="941">5</cx:pt>
          <cx:pt idx="942">67</cx:pt>
          <cx:pt idx="943">8</cx:pt>
          <cx:pt idx="944">12</cx:pt>
          <cx:pt idx="945">27</cx:pt>
          <cx:pt idx="946">17</cx:pt>
          <cx:pt idx="947">14</cx:pt>
          <cx:pt idx="948">27</cx:pt>
          <cx:pt idx="949">41</cx:pt>
          <cx:pt idx="950">41</cx:pt>
          <cx:pt idx="951">39</cx:pt>
          <cx:pt idx="952">23</cx:pt>
          <cx:pt idx="953">25</cx:pt>
          <cx:pt idx="954">8</cx:pt>
          <cx:pt idx="955">24</cx:pt>
          <cx:pt idx="956">19</cx:pt>
          <cx:pt idx="957">12</cx:pt>
          <cx:pt idx="958">7</cx:pt>
          <cx:pt idx="959">43</cx:pt>
          <cx:pt idx="960">32</cx:pt>
          <cx:pt idx="961">45</cx:pt>
          <cx:pt idx="962">21</cx:pt>
          <cx:pt idx="963">12</cx:pt>
          <cx:pt idx="964">48</cx:pt>
          <cx:pt idx="965">28</cx:pt>
          <cx:pt idx="966">24</cx:pt>
          <cx:pt idx="967">8</cx:pt>
          <cx:pt idx="968">57</cx:pt>
          <cx:pt idx="969">34</cx:pt>
          <cx:pt idx="970">35</cx:pt>
          <cx:pt idx="971">14</cx:pt>
          <cx:pt idx="972">26</cx:pt>
          <cx:pt idx="973">7</cx:pt>
          <cx:pt idx="974">35</cx:pt>
          <cx:pt idx="975">6</cx:pt>
          <cx:pt idx="976">14</cx:pt>
          <cx:pt idx="977">31</cx:pt>
          <cx:pt idx="978">32</cx:pt>
          <cx:pt idx="979">60</cx:pt>
          <cx:pt idx="980">14</cx:pt>
          <cx:pt idx="981">50</cx:pt>
          <cx:pt idx="982">9</cx:pt>
          <cx:pt idx="983">27</cx:pt>
          <cx:pt idx="984">20</cx:pt>
          <cx:pt idx="985">72</cx:pt>
          <cx:pt idx="986">18</cx:pt>
          <cx:pt idx="987">56</cx:pt>
          <cx:pt idx="988">11</cx:pt>
          <cx:pt idx="989">20</cx:pt>
          <cx:pt idx="990">8</cx:pt>
          <cx:pt idx="991">5</cx:pt>
          <cx:pt idx="992">19</cx:pt>
          <cx:pt idx="993">12</cx:pt>
          <cx:pt idx="994">49</cx:pt>
          <cx:pt idx="995">38</cx:pt>
          <cx:pt idx="996">46</cx:pt>
          <cx:pt idx="997">30</cx:pt>
          <cx:pt idx="998">9</cx:pt>
          <cx:pt idx="999">44</cx:pt>
          <cx:pt idx="1000">35</cx:pt>
          <cx:pt idx="1001">6</cx:pt>
          <cx:pt idx="1002">17</cx:pt>
          <cx:pt idx="1003">21</cx:pt>
          <cx:pt idx="1004">21</cx:pt>
          <cx:pt idx="1005">59</cx:pt>
          <cx:pt idx="1006">33</cx:pt>
          <cx:pt idx="1007">66</cx:pt>
          <cx:pt idx="1008">40</cx:pt>
          <cx:pt idx="1009">19</cx:pt>
          <cx:pt idx="1010">21</cx:pt>
          <cx:pt idx="1011">37</cx:pt>
          <cx:pt idx="1012">27</cx:pt>
          <cx:pt idx="1013">8</cx:pt>
          <cx:pt idx="1014">40</cx:pt>
          <cx:pt idx="1015">88</cx:pt>
          <cx:pt idx="1016">16</cx:pt>
          <cx:pt idx="1017">31</cx:pt>
          <cx:pt idx="1018">21</cx:pt>
          <cx:pt idx="1019">28</cx:pt>
          <cx:pt idx="1020">40</cx:pt>
          <cx:pt idx="1021">9</cx:pt>
          <cx:pt idx="1022">29</cx:pt>
          <cx:pt idx="1023">26</cx:pt>
          <cx:pt idx="1024">7</cx:pt>
          <cx:pt idx="1025">59</cx:pt>
          <cx:pt idx="1026">45</cx:pt>
          <cx:pt idx="1027">9</cx:pt>
          <cx:pt idx="1028">75</cx:pt>
          <cx:pt idx="1029">19</cx:pt>
          <cx:pt idx="1030">43</cx:pt>
          <cx:pt idx="1031">75</cx:pt>
          <cx:pt idx="1032">39</cx:pt>
          <cx:pt idx="1033">13</cx:pt>
          <cx:pt idx="1034">30</cx:pt>
          <cx:pt idx="1035">30</cx:pt>
          <cx:pt idx="1036">39</cx:pt>
          <cx:pt idx="1037">32</cx:pt>
          <cx:pt idx="1038">30</cx:pt>
          <cx:pt idx="1039">7</cx:pt>
          <cx:pt idx="1040">17</cx:pt>
          <cx:pt idx="1041">27</cx:pt>
          <cx:pt idx="1042">33</cx:pt>
          <cx:pt idx="1043">19</cx:pt>
          <cx:pt idx="1044">36</cx:pt>
          <cx:pt idx="1045">19</cx:pt>
          <cx:pt idx="1046">26</cx:pt>
          <cx:pt idx="1047">21</cx:pt>
          <cx:pt idx="1048">19</cx:pt>
          <cx:pt idx="1049">5</cx:pt>
          <cx:pt idx="1050">28</cx:pt>
          <cx:pt idx="1051">43</cx:pt>
          <cx:pt idx="1052">49</cx:pt>
          <cx:pt idx="1053">34</cx:pt>
          <cx:pt idx="1054">36</cx:pt>
          <cx:pt idx="1055">8</cx:pt>
          <cx:pt idx="1056">49</cx:pt>
          <cx:pt idx="1057">33</cx:pt>
          <cx:pt idx="1058">60</cx:pt>
          <cx:pt idx="1059">29</cx:pt>
          <cx:pt idx="1060">17</cx:pt>
          <cx:pt idx="1061">21</cx:pt>
          <cx:pt idx="1062">45</cx:pt>
          <cx:pt idx="1063">6</cx:pt>
          <cx:pt idx="1064">51</cx:pt>
          <cx:pt idx="1065">56</cx:pt>
          <cx:pt idx="1066">54</cx:pt>
          <cx:pt idx="1067">54</cx:pt>
          <cx:pt idx="1068">9</cx:pt>
          <cx:pt idx="1069">14</cx:pt>
          <cx:pt idx="1070">48</cx:pt>
          <cx:pt idx="1071">32</cx:pt>
          <cx:pt idx="1072">39</cx:pt>
          <cx:pt idx="1073">22</cx:pt>
          <cx:pt idx="1074">1</cx:pt>
          <cx:pt idx="1075">21</cx:pt>
          <cx:pt idx="1076">36</cx:pt>
          <cx:pt idx="1077">11</cx:pt>
          <cx:pt idx="1078">6</cx:pt>
          <cx:pt idx="1079">2</cx:pt>
          <cx:pt idx="1080">1</cx:pt>
          <cx:pt idx="1081">8</cx:pt>
          <cx:pt idx="1082">9</cx:pt>
          <cx:pt idx="1083">30</cx:pt>
          <cx:pt idx="1084">3</cx:pt>
          <cx:pt idx="1085">11</cx:pt>
          <cx:pt idx="1086">42</cx:pt>
          <cx:pt idx="1087">7</cx:pt>
          <cx:pt idx="1088">31</cx:pt>
          <cx:pt idx="1089">34</cx:pt>
          <cx:pt idx="1090">29</cx:pt>
          <cx:pt idx="1091">18</cx:pt>
          <cx:pt idx="1092">61</cx:pt>
          <cx:pt idx="1093">2</cx:pt>
          <cx:pt idx="1094">8</cx:pt>
          <cx:pt idx="1095">43</cx:pt>
          <cx:pt idx="1096">41</cx:pt>
          <cx:pt idx="1097">23</cx:pt>
          <cx:pt idx="1098">54</cx:pt>
          <cx:pt idx="1099">83</cx:pt>
          <cx:pt idx="1100">8</cx:pt>
          <cx:pt idx="1101">6</cx:pt>
          <cx:pt idx="1102">23</cx:pt>
          <cx:pt idx="1103">21</cx:pt>
          <cx:pt idx="1104">32</cx:pt>
          <cx:pt idx="1105">34</cx:pt>
          <cx:pt idx="1106">34</cx:pt>
          <cx:pt idx="1107">12</cx:pt>
          <cx:pt idx="1108">46</cx:pt>
          <cx:pt idx="1109">3</cx:pt>
          <cx:pt idx="1110">49</cx:pt>
          <cx:pt idx="1111">1</cx:pt>
          <cx:pt idx="1112">40</cx:pt>
          <cx:pt idx="1113">31</cx:pt>
          <cx:pt idx="1114">14</cx:pt>
          <cx:pt idx="1115">22</cx:pt>
          <cx:pt idx="1116">5</cx:pt>
          <cx:pt idx="1117">17</cx:pt>
          <cx:pt idx="1118">30</cx:pt>
          <cx:pt idx="1119">37</cx:pt>
          <cx:pt idx="1120">61</cx:pt>
          <cx:pt idx="1121">21</cx:pt>
          <cx:pt idx="1122">5</cx:pt>
          <cx:pt idx="1123">34</cx:pt>
          <cx:pt idx="1124">28</cx:pt>
          <cx:pt idx="1125">65</cx:pt>
          <cx:pt idx="1126">25</cx:pt>
          <cx:pt idx="1127">49</cx:pt>
          <cx:pt idx="1128">43</cx:pt>
          <cx:pt idx="1129">21</cx:pt>
          <cx:pt idx="1130">58</cx:pt>
          <cx:pt idx="1131">37</cx:pt>
          <cx:pt idx="1132">43</cx:pt>
          <cx:pt idx="1133">12</cx:pt>
          <cx:pt idx="1134">21</cx:pt>
          <cx:pt idx="1135">42</cx:pt>
          <cx:pt idx="1136">26</cx:pt>
          <cx:pt idx="1137">49</cx:pt>
          <cx:pt idx="1138">8</cx:pt>
          <cx:pt idx="1139">29</cx:pt>
          <cx:pt idx="1140">22</cx:pt>
          <cx:pt idx="1141">32</cx:pt>
          <cx:pt idx="1142">26</cx:pt>
          <cx:pt idx="1143">24</cx:pt>
          <cx:pt idx="1144">26</cx:pt>
          <cx:pt idx="1145">41</cx:pt>
          <cx:pt idx="1146">23</cx:pt>
          <cx:pt idx="1147">34</cx:pt>
          <cx:pt idx="1148">16</cx:pt>
          <cx:pt idx="1149">4</cx:pt>
          <cx:pt idx="1150">32</cx:pt>
          <cx:pt idx="1151">45</cx:pt>
          <cx:pt idx="1152">41</cx:pt>
          <cx:pt idx="1153">19</cx:pt>
          <cx:pt idx="1154">35</cx:pt>
          <cx:pt idx="1155">5</cx:pt>
          <cx:pt idx="1156">19</cx:pt>
          <cx:pt idx="1157">42</cx:pt>
          <cx:pt idx="1158">46</cx:pt>
          <cx:pt idx="1159">22</cx:pt>
          <cx:pt idx="1160">30</cx:pt>
          <cx:pt idx="1161">7</cx:pt>
          <cx:pt idx="1162">11</cx:pt>
          <cx:pt idx="1163">7</cx:pt>
          <cx:pt idx="1164">20</cx:pt>
          <cx:pt idx="1165">16</cx:pt>
          <cx:pt idx="1166">30</cx:pt>
          <cx:pt idx="1167">38</cx:pt>
          <cx:pt idx="1168">47</cx:pt>
          <cx:pt idx="1169">26</cx:pt>
          <cx:pt idx="1170">32</cx:pt>
          <cx:pt idx="1171">8</cx:pt>
          <cx:pt idx="1172">10</cx:pt>
          <cx:pt idx="1173">22</cx:pt>
          <cx:pt idx="1174">20</cx:pt>
          <cx:pt idx="1175">15</cx:pt>
          <cx:pt idx="1176">19</cx:pt>
          <cx:pt idx="1177">56</cx:pt>
          <cx:pt idx="1178">7</cx:pt>
          <cx:pt idx="1179">7</cx:pt>
          <cx:pt idx="1180">27</cx:pt>
          <cx:pt idx="1181">10</cx:pt>
          <cx:pt idx="1182">73</cx:pt>
          <cx:pt idx="1183">11</cx:pt>
          <cx:pt idx="1184">3</cx:pt>
          <cx:pt idx="1185">34</cx:pt>
          <cx:pt idx="1186">70</cx:pt>
          <cx:pt idx="1187">8</cx:pt>
          <cx:pt idx="1188">35</cx:pt>
          <cx:pt idx="1189">10</cx:pt>
          <cx:pt idx="1190">10</cx:pt>
          <cx:pt idx="1191">49</cx:pt>
          <cx:pt idx="1192">7</cx:pt>
          <cx:pt idx="1193">5</cx:pt>
          <cx:pt idx="1194">35</cx:pt>
          <cx:pt idx="1195">45</cx:pt>
          <cx:pt idx="1196">42</cx:pt>
          <cx:pt idx="1197">16</cx:pt>
          <cx:pt idx="1198">38</cx:pt>
          <cx:pt idx="1199">38</cx:pt>
          <cx:pt idx="1200">39</cx:pt>
          <cx:pt idx="1201">22</cx:pt>
          <cx:pt idx="1202">51</cx:pt>
          <cx:pt idx="1203">56</cx:pt>
          <cx:pt idx="1204">32</cx:pt>
          <cx:pt idx="1205">8</cx:pt>
          <cx:pt idx="1206">40</cx:pt>
          <cx:pt idx="1207">7</cx:pt>
          <cx:pt idx="1208">40</cx:pt>
          <cx:pt idx="1209">29</cx:pt>
          <cx:pt idx="1210">36</cx:pt>
          <cx:pt idx="1211">25</cx:pt>
          <cx:pt idx="1212">14</cx:pt>
          <cx:pt idx="1213">15</cx:pt>
          <cx:pt idx="1214">11</cx:pt>
          <cx:pt idx="1215">11</cx:pt>
          <cx:pt idx="1216">8</cx:pt>
          <cx:pt idx="1217">21</cx:pt>
          <cx:pt idx="1218">49</cx:pt>
          <cx:pt idx="1219">8</cx:pt>
          <cx:pt idx="1220">30</cx:pt>
          <cx:pt idx="1221">8</cx:pt>
          <cx:pt idx="1222">26</cx:pt>
          <cx:pt idx="1223">22</cx:pt>
          <cx:pt idx="1224">45</cx:pt>
          <cx:pt idx="1225">40</cx:pt>
          <cx:pt idx="1226">24</cx:pt>
          <cx:pt idx="1227">6</cx:pt>
          <cx:pt idx="1228">7</cx:pt>
          <cx:pt idx="1229">21</cx:pt>
          <cx:pt idx="1230">16</cx:pt>
          <cx:pt idx="1231">28</cx:pt>
          <cx:pt idx="1232">7</cx:pt>
          <cx:pt idx="1233">43</cx:pt>
          <cx:pt idx="1234">27</cx:pt>
          <cx:pt idx="1235">25</cx:pt>
          <cx:pt idx="1236">42</cx:pt>
          <cx:pt idx="1237">46</cx:pt>
          <cx:pt idx="1238">48</cx:pt>
          <cx:pt idx="1239">15</cx:pt>
          <cx:pt idx="1240">12</cx:pt>
          <cx:pt idx="1241">44</cx:pt>
          <cx:pt idx="1242">26</cx:pt>
          <cx:pt idx="1243">26</cx:pt>
          <cx:pt idx="1244">9</cx:pt>
          <cx:pt idx="1245">8</cx:pt>
          <cx:pt idx="1246">40</cx:pt>
          <cx:pt idx="1247">31</cx:pt>
          <cx:pt idx="1248">36</cx:pt>
          <cx:pt idx="1249">29</cx:pt>
          <cx:pt idx="1250">54</cx:pt>
          <cx:pt idx="1251">17</cx:pt>
          <cx:pt idx="1252">55</cx:pt>
          <cx:pt idx="1253">6</cx:pt>
          <cx:pt idx="1254">42</cx:pt>
          <cx:pt idx="1255">39</cx:pt>
          <cx:pt idx="1256">35</cx:pt>
          <cx:pt idx="1257">26</cx:pt>
          <cx:pt idx="1258">32</cx:pt>
          <cx:pt idx="1259">8</cx:pt>
          <cx:pt idx="1260">30</cx:pt>
          <cx:pt idx="1261">17</cx:pt>
          <cx:pt idx="1262">14</cx:pt>
          <cx:pt idx="1263">13</cx:pt>
          <cx:pt idx="1264">31</cx:pt>
          <cx:pt idx="1265">40</cx:pt>
          <cx:pt idx="1266">29</cx:pt>
          <cx:pt idx="1267">17</cx:pt>
          <cx:pt idx="1268">7</cx:pt>
          <cx:pt idx="1269">8</cx:pt>
          <cx:pt idx="1270">27</cx:pt>
          <cx:pt idx="1271">56</cx:pt>
          <cx:pt idx="1272">18</cx:pt>
          <cx:pt idx="1273">23</cx:pt>
          <cx:pt idx="1274">10</cx:pt>
          <cx:pt idx="1275">17</cx:pt>
          <cx:pt idx="1276">26</cx:pt>
          <cx:pt idx="1277">8</cx:pt>
          <cx:pt idx="1278">40</cx:pt>
          <cx:pt idx="1279">55</cx:pt>
          <cx:pt idx="1280">48</cx:pt>
          <cx:pt idx="1281">8</cx:pt>
          <cx:pt idx="1282">8</cx:pt>
          <cx:pt idx="1283">15</cx:pt>
          <cx:pt idx="1284">29</cx:pt>
          <cx:pt idx="1285">43</cx:pt>
          <cx:pt idx="1286">44</cx:pt>
          <cx:pt idx="1287">55</cx:pt>
          <cx:pt idx="1288">33</cx:pt>
          <cx:pt idx="1289">9</cx:pt>
          <cx:pt idx="1290">18</cx:pt>
          <cx:pt idx="1291">9</cx:pt>
          <cx:pt idx="1292">35</cx:pt>
          <cx:pt idx="1293">7</cx:pt>
          <cx:pt idx="1294">2</cx:pt>
          <cx:pt idx="1295">10</cx:pt>
          <cx:pt idx="1296">16</cx:pt>
          <cx:pt idx="1297">25</cx:pt>
          <cx:pt idx="1298">31</cx:pt>
          <cx:pt idx="1299">53</cx:pt>
          <cx:pt idx="1300">31</cx:pt>
          <cx:pt idx="1301">38</cx:pt>
          <cx:pt idx="1302">8</cx:pt>
          <cx:pt idx="1303">23</cx:pt>
          <cx:pt idx="1304">50</cx:pt>
          <cx:pt idx="1305">7</cx:pt>
          <cx:pt idx="1306">8</cx:pt>
          <cx:pt idx="1307">70</cx:pt>
          <cx:pt idx="1308">5</cx:pt>
          <cx:pt idx="1309">22</cx:pt>
          <cx:pt idx="1310">58</cx:pt>
          <cx:pt idx="1311">38</cx:pt>
          <cx:pt idx="1312">32</cx:pt>
          <cx:pt idx="1313">35</cx:pt>
          <cx:pt idx="1314">24</cx:pt>
          <cx:pt idx="1315">35</cx:pt>
          <cx:pt idx="1316">26</cx:pt>
          <cx:pt idx="1317">26</cx:pt>
          <cx:pt idx="1318">7</cx:pt>
          <cx:pt idx="1319">8</cx:pt>
          <cx:pt idx="1320">32</cx:pt>
          <cx:pt idx="1321">28</cx:pt>
          <cx:pt idx="1322">25</cx:pt>
          <cx:pt idx="1323">42</cx:pt>
          <cx:pt idx="1324">28</cx:pt>
          <cx:pt idx="1325">59</cx:pt>
          <cx:pt idx="1326">14</cx:pt>
          <cx:pt idx="1327">36</cx:pt>
          <cx:pt idx="1328">42</cx:pt>
          <cx:pt idx="1329">47</cx:pt>
          <cx:pt idx="1330">33</cx:pt>
          <cx:pt idx="1331">12</cx:pt>
          <cx:pt idx="1332">6</cx:pt>
          <cx:pt idx="1333">26</cx:pt>
          <cx:pt idx="1334">8</cx:pt>
          <cx:pt idx="1335">24</cx:pt>
          <cx:pt idx="1336">17</cx:pt>
          <cx:pt idx="1337">26</cx:pt>
          <cx:pt idx="1338">39</cx:pt>
          <cx:pt idx="1339">17</cx:pt>
          <cx:pt idx="1340">47</cx:pt>
          <cx:pt idx="1341">18</cx:pt>
          <cx:pt idx="1342">12</cx:pt>
          <cx:pt idx="1343">4</cx:pt>
          <cx:pt idx="1344">6</cx:pt>
          <cx:pt idx="1345">33</cx:pt>
          <cx:pt idx="1346">27</cx:pt>
          <cx:pt idx="1347">18</cx:pt>
          <cx:pt idx="1348">19</cx:pt>
          <cx:pt idx="1349">10</cx:pt>
          <cx:pt idx="1350">48</cx:pt>
          <cx:pt idx="1351">21</cx:pt>
          <cx:pt idx="1352">32</cx:pt>
          <cx:pt idx="1353">7</cx:pt>
          <cx:pt idx="1354">20</cx:pt>
          <cx:pt idx="1355">32</cx:pt>
          <cx:pt idx="1356">49</cx:pt>
          <cx:pt idx="1357">35</cx:pt>
          <cx:pt idx="1358">47</cx:pt>
          <cx:pt idx="1359">45</cx:pt>
          <cx:pt idx="1360">28</cx:pt>
          <cx:pt idx="1361">7</cx:pt>
          <cx:pt idx="1362">11</cx:pt>
          <cx:pt idx="1363">7</cx:pt>
          <cx:pt idx="1364">15</cx:pt>
          <cx:pt idx="1365">37</cx:pt>
          <cx:pt idx="1366">9</cx:pt>
          <cx:pt idx="1367">28</cx:pt>
          <cx:pt idx="1368">31</cx:pt>
          <cx:pt idx="1369">18</cx:pt>
          <cx:pt idx="1370">23</cx:pt>
          <cx:pt idx="1371">31</cx:pt>
          <cx:pt idx="1372">33</cx:pt>
          <cx:pt idx="1373">6</cx:pt>
          <cx:pt idx="1374">13</cx:pt>
          <cx:pt idx="1375">4</cx:pt>
          <cx:pt idx="1376">38</cx:pt>
          <cx:pt idx="1377">50</cx:pt>
          <cx:pt idx="1378">13</cx:pt>
          <cx:pt idx="1379">23</cx:pt>
          <cx:pt idx="1380">5</cx:pt>
          <cx:pt idx="1381">66</cx:pt>
          <cx:pt idx="1382">6</cx:pt>
          <cx:pt idx="1383">26</cx:pt>
          <cx:pt idx="1384">55</cx:pt>
          <cx:pt idx="1385">9</cx:pt>
          <cx:pt idx="1386">7</cx:pt>
          <cx:pt idx="1387">13</cx:pt>
          <cx:pt idx="1388">7</cx:pt>
          <cx:pt idx="1389">37</cx:pt>
          <cx:pt idx="1390">25</cx:pt>
          <cx:pt idx="1391">10</cx:pt>
          <cx:pt idx="1392">14</cx:pt>
          <cx:pt idx="1393">14</cx:pt>
          <cx:pt idx="1394">36</cx:pt>
          <cx:pt idx="1395">16</cx:pt>
          <cx:pt idx="1396">25</cx:pt>
          <cx:pt idx="1397">7</cx:pt>
          <cx:pt idx="1398">49</cx:pt>
          <cx:pt idx="1399">11</cx:pt>
          <cx:pt idx="1400">37</cx:pt>
          <cx:pt idx="1401">20</cx:pt>
          <cx:pt idx="1402">14</cx:pt>
          <cx:pt idx="1403">36</cx:pt>
          <cx:pt idx="1404">34</cx:pt>
          <cx:pt idx="1405">18</cx:pt>
          <cx:pt idx="1406">5</cx:pt>
          <cx:pt idx="1407">20</cx:pt>
          <cx:pt idx="1408">20</cx:pt>
          <cx:pt idx="1409">16</cx:pt>
          <cx:pt idx="1410">39</cx:pt>
          <cx:pt idx="1411">11</cx:pt>
          <cx:pt idx="1412">22</cx:pt>
          <cx:pt idx="1413">31</cx:pt>
          <cx:pt idx="1414">16</cx:pt>
          <cx:pt idx="1415">35</cx:pt>
          <cx:pt idx="1416">8</cx:pt>
          <cx:pt idx="1417">20</cx:pt>
          <cx:pt idx="1418">17</cx:pt>
          <cx:pt idx="1419">21</cx:pt>
          <cx:pt idx="1420">36</cx:pt>
          <cx:pt idx="1421">34</cx:pt>
          <cx:pt idx="1422">23</cx:pt>
          <cx:pt idx="1423">42</cx:pt>
          <cx:pt idx="1424">49</cx:pt>
          <cx:pt idx="1425">4</cx:pt>
          <cx:pt idx="1426">9</cx:pt>
          <cx:pt idx="1427">7</cx:pt>
          <cx:pt idx="1428">11</cx:pt>
          <cx:pt idx="1429">30</cx:pt>
          <cx:pt idx="1430">48</cx:pt>
          <cx:pt idx="1431">0</cx:pt>
          <cx:pt idx="1432">39</cx:pt>
          <cx:pt idx="1433">32</cx:pt>
          <cx:pt idx="1434">20</cx:pt>
          <cx:pt idx="1435">29</cx:pt>
          <cx:pt idx="1436">18</cx:pt>
          <cx:pt idx="1437">49</cx:pt>
          <cx:pt idx="1438">38</cx:pt>
          <cx:pt idx="1439">46</cx:pt>
          <cx:pt idx="1440">51</cx:pt>
          <cx:pt idx="1441">7</cx:pt>
          <cx:pt idx="1442">3</cx:pt>
          <cx:pt idx="1443">12</cx:pt>
          <cx:pt idx="1444">23</cx:pt>
          <cx:pt idx="1445">7</cx:pt>
          <cx:pt idx="1446">14</cx:pt>
          <cx:pt idx="1447">28</cx:pt>
          <cx:pt idx="1448">6</cx:pt>
          <cx:pt idx="1449">28</cx:pt>
          <cx:pt idx="1450">35</cx:pt>
          <cx:pt idx="1451">35</cx:pt>
          <cx:pt idx="1452">29</cx:pt>
          <cx:pt idx="1453">39</cx:pt>
          <cx:pt idx="1454">17</cx:pt>
          <cx:pt idx="1455">6</cx:pt>
          <cx:pt idx="1456">32</cx:pt>
          <cx:pt idx="1457">37</cx:pt>
          <cx:pt idx="1458">36</cx:pt>
          <cx:pt idx="1459">33</cx:pt>
          <cx:pt idx="1460">6</cx:pt>
          <cx:pt idx="1461">17</cx:pt>
          <cx:pt idx="1462">24</cx:pt>
          <cx:pt idx="1463">18</cx:pt>
          <cx:pt idx="1464">5</cx:pt>
          <cx:pt idx="1465">24</cx:pt>
          <cx:pt idx="1466">32</cx:pt>
          <cx:pt idx="1467">18</cx:pt>
          <cx:pt idx="1468">11</cx:pt>
          <cx:pt idx="1469">23</cx:pt>
          <cx:pt idx="1470">20</cx:pt>
          <cx:pt idx="1471">5</cx:pt>
          <cx:pt idx="1472">53</cx:pt>
          <cx:pt idx="1473">35</cx:pt>
          <cx:pt idx="1474">10</cx:pt>
          <cx:pt idx="1475">9</cx:pt>
          <cx:pt idx="1476">38</cx:pt>
          <cx:pt idx="1477">12</cx:pt>
          <cx:pt idx="1478">45</cx:pt>
          <cx:pt idx="1479">30</cx:pt>
          <cx:pt idx="1480">20</cx:pt>
          <cx:pt idx="1481">55</cx:pt>
          <cx:pt idx="1482">27</cx:pt>
          <cx:pt idx="1483">2</cx:pt>
          <cx:pt idx="1484">37</cx:pt>
          <cx:pt idx="1485">3</cx:pt>
          <cx:pt idx="1486">31</cx:pt>
          <cx:pt idx="1487">7</cx:pt>
          <cx:pt idx="1488">13</cx:pt>
          <cx:pt idx="1489">6</cx:pt>
          <cx:pt idx="1490">3</cx:pt>
          <cx:pt idx="1491">21</cx:pt>
          <cx:pt idx="1492">34</cx:pt>
          <cx:pt idx="1493">8</cx:pt>
          <cx:pt idx="1494">36</cx:pt>
          <cx:pt idx="1495">18</cx:pt>
          <cx:pt idx="1496">16</cx:pt>
          <cx:pt idx="1497">41</cx:pt>
          <cx:pt idx="1498">14</cx:pt>
          <cx:pt idx="1499">9</cx:pt>
          <cx:pt idx="1500">5</cx:pt>
          <cx:pt idx="1501">14</cx:pt>
          <cx:pt idx="1502">7</cx:pt>
          <cx:pt idx="1503">7</cx:pt>
          <cx:pt idx="1504">15</cx:pt>
          <cx:pt idx="1505">4</cx:pt>
          <cx:pt idx="1506">34</cx:pt>
          <cx:pt idx="1507">37</cx:pt>
          <cx:pt idx="1508">35</cx:pt>
          <cx:pt idx="1509">37</cx:pt>
          <cx:pt idx="1510">6</cx:pt>
          <cx:pt idx="1511">36</cx:pt>
          <cx:pt idx="1512">48</cx:pt>
          <cx:pt idx="1513">10</cx:pt>
          <cx:pt idx="1514">10</cx:pt>
          <cx:pt idx="1515">22</cx:pt>
          <cx:pt idx="1516">38</cx:pt>
          <cx:pt idx="1517">6</cx:pt>
          <cx:pt idx="1518">8</cx:pt>
          <cx:pt idx="1519">36</cx:pt>
          <cx:pt idx="1520">36</cx:pt>
          <cx:pt idx="1521">0</cx:pt>
          <cx:pt idx="1522">8</cx:pt>
          <cx:pt idx="1523">46</cx:pt>
          <cx:pt idx="1524">7</cx:pt>
          <cx:pt idx="1525">37</cx:pt>
          <cx:pt idx="1526">5</cx:pt>
          <cx:pt idx="1527">13</cx:pt>
          <cx:pt idx="1528">7</cx:pt>
          <cx:pt idx="1529">8</cx:pt>
          <cx:pt idx="1530">7</cx:pt>
          <cx:pt idx="1531">8</cx:pt>
          <cx:pt idx="1532">28</cx:pt>
          <cx:pt idx="1533">29</cx:pt>
          <cx:pt idx="1534">24</cx:pt>
          <cx:pt idx="1535">47</cx:pt>
          <cx:pt idx="1536">5</cx:pt>
          <cx:pt idx="1537">36</cx:pt>
          <cx:pt idx="1538">24</cx:pt>
          <cx:pt idx="1539">9</cx:pt>
          <cx:pt idx="1540">8</cx:pt>
          <cx:pt idx="1541">22</cx:pt>
          <cx:pt idx="1542">57</cx:pt>
          <cx:pt idx="1543">7</cx:pt>
          <cx:pt idx="1544">38</cx:pt>
          <cx:pt idx="1545">2</cx:pt>
          <cx:pt idx="1546">43</cx:pt>
          <cx:pt idx="1547">9</cx:pt>
          <cx:pt idx="1548">37</cx:pt>
          <cx:pt idx="1549">42</cx:pt>
          <cx:pt idx="1550">56</cx:pt>
          <cx:pt idx="1551">42</cx:pt>
          <cx:pt idx="1552">66</cx:pt>
          <cx:pt idx="1553">6</cx:pt>
          <cx:pt idx="1554">11</cx:pt>
          <cx:pt idx="1555">19</cx:pt>
          <cx:pt idx="1556">44</cx:pt>
          <cx:pt idx="1557">35</cx:pt>
          <cx:pt idx="1558">3</cx:pt>
          <cx:pt idx="1559">23</cx:pt>
          <cx:pt idx="1560">47</cx:pt>
          <cx:pt idx="1561">40</cx:pt>
          <cx:pt idx="1562">6</cx:pt>
          <cx:pt idx="1563">34</cx:pt>
          <cx:pt idx="1564">34</cx:pt>
          <cx:pt idx="1565">58</cx:pt>
          <cx:pt idx="1566">42</cx:pt>
          <cx:pt idx="1567">29</cx:pt>
          <cx:pt idx="1568">49</cx:pt>
          <cx:pt idx="1569">58</cx:pt>
          <cx:pt idx="1570">10</cx:pt>
          <cx:pt idx="1571">8</cx:pt>
          <cx:pt idx="1572">42</cx:pt>
          <cx:pt idx="1573">1</cx:pt>
          <cx:pt idx="1574">6</cx:pt>
          <cx:pt idx="1575">10</cx:pt>
          <cx:pt idx="1576">16</cx:pt>
          <cx:pt idx="1577">55</cx:pt>
          <cx:pt idx="1578">31</cx:pt>
          <cx:pt idx="1579">6</cx:pt>
          <cx:pt idx="1580">7</cx:pt>
          <cx:pt idx="1581">42</cx:pt>
          <cx:pt idx="1582">22</cx:pt>
          <cx:pt idx="1583">27</cx:pt>
          <cx:pt idx="1584">22</cx:pt>
          <cx:pt idx="1585">39</cx:pt>
          <cx:pt idx="1586">6</cx:pt>
          <cx:pt idx="1587">16</cx:pt>
          <cx:pt idx="1588">45</cx:pt>
          <cx:pt idx="1589">37</cx:pt>
          <cx:pt idx="1590">30</cx:pt>
          <cx:pt idx="1591">40</cx:pt>
          <cx:pt idx="1592">7</cx:pt>
          <cx:pt idx="1593">20</cx:pt>
          <cx:pt idx="1594">43</cx:pt>
          <cx:pt idx="1595">6</cx:pt>
          <cx:pt idx="1596">10</cx:pt>
          <cx:pt idx="1597">5</cx:pt>
          <cx:pt idx="1598">5</cx:pt>
          <cx:pt idx="1599">9</cx:pt>
          <cx:pt idx="1600">60</cx:pt>
          <cx:pt idx="1601">51</cx:pt>
          <cx:pt idx="1602">5</cx:pt>
          <cx:pt idx="1603">4</cx:pt>
          <cx:pt idx="1604">18</cx:pt>
          <cx:pt idx="1605">30</cx:pt>
          <cx:pt idx="1606">35</cx:pt>
          <cx:pt idx="1607">20</cx:pt>
          <cx:pt idx="1608">15</cx:pt>
          <cx:pt idx="1609">10</cx:pt>
          <cx:pt idx="1610">8</cx:pt>
          <cx:pt idx="1611">41</cx:pt>
          <cx:pt idx="1612">17</cx:pt>
          <cx:pt idx="1613">30</cx:pt>
          <cx:pt idx="1614">30</cx:pt>
          <cx:pt idx="1615">75</cx:pt>
          <cx:pt idx="1616">44</cx:pt>
          <cx:pt idx="1617">26</cx:pt>
          <cx:pt idx="1618">19</cx:pt>
          <cx:pt idx="1619">41</cx:pt>
          <cx:pt idx="1620">49</cx:pt>
          <cx:pt idx="1621">6</cx:pt>
          <cx:pt idx="1622">36</cx:pt>
          <cx:pt idx="1623">54</cx:pt>
          <cx:pt idx="1624">31</cx:pt>
          <cx:pt idx="1625">6</cx:pt>
          <cx:pt idx="1626">10</cx:pt>
          <cx:pt idx="1627">8</cx:pt>
          <cx:pt idx="1628">32</cx:pt>
          <cx:pt idx="1629">7</cx:pt>
          <cx:pt idx="1630">7</cx:pt>
          <cx:pt idx="1631">23</cx:pt>
          <cx:pt idx="1632">30</cx:pt>
          <cx:pt idx="1633">6</cx:pt>
          <cx:pt idx="1634">59</cx:pt>
          <cx:pt idx="1635">37</cx:pt>
          <cx:pt idx="1636">39</cx:pt>
          <cx:pt idx="1637">19</cx:pt>
          <cx:pt idx="1638">35</cx:pt>
          <cx:pt idx="1639">1</cx:pt>
          <cx:pt idx="1640">17</cx:pt>
          <cx:pt idx="1641">14</cx:pt>
          <cx:pt idx="1642">16</cx:pt>
          <cx:pt idx="1643">39</cx:pt>
          <cx:pt idx="1644">26</cx:pt>
          <cx:pt idx="1645">8</cx:pt>
          <cx:pt idx="1646">7</cx:pt>
          <cx:pt idx="1647">7</cx:pt>
          <cx:pt idx="1648">58</cx:pt>
          <cx:pt idx="1649">9</cx:pt>
          <cx:pt idx="1650">9</cx:pt>
          <cx:pt idx="1651">44</cx:pt>
          <cx:pt idx="1652">36</cx:pt>
          <cx:pt idx="1653">2</cx:pt>
          <cx:pt idx="1654">21</cx:pt>
          <cx:pt idx="1655">27</cx:pt>
          <cx:pt idx="1656">17</cx:pt>
          <cx:pt idx="1657">33</cx:pt>
          <cx:pt idx="1658">42</cx:pt>
          <cx:pt idx="1659">36</cx:pt>
          <cx:pt idx="1660">6</cx:pt>
          <cx:pt idx="1661">21</cx:pt>
          <cx:pt idx="1662">18</cx:pt>
          <cx:pt idx="1663">32</cx:pt>
          <cx:pt idx="1664">66</cx:pt>
          <cx:pt idx="1665">30</cx:pt>
          <cx:pt idx="1666">73</cx:pt>
          <cx:pt idx="1667">5</cx:pt>
          <cx:pt idx="1668">31</cx:pt>
          <cx:pt idx="1669">7</cx:pt>
          <cx:pt idx="1670">29</cx:pt>
          <cx:pt idx="1671">15</cx:pt>
          <cx:pt idx="1672">31</cx:pt>
          <cx:pt idx="1673">21</cx:pt>
          <cx:pt idx="1674">49</cx:pt>
          <cx:pt idx="1675">45</cx:pt>
          <cx:pt idx="1676">20</cx:pt>
          <cx:pt idx="1677">30</cx:pt>
          <cx:pt idx="1678">69</cx:pt>
          <cx:pt idx="1679">16</cx:pt>
          <cx:pt idx="1680">55</cx:pt>
          <cx:pt idx="1681">20</cx:pt>
          <cx:pt idx="1682">17</cx:pt>
          <cx:pt idx="1683">32</cx:pt>
          <cx:pt idx="1684">5</cx:pt>
          <cx:pt idx="1685">35</cx:pt>
          <cx:pt idx="1686">10</cx:pt>
          <cx:pt idx="1687">45</cx:pt>
          <cx:pt idx="1688">29</cx:pt>
          <cx:pt idx="1689">39</cx:pt>
          <cx:pt idx="1690">50</cx:pt>
          <cx:pt idx="1691">14</cx:pt>
          <cx:pt idx="1692">8</cx:pt>
          <cx:pt idx="1693">31</cx:pt>
          <cx:pt idx="1694">20</cx:pt>
          <cx:pt idx="1695">22</cx:pt>
          <cx:pt idx="1696">26</cx:pt>
          <cx:pt idx="1697">16</cx:pt>
          <cx:pt idx="1698">13</cx:pt>
          <cx:pt idx="1699">20</cx:pt>
          <cx:pt idx="1700">6</cx:pt>
          <cx:pt idx="1701">7</cx:pt>
          <cx:pt idx="1702">21</cx:pt>
          <cx:pt idx="1703">55</cx:pt>
          <cx:pt idx="1704">9</cx:pt>
          <cx:pt idx="1705">19</cx:pt>
          <cx:pt idx="1706">26</cx:pt>
          <cx:pt idx="1707">8</cx:pt>
          <cx:pt idx="1708">20</cx:pt>
          <cx:pt idx="1709">38</cx:pt>
          <cx:pt idx="1710">7</cx:pt>
          <cx:pt idx="1711">10</cx:pt>
          <cx:pt idx="1712">8</cx:pt>
          <cx:pt idx="1713">22</cx:pt>
          <cx:pt idx="1714">6</cx:pt>
          <cx:pt idx="1715">12</cx:pt>
          <cx:pt idx="1716">72</cx:pt>
          <cx:pt idx="1717">5</cx:pt>
          <cx:pt idx="1718">28</cx:pt>
          <cx:pt idx="1719">55</cx:pt>
          <cx:pt idx="1720">18</cx:pt>
          <cx:pt idx="1721">26</cx:pt>
          <cx:pt idx="1722">15</cx:pt>
          <cx:pt idx="1723">26</cx:pt>
          <cx:pt idx="1724">48</cx:pt>
          <cx:pt idx="1725">6</cx:pt>
          <cx:pt idx="1726">22</cx:pt>
          <cx:pt idx="1727">40</cx:pt>
          <cx:pt idx="1728">0</cx:pt>
          <cx:pt idx="1729">28</cx:pt>
          <cx:pt idx="1730">42</cx:pt>
          <cx:pt idx="1731">22</cx:pt>
          <cx:pt idx="1732">41</cx:pt>
          <cx:pt idx="1733">8</cx:pt>
          <cx:pt idx="1734">11</cx:pt>
          <cx:pt idx="1735">14</cx:pt>
          <cx:pt idx="1736">4</cx:pt>
          <cx:pt idx="1737">25</cx:pt>
          <cx:pt idx="1738">41</cx:pt>
          <cx:pt idx="1739">28</cx:pt>
          <cx:pt idx="1740">10</cx:pt>
          <cx:pt idx="1741">36</cx:pt>
          <cx:pt idx="1742">33</cx:pt>
          <cx:pt idx="1743">5</cx:pt>
          <cx:pt idx="1744">13</cx:pt>
          <cx:pt idx="1745">38</cx:pt>
          <cx:pt idx="1746">22</cx:pt>
          <cx:pt idx="1747">12</cx:pt>
          <cx:pt idx="1748">12</cx:pt>
          <cx:pt idx="1749">23</cx:pt>
          <cx:pt idx="1750">13</cx:pt>
          <cx:pt idx="1751">15</cx:pt>
          <cx:pt idx="1752">5</cx:pt>
          <cx:pt idx="1753">42</cx:pt>
          <cx:pt idx="1754">14</cx:pt>
          <cx:pt idx="1755">13</cx:pt>
          <cx:pt idx="1756">30</cx:pt>
          <cx:pt idx="1757">9</cx:pt>
          <cx:pt idx="1758">23</cx:pt>
          <cx:pt idx="1759">48</cx:pt>
          <cx:pt idx="1760">48</cx:pt>
          <cx:pt idx="1761">5</cx:pt>
          <cx:pt idx="1762">44</cx:pt>
          <cx:pt idx="1763">5</cx:pt>
          <cx:pt idx="1764">24</cx:pt>
          <cx:pt idx="1765">29</cx:pt>
          <cx:pt idx="1766">4</cx:pt>
          <cx:pt idx="1767">25</cx:pt>
          <cx:pt idx="1768">71</cx:pt>
          <cx:pt idx="1769">20</cx:pt>
          <cx:pt idx="1770">22</cx:pt>
          <cx:pt idx="1771">7</cx:pt>
          <cx:pt idx="1772">38</cx:pt>
          <cx:pt idx="1773">40</cx:pt>
          <cx:pt idx="1774">24</cx:pt>
          <cx:pt idx="1775">18</cx:pt>
          <cx:pt idx="1776">44</cx:pt>
          <cx:pt idx="1777">4</cx:pt>
          <cx:pt idx="1778">25</cx:pt>
          <cx:pt idx="1779">6</cx:pt>
          <cx:pt idx="1780">6</cx:pt>
          <cx:pt idx="1781">9</cx:pt>
          <cx:pt idx="1782">12</cx:pt>
          <cx:pt idx="1783">13</cx:pt>
          <cx:pt idx="1784">35</cx:pt>
          <cx:pt idx="1785">36</cx:pt>
          <cx:pt idx="1786">56</cx:pt>
          <cx:pt idx="1787">12</cx:pt>
          <cx:pt idx="1788">8</cx:pt>
          <cx:pt idx="1789">53</cx:pt>
          <cx:pt idx="1790">65</cx:pt>
          <cx:pt idx="1791">17</cx:pt>
          <cx:pt idx="1792">41</cx:pt>
          <cx:pt idx="1793">4</cx:pt>
          <cx:pt idx="1794">28</cx:pt>
          <cx:pt idx="1795">4</cx:pt>
          <cx:pt idx="1796">24</cx:pt>
          <cx:pt idx="1797">13</cx:pt>
          <cx:pt idx="1798">26</cx:pt>
          <cx:pt idx="1799">40</cx:pt>
          <cx:pt idx="1800">6</cx:pt>
          <cx:pt idx="1801">9</cx:pt>
          <cx:pt idx="1802">22</cx:pt>
          <cx:pt idx="1803">11</cx:pt>
          <cx:pt idx="1804">39</cx:pt>
          <cx:pt idx="1805">22</cx:pt>
          <cx:pt idx="1806">5</cx:pt>
          <cx:pt idx="1807">8</cx:pt>
          <cx:pt idx="1808">38</cx:pt>
          <cx:pt idx="1809">11</cx:pt>
          <cx:pt idx="1810">40</cx:pt>
          <cx:pt idx="1811">11</cx:pt>
          <cx:pt idx="1812">33</cx:pt>
          <cx:pt idx="1813">19</cx:pt>
          <cx:pt idx="1814">7</cx:pt>
          <cx:pt idx="1815">17</cx:pt>
          <cx:pt idx="1816">31</cx:pt>
          <cx:pt idx="1817">10</cx:pt>
          <cx:pt idx="1818">5</cx:pt>
          <cx:pt idx="1819">32</cx:pt>
          <cx:pt idx="1820">39</cx:pt>
          <cx:pt idx="1821">16</cx:pt>
          <cx:pt idx="1822">25</cx:pt>
          <cx:pt idx="1823">10</cx:pt>
          <cx:pt idx="1824">20</cx:pt>
          <cx:pt idx="1825">36</cx:pt>
          <cx:pt idx="1826">16</cx:pt>
          <cx:pt idx="1827">18</cx:pt>
          <cx:pt idx="1828">11</cx:pt>
          <cx:pt idx="1829">7</cx:pt>
          <cx:pt idx="1830">4</cx:pt>
          <cx:pt idx="1831">75</cx:pt>
          <cx:pt idx="1832">8</cx:pt>
          <cx:pt idx="1833">15</cx:pt>
          <cx:pt idx="1834">7</cx:pt>
          <cx:pt idx="1835">20</cx:pt>
          <cx:pt idx="1836">6</cx:pt>
          <cx:pt idx="1837">8</cx:pt>
          <cx:pt idx="1838">8</cx:pt>
          <cx:pt idx="1839">48</cx:pt>
          <cx:pt idx="1840">5</cx:pt>
          <cx:pt idx="1841">34</cx:pt>
          <cx:pt idx="1842">31</cx:pt>
          <cx:pt idx="1843">7</cx:pt>
          <cx:pt idx="1844">36</cx:pt>
          <cx:pt idx="1845">44</cx:pt>
          <cx:pt idx="1846">55</cx:pt>
          <cx:pt idx="1847">26</cx:pt>
          <cx:pt idx="1848">15</cx:pt>
          <cx:pt idx="1849">26</cx:pt>
          <cx:pt idx="1850">13</cx:pt>
          <cx:pt idx="1851">25</cx:pt>
          <cx:pt idx="1852">6</cx:pt>
          <cx:pt idx="1853">10</cx:pt>
          <cx:pt idx="1854">23</cx:pt>
          <cx:pt idx="1855">15</cx:pt>
          <cx:pt idx="1856">27</cx:pt>
          <cx:pt idx="1857">21</cx:pt>
          <cx:pt idx="1858">25</cx:pt>
          <cx:pt idx="1859">17</cx:pt>
          <cx:pt idx="1860">34</cx:pt>
          <cx:pt idx="1861">19</cx:pt>
          <cx:pt idx="1862">22</cx:pt>
          <cx:pt idx="1863">23</cx:pt>
          <cx:pt idx="1864">5</cx:pt>
          <cx:pt idx="1865">8</cx:pt>
          <cx:pt idx="1866">28</cx:pt>
          <cx:pt idx="1867">55</cx:pt>
          <cx:pt idx="1868">43</cx:pt>
          <cx:pt idx="1869">17</cx:pt>
          <cx:pt idx="1870">23</cx:pt>
          <cx:pt idx="1871">15</cx:pt>
          <cx:pt idx="1872">11</cx:pt>
          <cx:pt idx="1873">8</cx:pt>
          <cx:pt idx="1874">6</cx:pt>
          <cx:pt idx="1875">6</cx:pt>
          <cx:pt idx="1876">15</cx:pt>
          <cx:pt idx="1877">23</cx:pt>
          <cx:pt idx="1878">14</cx:pt>
          <cx:pt idx="1879">26</cx:pt>
          <cx:pt idx="1880">56</cx:pt>
          <cx:pt idx="1881">15</cx:pt>
          <cx:pt idx="1882">20</cx:pt>
          <cx:pt idx="1883">13</cx:pt>
          <cx:pt idx="1884">32</cx:pt>
          <cx:pt idx="1885">31</cx:pt>
          <cx:pt idx="1886">22</cx:pt>
          <cx:pt idx="1887">10</cx:pt>
          <cx:pt idx="1888">34</cx:pt>
          <cx:pt idx="1889">10</cx:pt>
          <cx:pt idx="1890">6</cx:pt>
          <cx:pt idx="1891">7</cx:pt>
          <cx:pt idx="1892">27</cx:pt>
          <cx:pt idx="1893">7</cx:pt>
          <cx:pt idx="1894">18</cx:pt>
          <cx:pt idx="1895">7</cx:pt>
          <cx:pt idx="1896">14</cx:pt>
          <cx:pt idx="1897">3</cx:pt>
          <cx:pt idx="1898">41</cx:pt>
          <cx:pt idx="1899">18</cx:pt>
          <cx:pt idx="1900">26</cx:pt>
          <cx:pt idx="1901">13</cx:pt>
          <cx:pt idx="1902">50</cx:pt>
          <cx:pt idx="1903">6</cx:pt>
          <cx:pt idx="1904">9</cx:pt>
          <cx:pt idx="1905">30</cx:pt>
          <cx:pt idx="1906">86</cx:pt>
          <cx:pt idx="1907">7</cx:pt>
          <cx:pt idx="1908">8</cx:pt>
          <cx:pt idx="1909">54</cx:pt>
          <cx:pt idx="1910">20</cx:pt>
          <cx:pt idx="1911">46</cx:pt>
          <cx:pt idx="1912">12</cx:pt>
          <cx:pt idx="1913">35</cx:pt>
          <cx:pt idx="1914">15</cx:pt>
          <cx:pt idx="1915">10</cx:pt>
          <cx:pt idx="1916">70</cx:pt>
          <cx:pt idx="1917">36</cx:pt>
          <cx:pt idx="1918">37</cx:pt>
          <cx:pt idx="1919">8</cx:pt>
          <cx:pt idx="1920">6</cx:pt>
          <cx:pt idx="1921">27</cx:pt>
          <cx:pt idx="1922">34</cx:pt>
          <cx:pt idx="1923">16</cx:pt>
          <cx:pt idx="1924">13</cx:pt>
          <cx:pt idx="1925">5</cx:pt>
          <cx:pt idx="1926">6</cx:pt>
          <cx:pt idx="1927">35</cx:pt>
          <cx:pt idx="1928">34</cx:pt>
          <cx:pt idx="1929">36</cx:pt>
          <cx:pt idx="1930">21</cx:pt>
          <cx:pt idx="1931">48</cx:pt>
          <cx:pt idx="1932">11</cx:pt>
          <cx:pt idx="1933">11</cx:pt>
          <cx:pt idx="1934">42</cx:pt>
          <cx:pt idx="1935">37</cx:pt>
          <cx:pt idx="1936">48</cx:pt>
          <cx:pt idx="1937">11</cx:pt>
          <cx:pt idx="1938">25</cx:pt>
          <cx:pt idx="1939">6</cx:pt>
          <cx:pt idx="1940">21</cx:pt>
          <cx:pt idx="1941">23</cx:pt>
          <cx:pt idx="1942">51</cx:pt>
          <cx:pt idx="1943">15</cx:pt>
          <cx:pt idx="1944">17</cx:pt>
          <cx:pt idx="1945">21</cx:pt>
          <cx:pt idx="1946">51</cx:pt>
          <cx:pt idx="1947">17</cx:pt>
          <cx:pt idx="1948">7</cx:pt>
          <cx:pt idx="1949">7</cx:pt>
          <cx:pt idx="1950">34</cx:pt>
          <cx:pt idx="1951">9</cx:pt>
          <cx:pt idx="1952">48</cx:pt>
          <cx:pt idx="1953">17</cx:pt>
          <cx:pt idx="1954">5</cx:pt>
          <cx:pt idx="1955">35</cx:pt>
          <cx:pt idx="1956">20</cx:pt>
          <cx:pt idx="1957">8</cx:pt>
          <cx:pt idx="1958">8</cx:pt>
          <cx:pt idx="1959">66</cx:pt>
          <cx:pt idx="1960">20</cx:pt>
          <cx:pt idx="1961">5</cx:pt>
          <cx:pt idx="1962">36</cx:pt>
          <cx:pt idx="1963">30</cx:pt>
          <cx:pt idx="1964">13</cx:pt>
          <cx:pt idx="1965">10</cx:pt>
          <cx:pt idx="1966">41</cx:pt>
          <cx:pt idx="1967">36</cx:pt>
          <cx:pt idx="1968">15</cx:pt>
          <cx:pt idx="1969">4</cx:pt>
          <cx:pt idx="1970">28</cx:pt>
          <cx:pt idx="1971">27</cx:pt>
          <cx:pt idx="1972">38</cx:pt>
          <cx:pt idx="1973">9</cx:pt>
          <cx:pt idx="1974">21</cx:pt>
          <cx:pt idx="1975">38</cx:pt>
          <cx:pt idx="1976">38</cx:pt>
          <cx:pt idx="1977">27</cx:pt>
          <cx:pt idx="1978">36</cx:pt>
          <cx:pt idx="1979">39</cx:pt>
          <cx:pt idx="1980">36</cx:pt>
          <cx:pt idx="1981">16</cx:pt>
          <cx:pt idx="1982">28</cx:pt>
          <cx:pt idx="1983">4</cx:pt>
          <cx:pt idx="1984">7</cx:pt>
          <cx:pt idx="1985">11</cx:pt>
          <cx:pt idx="1986">28</cx:pt>
          <cx:pt idx="1987">9</cx:pt>
          <cx:pt idx="1988">66</cx:pt>
          <cx:pt idx="1989">47</cx:pt>
          <cx:pt idx="1990">36</cx:pt>
          <cx:pt idx="1991">19</cx:pt>
          <cx:pt idx="1992">38</cx:pt>
          <cx:pt idx="1993">5</cx:pt>
          <cx:pt idx="1994">3</cx:pt>
          <cx:pt idx="1995">12</cx:pt>
          <cx:pt idx="1996">23</cx:pt>
          <cx:pt idx="1997">13</cx:pt>
          <cx:pt idx="1998">21</cx:pt>
          <cx:pt idx="1999">23</cx:pt>
          <cx:pt idx="2000">20</cx:pt>
          <cx:pt idx="2001">28</cx:pt>
          <cx:pt idx="2002">34</cx:pt>
          <cx:pt idx="2003">6</cx:pt>
          <cx:pt idx="2004">14</cx:pt>
          <cx:pt idx="2005">5</cx:pt>
          <cx:pt idx="2006">29</cx:pt>
          <cx:pt idx="2007">34</cx:pt>
          <cx:pt idx="2008">28</cx:pt>
          <cx:pt idx="2009">14</cx:pt>
          <cx:pt idx="2010">29</cx:pt>
          <cx:pt idx="2011">41</cx:pt>
          <cx:pt idx="2012">16</cx:pt>
          <cx:pt idx="2013">41</cx:pt>
          <cx:pt idx="2014">23</cx:pt>
          <cx:pt idx="2015">33</cx:pt>
          <cx:pt idx="2016">36</cx:pt>
          <cx:pt idx="2017">13</cx:pt>
          <cx:pt idx="2018">20</cx:pt>
          <cx:pt idx="2019">59</cx:pt>
          <cx:pt idx="2020">7</cx:pt>
          <cx:pt idx="2021">18</cx:pt>
          <cx:pt idx="2022">20</cx:pt>
          <cx:pt idx="2023">7</cx:pt>
          <cx:pt idx="2024">18</cx:pt>
          <cx:pt idx="2025">28</cx:pt>
          <cx:pt idx="2026">22</cx:pt>
          <cx:pt idx="2027">16</cx:pt>
          <cx:pt idx="2028">42</cx:pt>
          <cx:pt idx="2029">19</cx:pt>
          <cx:pt idx="2030">38</cx:pt>
          <cx:pt idx="2031">10</cx:pt>
          <cx:pt idx="2032">6</cx:pt>
          <cx:pt idx="2033">8</cx:pt>
          <cx:pt idx="2034">27</cx:pt>
          <cx:pt idx="2035">8</cx:pt>
          <cx:pt idx="2036">1</cx:pt>
          <cx:pt idx="2037">22</cx:pt>
          <cx:pt idx="2038">39</cx:pt>
          <cx:pt idx="2039">8</cx:pt>
          <cx:pt idx="2040">30</cx:pt>
          <cx:pt idx="2041">25</cx:pt>
          <cx:pt idx="2042">6</cx:pt>
          <cx:pt idx="2043">68</cx:pt>
          <cx:pt idx="2044">25</cx:pt>
          <cx:pt idx="2045">6</cx:pt>
          <cx:pt idx="2046">18</cx:pt>
          <cx:pt idx="2047">10</cx:pt>
          <cx:pt idx="2048">5</cx:pt>
          <cx:pt idx="2049">15</cx:pt>
          <cx:pt idx="2050">5</cx:pt>
          <cx:pt idx="2051">56</cx:pt>
          <cx:pt idx="2052">33</cx:pt>
          <cx:pt idx="2053">6</cx:pt>
          <cx:pt idx="2054">39</cx:pt>
          <cx:pt idx="2055">20</cx:pt>
          <cx:pt idx="2056">44</cx:pt>
          <cx:pt idx="2057">29</cx:pt>
          <cx:pt idx="2058">5</cx:pt>
          <cx:pt idx="2059">21</cx:pt>
          <cx:pt idx="2060">26</cx:pt>
          <cx:pt idx="2061">23</cx:pt>
          <cx:pt idx="2062">7</cx:pt>
          <cx:pt idx="2063">6</cx:pt>
          <cx:pt idx="2064">19</cx:pt>
          <cx:pt idx="2065">6</cx:pt>
          <cx:pt idx="2066">36</cx:pt>
          <cx:pt idx="2067">20</cx:pt>
          <cx:pt idx="2068">1</cx:pt>
          <cx:pt idx="2069">36</cx:pt>
          <cx:pt idx="2070">29</cx:pt>
          <cx:pt idx="2071">32</cx:pt>
          <cx:pt idx="2072">20</cx:pt>
          <cx:pt idx="2073">39</cx:pt>
          <cx:pt idx="2074">5</cx:pt>
          <cx:pt idx="2075">6</cx:pt>
          <cx:pt idx="2076">13</cx:pt>
          <cx:pt idx="2077">27</cx:pt>
          <cx:pt idx="2078">30</cx:pt>
          <cx:pt idx="2079">1</cx:pt>
          <cx:pt idx="2080">32</cx:pt>
          <cx:pt idx="2081">21</cx:pt>
          <cx:pt idx="2082">20</cx:pt>
          <cx:pt idx="2083">14</cx:pt>
          <cx:pt idx="2084">53</cx:pt>
          <cx:pt idx="2085">36</cx:pt>
          <cx:pt idx="2086">32</cx:pt>
          <cx:pt idx="2087">33</cx:pt>
          <cx:pt idx="2088">22</cx:pt>
          <cx:pt idx="2089">17</cx:pt>
          <cx:pt idx="2090">28</cx:pt>
          <cx:pt idx="2091">21</cx:pt>
          <cx:pt idx="2092">46</cx:pt>
          <cx:pt idx="2093">23</cx:pt>
          <cx:pt idx="2094">16</cx:pt>
          <cx:pt idx="2095">38</cx:pt>
          <cx:pt idx="2096">35</cx:pt>
          <cx:pt idx="2097">10</cx:pt>
          <cx:pt idx="2098">20</cx:pt>
          <cx:pt idx="2099">7</cx:pt>
          <cx:pt idx="2100">39</cx:pt>
          <cx:pt idx="2101">14</cx:pt>
          <cx:pt idx="2102">7</cx:pt>
          <cx:pt idx="2103">5</cx:pt>
          <cx:pt idx="2104">2</cx:pt>
          <cx:pt idx="2105">21</cx:pt>
          <cx:pt idx="2106">9</cx:pt>
          <cx:pt idx="2107">5</cx:pt>
          <cx:pt idx="2108">40</cx:pt>
          <cx:pt idx="2109">7</cx:pt>
          <cx:pt idx="2110">20</cx:pt>
          <cx:pt idx="2111">5</cx:pt>
          <cx:pt idx="2112">46</cx:pt>
          <cx:pt idx="2113">46</cx:pt>
          <cx:pt idx="2114">20</cx:pt>
          <cx:pt idx="2115">5</cx:pt>
          <cx:pt idx="2116">28</cx:pt>
          <cx:pt idx="2117">8</cx:pt>
          <cx:pt idx="2118">31</cx:pt>
          <cx:pt idx="2119">11</cx:pt>
          <cx:pt idx="2120">29</cx:pt>
          <cx:pt idx="2121">41</cx:pt>
          <cx:pt idx="2122">19</cx:pt>
          <cx:pt idx="2123">14</cx:pt>
          <cx:pt idx="2124">4</cx:pt>
          <cx:pt idx="2125">62</cx:pt>
          <cx:pt idx="2126">59</cx:pt>
          <cx:pt idx="2127">8</cx:pt>
          <cx:pt idx="2128">7</cx:pt>
          <cx:pt idx="2129">34</cx:pt>
          <cx:pt idx="2130">9</cx:pt>
          <cx:pt idx="2131">11</cx:pt>
          <cx:pt idx="2132">45</cx:pt>
          <cx:pt idx="2133">10</cx:pt>
          <cx:pt idx="2134">7</cx:pt>
          <cx:pt idx="2135">12</cx:pt>
          <cx:pt idx="2136">9</cx:pt>
          <cx:pt idx="2137">29</cx:pt>
          <cx:pt idx="2138">19</cx:pt>
          <cx:pt idx="2139">29</cx:pt>
          <cx:pt idx="2140">15</cx:pt>
          <cx:pt idx="2141">10</cx:pt>
          <cx:pt idx="2142">8</cx:pt>
          <cx:pt idx="2143">19</cx:pt>
          <cx:pt idx="2144">43</cx:pt>
          <cx:pt idx="2145">18</cx:pt>
          <cx:pt idx="2146">18</cx:pt>
          <cx:pt idx="2147">34</cx:pt>
          <cx:pt idx="2148">2</cx:pt>
          <cx:pt idx="2149">32</cx:pt>
          <cx:pt idx="2150">37</cx:pt>
          <cx:pt idx="2151">60</cx:pt>
          <cx:pt idx="2152">19</cx:pt>
          <cx:pt idx="2153">24</cx:pt>
          <cx:pt idx="2154">18</cx:pt>
          <cx:pt idx="2155">47</cx:pt>
          <cx:pt idx="2156">14</cx:pt>
          <cx:pt idx="2157">12</cx:pt>
          <cx:pt idx="2158">6</cx:pt>
          <cx:pt idx="2159">6</cx:pt>
          <cx:pt idx="2160">29</cx:pt>
          <cx:pt idx="2161">59</cx:pt>
          <cx:pt idx="2162">11</cx:pt>
          <cx:pt idx="2163">38</cx:pt>
          <cx:pt idx="2164">59</cx:pt>
          <cx:pt idx="2165">9</cx:pt>
          <cx:pt idx="2166">37</cx:pt>
          <cx:pt idx="2167">35</cx:pt>
          <cx:pt idx="2168">25</cx:pt>
          <cx:pt idx="2169">14</cx:pt>
          <cx:pt idx="2170">9</cx:pt>
          <cx:pt idx="2171">17</cx:pt>
          <cx:pt idx="2172">41</cx:pt>
          <cx:pt idx="2173">20</cx:pt>
          <cx:pt idx="2174">15</cx:pt>
          <cx:pt idx="2175">42</cx:pt>
          <cx:pt idx="2176">32</cx:pt>
          <cx:pt idx="2177">21</cx:pt>
          <cx:pt idx="2178">21</cx:pt>
          <cx:pt idx="2179">38</cx:pt>
          <cx:pt idx="2180">5</cx:pt>
          <cx:pt idx="2181">49</cx:pt>
          <cx:pt idx="2182">51</cx:pt>
          <cx:pt idx="2183">9</cx:pt>
          <cx:pt idx="2184">45</cx:pt>
          <cx:pt idx="2185">5</cx:pt>
          <cx:pt idx="2186">36</cx:pt>
          <cx:pt idx="2187">9</cx:pt>
          <cx:pt idx="2188">20</cx:pt>
          <cx:pt idx="2189">28</cx:pt>
          <cx:pt idx="2190">24</cx:pt>
          <cx:pt idx="2191">7</cx:pt>
          <cx:pt idx="2192">24</cx:pt>
          <cx:pt idx="2193">45</cx:pt>
          <cx:pt idx="2194">8</cx:pt>
          <cx:pt idx="2195">53</cx:pt>
          <cx:pt idx="2196">37</cx:pt>
          <cx:pt idx="2197">45</cx:pt>
          <cx:pt idx="2198">38</cx:pt>
          <cx:pt idx="2199">7</cx:pt>
          <cx:pt idx="2200">8</cx:pt>
          <cx:pt idx="2201">30</cx:pt>
          <cx:pt idx="2202">30</cx:pt>
          <cx:pt idx="2203">26</cx:pt>
          <cx:pt idx="2204">14</cx:pt>
          <cx:pt idx="2205">20</cx:pt>
          <cx:pt idx="2206">29</cx:pt>
          <cx:pt idx="2207">24</cx:pt>
          <cx:pt idx="2208">4</cx:pt>
          <cx:pt idx="2209">25</cx:pt>
          <cx:pt idx="2210">7</cx:pt>
          <cx:pt idx="2211">12</cx:pt>
          <cx:pt idx="2212">44</cx:pt>
          <cx:pt idx="2213">44</cx:pt>
          <cx:pt idx="2214">16</cx:pt>
          <cx:pt idx="2215">7</cx:pt>
          <cx:pt idx="2216">40</cx:pt>
          <cx:pt idx="2217">38</cx:pt>
          <cx:pt idx="2218">5</cx:pt>
          <cx:pt idx="2219">45</cx:pt>
          <cx:pt idx="2220">11</cx:pt>
          <cx:pt idx="2221">22</cx:pt>
          <cx:pt idx="2222">16</cx:pt>
          <cx:pt idx="2223">4</cx:pt>
          <cx:pt idx="2224">6</cx:pt>
          <cx:pt idx="2225">37</cx:pt>
          <cx:pt idx="2226">6</cx:pt>
          <cx:pt idx="2227">29</cx:pt>
          <cx:pt idx="2228">6</cx:pt>
          <cx:pt idx="2229">11</cx:pt>
          <cx:pt idx="2230">20</cx:pt>
          <cx:pt idx="2231">30</cx:pt>
          <cx:pt idx="2232">12</cx:pt>
          <cx:pt idx="2233">16</cx:pt>
          <cx:pt idx="2234">6</cx:pt>
          <cx:pt idx="2235">36</cx:pt>
          <cx:pt idx="2236">12</cx:pt>
          <cx:pt idx="2237">30</cx:pt>
          <cx:pt idx="2238">16</cx:pt>
          <cx:pt idx="2239">8</cx:pt>
          <cx:pt idx="2240">27</cx:pt>
          <cx:pt idx="2241">32</cx:pt>
          <cx:pt idx="2242">28</cx:pt>
          <cx:pt idx="2243">6</cx:pt>
          <cx:pt idx="2244">32</cx:pt>
          <cx:pt idx="2245">6</cx:pt>
          <cx:pt idx="2246">29</cx:pt>
          <cx:pt idx="2247">38</cx:pt>
          <cx:pt idx="2248">23</cx:pt>
          <cx:pt idx="2249">6</cx:pt>
          <cx:pt idx="2250">35</cx:pt>
          <cx:pt idx="2251">7</cx:pt>
          <cx:pt idx="2252">29</cx:pt>
          <cx:pt idx="2253">13</cx:pt>
          <cx:pt idx="2254">20</cx:pt>
          <cx:pt idx="2255">13</cx:pt>
          <cx:pt idx="2256">27</cx:pt>
          <cx:pt idx="2257">6</cx:pt>
          <cx:pt idx="2258">4</cx:pt>
          <cx:pt idx="2259">39</cx:pt>
          <cx:pt idx="2260">13</cx:pt>
          <cx:pt idx="2261">22</cx:pt>
          <cx:pt idx="2262">9</cx:pt>
          <cx:pt idx="2263">50</cx:pt>
          <cx:pt idx="2264">13</cx:pt>
          <cx:pt idx="2265">13</cx:pt>
          <cx:pt idx="2266">17</cx:pt>
          <cx:pt idx="2267">10</cx:pt>
          <cx:pt idx="2268">7</cx:pt>
          <cx:pt idx="2269">28</cx:pt>
          <cx:pt idx="2270">7</cx:pt>
          <cx:pt idx="2271">7</cx:pt>
          <cx:pt idx="2272">6</cx:pt>
          <cx:pt idx="2273">17</cx:pt>
          <cx:pt idx="2274">5</cx:pt>
          <cx:pt idx="2275">7</cx:pt>
          <cx:pt idx="2276">19</cx:pt>
          <cx:pt idx="2277">45</cx:pt>
          <cx:pt idx="2278">6</cx:pt>
          <cx:pt idx="2279">5</cx:pt>
          <cx:pt idx="2280">62</cx:pt>
          <cx:pt idx="2281">40</cx:pt>
          <cx:pt idx="2282">4</cx:pt>
          <cx:pt idx="2283">71</cx:pt>
          <cx:pt idx="2284">22</cx:pt>
          <cx:pt idx="2285">36</cx:pt>
          <cx:pt idx="2286">33</cx:pt>
          <cx:pt idx="2287">31</cx:pt>
          <cx:pt idx="2288">22</cx:pt>
          <cx:pt idx="2289">17</cx:pt>
          <cx:pt idx="2290">27</cx:pt>
          <cx:pt idx="2291">26</cx:pt>
          <cx:pt idx="2292">22</cx:pt>
          <cx:pt idx="2293">12</cx:pt>
          <cx:pt idx="2294">28</cx:pt>
          <cx:pt idx="2295">19</cx:pt>
          <cx:pt idx="2296">36</cx:pt>
          <cx:pt idx="2297">47</cx:pt>
          <cx:pt idx="2298">6</cx:pt>
          <cx:pt idx="2299">48</cx:pt>
          <cx:pt idx="2300">14</cx:pt>
          <cx:pt idx="2301">12</cx:pt>
          <cx:pt idx="2302">27</cx:pt>
          <cx:pt idx="2303">35</cx:pt>
          <cx:pt idx="2304">7</cx:pt>
          <cx:pt idx="2305">14</cx:pt>
          <cx:pt idx="2306">5</cx:pt>
          <cx:pt idx="2307">6</cx:pt>
          <cx:pt idx="2308">45</cx:pt>
          <cx:pt idx="2309">28</cx:pt>
          <cx:pt idx="2310">44</cx:pt>
          <cx:pt idx="2311">40</cx:pt>
          <cx:pt idx="2312">7</cx:pt>
          <cx:pt idx="2313">5</cx:pt>
          <cx:pt idx="2314">33</cx:pt>
          <cx:pt idx="2315">11</cx:pt>
          <cx:pt idx="2316">5</cx:pt>
          <cx:pt idx="2317">45</cx:pt>
          <cx:pt idx="2318">20</cx:pt>
          <cx:pt idx="2319">39</cx:pt>
          <cx:pt idx="2320">42</cx:pt>
          <cx:pt idx="2321">10</cx:pt>
          <cx:pt idx="2322">27</cx:pt>
          <cx:pt idx="2323">12</cx:pt>
          <cx:pt idx="2324">13</cx:pt>
          <cx:pt idx="2325">5</cx:pt>
          <cx:pt idx="2326">24</cx:pt>
          <cx:pt idx="2327">7</cx:pt>
          <cx:pt idx="2328">27</cx:pt>
          <cx:pt idx="2329">24</cx:pt>
          <cx:pt idx="2330">16</cx:pt>
          <cx:pt idx="2331">5</cx:pt>
          <cx:pt idx="2332">6</cx:pt>
          <cx:pt idx="2333">23</cx:pt>
          <cx:pt idx="2334">28</cx:pt>
          <cx:pt idx="2335">4</cx:pt>
          <cx:pt idx="2336">7</cx:pt>
          <cx:pt idx="2337">13</cx:pt>
          <cx:pt idx="2338">10</cx:pt>
          <cx:pt idx="2339">2</cx:pt>
          <cx:pt idx="2340">31</cx:pt>
          <cx:pt idx="2341">33</cx:pt>
          <cx:pt idx="2342">15</cx:pt>
          <cx:pt idx="2343">16</cx:pt>
          <cx:pt idx="2344">25</cx:pt>
          <cx:pt idx="2345">3</cx:pt>
          <cx:pt idx="2346">43</cx:pt>
          <cx:pt idx="2347">6</cx:pt>
          <cx:pt idx="2348">17</cx:pt>
          <cx:pt idx="2349">39</cx:pt>
          <cx:pt idx="2350">11</cx:pt>
          <cx:pt idx="2351">14</cx:pt>
          <cx:pt idx="2352">25</cx:pt>
          <cx:pt idx="2353">10</cx:pt>
          <cx:pt idx="2354">46</cx:pt>
          <cx:pt idx="2355">5</cx:pt>
          <cx:pt idx="2356">9</cx:pt>
          <cx:pt idx="2357">18</cx:pt>
          <cx:pt idx="2358">24</cx:pt>
          <cx:pt idx="2359">21</cx:pt>
          <cx:pt idx="2360">15</cx:pt>
          <cx:pt idx="2361">47</cx:pt>
          <cx:pt idx="2362">47</cx:pt>
          <cx:pt idx="2363">7</cx:pt>
          <cx:pt idx="2364">8</cx:pt>
          <cx:pt idx="2365">21</cx:pt>
          <cx:pt idx="2366">21</cx:pt>
          <cx:pt idx="2367">9</cx:pt>
          <cx:pt idx="2368">9</cx:pt>
          <cx:pt idx="2369">34</cx:pt>
          <cx:pt idx="2370">25</cx:pt>
          <cx:pt idx="2371">5</cx:pt>
          <cx:pt idx="2372">44</cx:pt>
          <cx:pt idx="2373">44</cx:pt>
          <cx:pt idx="2374">6</cx:pt>
          <cx:pt idx="2375">49</cx:pt>
          <cx:pt idx="2376">44</cx:pt>
          <cx:pt idx="2377">22</cx:pt>
          <cx:pt idx="2378">9</cx:pt>
          <cx:pt idx="2379">9</cx:pt>
          <cx:pt idx="2380">37</cx:pt>
          <cx:pt idx="2381">20</cx:pt>
          <cx:pt idx="2382">42</cx:pt>
          <cx:pt idx="2383">17</cx:pt>
          <cx:pt idx="2384">28</cx:pt>
          <cx:pt idx="2385">16</cx:pt>
          <cx:pt idx="2386">42</cx:pt>
          <cx:pt idx="2387">32</cx:pt>
          <cx:pt idx="2388">12</cx:pt>
          <cx:pt idx="2389">6</cx:pt>
          <cx:pt idx="2390">15</cx:pt>
          <cx:pt idx="2391">5</cx:pt>
          <cx:pt idx="2392">20</cx:pt>
          <cx:pt idx="2393">17</cx:pt>
          <cx:pt idx="2394">18</cx:pt>
          <cx:pt idx="2395">26</cx:pt>
          <cx:pt idx="2396">69</cx:pt>
          <cx:pt idx="2397">5</cx:pt>
          <cx:pt idx="2398">7</cx:pt>
          <cx:pt idx="2399">7</cx:pt>
          <cx:pt idx="2400">29</cx:pt>
          <cx:pt idx="2401">4</cx:pt>
          <cx:pt idx="2402">62</cx:pt>
          <cx:pt idx="2403">7</cx:pt>
          <cx:pt idx="2404">19</cx:pt>
          <cx:pt idx="2405">3</cx:pt>
          <cx:pt idx="2406">12</cx:pt>
          <cx:pt idx="2407">3</cx:pt>
          <cx:pt idx="2408">14</cx:pt>
          <cx:pt idx="2409">30</cx:pt>
          <cx:pt idx="2410">37</cx:pt>
          <cx:pt idx="2411">13</cx:pt>
          <cx:pt idx="2412">13</cx:pt>
          <cx:pt idx="2413">15</cx:pt>
          <cx:pt idx="2414">29</cx:pt>
          <cx:pt idx="2415">18</cx:pt>
          <cx:pt idx="2416">24</cx:pt>
          <cx:pt idx="2417">30</cx:pt>
          <cx:pt idx="2418">18</cx:pt>
          <cx:pt idx="2419">6</cx:pt>
          <cx:pt idx="2420">12</cx:pt>
          <cx:pt idx="2421">4</cx:pt>
          <cx:pt idx="2422">3</cx:pt>
          <cx:pt idx="2423">13</cx:pt>
          <cx:pt idx="2424">41</cx:pt>
          <cx:pt idx="2425">14</cx:pt>
          <cx:pt idx="2426">11</cx:pt>
          <cx:pt idx="2427">24</cx:pt>
          <cx:pt idx="2428">4</cx:pt>
          <cx:pt idx="2429">35</cx:pt>
          <cx:pt idx="2430">6</cx:pt>
          <cx:pt idx="2431">11</cx:pt>
          <cx:pt idx="2432">7</cx:pt>
          <cx:pt idx="2433">15</cx:pt>
          <cx:pt idx="2434">55</cx:pt>
          <cx:pt idx="2435">26</cx:pt>
          <cx:pt idx="2436">35</cx:pt>
          <cx:pt idx="2437">7</cx:pt>
          <cx:pt idx="2438">9</cx:pt>
          <cx:pt idx="2439">27</cx:pt>
          <cx:pt idx="2440">13</cx:pt>
          <cx:pt idx="2441">9</cx:pt>
          <cx:pt idx="2442">28</cx:pt>
          <cx:pt idx="2443">38</cx:pt>
          <cx:pt idx="2444">42</cx:pt>
          <cx:pt idx="2445">5</cx:pt>
          <cx:pt idx="2446">45</cx:pt>
          <cx:pt idx="2447">12</cx:pt>
          <cx:pt idx="2448">60</cx:pt>
          <cx:pt idx="2449">22</cx:pt>
          <cx:pt idx="2450">47</cx:pt>
          <cx:pt idx="2451">5</cx:pt>
          <cx:pt idx="2452">10</cx:pt>
          <cx:pt idx="2453">27</cx:pt>
          <cx:pt idx="2454">10</cx:pt>
          <cx:pt idx="2455">8</cx:pt>
          <cx:pt idx="2456">30</cx:pt>
          <cx:pt idx="2457">11</cx:pt>
          <cx:pt idx="2458">46</cx:pt>
          <cx:pt idx="2459">56</cx:pt>
          <cx:pt idx="2460">40</cx:pt>
          <cx:pt idx="2461">5</cx:pt>
          <cx:pt idx="2462">9</cx:pt>
          <cx:pt idx="2463">9</cx:pt>
          <cx:pt idx="2464">5</cx:pt>
          <cx:pt idx="2465">17</cx:pt>
          <cx:pt idx="2466">27</cx:pt>
          <cx:pt idx="2467">11</cx:pt>
          <cx:pt idx="2468">27</cx:pt>
          <cx:pt idx="2469">4</cx:pt>
          <cx:pt idx="2470">19</cx:pt>
          <cx:pt idx="2471">41</cx:pt>
          <cx:pt idx="2472">20</cx:pt>
          <cx:pt idx="2473">6</cx:pt>
          <cx:pt idx="2474">12</cx:pt>
          <cx:pt idx="2475">5</cx:pt>
          <cx:pt idx="2476">50</cx:pt>
          <cx:pt idx="2477">29</cx:pt>
          <cx:pt idx="2478">18</cx:pt>
          <cx:pt idx="2479">51</cx:pt>
          <cx:pt idx="2480">28</cx:pt>
          <cx:pt idx="2481">43</cx:pt>
          <cx:pt idx="2482">19</cx:pt>
          <cx:pt idx="2483">3</cx:pt>
          <cx:pt idx="2484">21</cx:pt>
          <cx:pt idx="2485">6</cx:pt>
          <cx:pt idx="2486">5</cx:pt>
          <cx:pt idx="2487">23</cx:pt>
          <cx:pt idx="2488">6</cx:pt>
          <cx:pt idx="2489">23</cx:pt>
          <cx:pt idx="2490">38</cx:pt>
          <cx:pt idx="2491">5</cx:pt>
          <cx:pt idx="2492">24</cx:pt>
          <cx:pt idx="2493">14</cx:pt>
          <cx:pt idx="2494">7</cx:pt>
          <cx:pt idx="2495">22</cx:pt>
          <cx:pt idx="2496">4</cx:pt>
          <cx:pt idx="2497">45</cx:pt>
          <cx:pt idx="2498">20</cx:pt>
          <cx:pt idx="2499">17</cx:pt>
          <cx:pt idx="2500">47</cx:pt>
          <cx:pt idx="2501">36</cx:pt>
          <cx:pt idx="2502">36</cx:pt>
          <cx:pt idx="2503">5</cx:pt>
          <cx:pt idx="2504">36</cx:pt>
          <cx:pt idx="2505">14</cx:pt>
          <cx:pt idx="2506">9</cx:pt>
          <cx:pt idx="2507">16</cx:pt>
          <cx:pt idx="2508">28</cx:pt>
          <cx:pt idx="2509">34</cx:pt>
          <cx:pt idx="2510">19</cx:pt>
          <cx:pt idx="2511">6</cx:pt>
          <cx:pt idx="2512">19</cx:pt>
          <cx:pt idx="2513">14</cx:pt>
          <cx:pt idx="2514">26</cx:pt>
          <cx:pt idx="2515">50</cx:pt>
          <cx:pt idx="2516">19</cx:pt>
          <cx:pt idx="2517">38</cx:pt>
          <cx:pt idx="2518">23</cx:pt>
          <cx:pt idx="2519">6</cx:pt>
          <cx:pt idx="2520">8</cx:pt>
          <cx:pt idx="2521">23</cx:pt>
          <cx:pt idx="2522">30</cx:pt>
          <cx:pt idx="2523">5</cx:pt>
          <cx:pt idx="2524">6</cx:pt>
          <cx:pt idx="2525">7</cx:pt>
          <cx:pt idx="2526">20</cx:pt>
          <cx:pt idx="2527">8</cx:pt>
          <cx:pt idx="2528">33</cx:pt>
          <cx:pt idx="2529">37</cx:pt>
          <cx:pt idx="2530">26</cx:pt>
          <cx:pt idx="2531">6</cx:pt>
          <cx:pt idx="2532">10</cx:pt>
          <cx:pt idx="2533">5</cx:pt>
          <cx:pt idx="2534">38</cx:pt>
          <cx:pt idx="2535">41</cx:pt>
          <cx:pt idx="2536">7</cx:pt>
          <cx:pt idx="2537">6</cx:pt>
          <cx:pt idx="2538">35</cx:pt>
          <cx:pt idx="2539">8</cx:pt>
          <cx:pt idx="2540">1</cx:pt>
          <cx:pt idx="2541">4</cx:pt>
          <cx:pt idx="2542">7</cx:pt>
          <cx:pt idx="2543">45</cx:pt>
          <cx:pt idx="2544">40</cx:pt>
          <cx:pt idx="2545">28</cx:pt>
          <cx:pt idx="2546">20</cx:pt>
          <cx:pt idx="2547">8</cx:pt>
          <cx:pt idx="2548">41</cx:pt>
          <cx:pt idx="2549">41</cx:pt>
          <cx:pt idx="2550">20</cx:pt>
          <cx:pt idx="2551">30</cx:pt>
          <cx:pt idx="2552">7</cx:pt>
          <cx:pt idx="2553">24</cx:pt>
          <cx:pt idx="2554">21</cx:pt>
          <cx:pt idx="2555">38</cx:pt>
          <cx:pt idx="2556">21</cx:pt>
          <cx:pt idx="2557">16</cx:pt>
          <cx:pt idx="2558">6</cx:pt>
          <cx:pt idx="2559">17</cx:pt>
          <cx:pt idx="2560">5</cx:pt>
          <cx:pt idx="2561">42</cx:pt>
          <cx:pt idx="2562">5</cx:pt>
          <cx:pt idx="2563">27</cx:pt>
          <cx:pt idx="2564">8</cx:pt>
          <cx:pt idx="2565">46</cx:pt>
          <cx:pt idx="2566">34</cx:pt>
          <cx:pt idx="2567">6</cx:pt>
          <cx:pt idx="2568">8</cx:pt>
          <cx:pt idx="2569">46</cx:pt>
          <cx:pt idx="2570">13</cx:pt>
          <cx:pt idx="2571">45</cx:pt>
          <cx:pt idx="2572">22</cx:pt>
          <cx:pt idx="2573">7</cx:pt>
          <cx:pt idx="2574">6</cx:pt>
          <cx:pt idx="2575">13</cx:pt>
          <cx:pt idx="2576">24</cx:pt>
          <cx:pt idx="2577">9</cx:pt>
          <cx:pt idx="2578">20</cx:pt>
          <cx:pt idx="2579">12</cx:pt>
          <cx:pt idx="2580">12</cx:pt>
          <cx:pt idx="2581">8</cx:pt>
          <cx:pt idx="2582">24</cx:pt>
          <cx:pt idx="2583">2</cx:pt>
          <cx:pt idx="2584">25</cx:pt>
          <cx:pt idx="2585">5</cx:pt>
          <cx:pt idx="2586">31</cx:pt>
          <cx:pt idx="2587">30</cx:pt>
          <cx:pt idx="2588">22</cx:pt>
          <cx:pt idx="2589">22</cx:pt>
          <cx:pt idx="2590">33</cx:pt>
          <cx:pt idx="2591">14</cx:pt>
          <cx:pt idx="2592">23</cx:pt>
          <cx:pt idx="2593">11</cx:pt>
          <cx:pt idx="2594">5</cx:pt>
          <cx:pt idx="2595">15</cx:pt>
          <cx:pt idx="2596">30</cx:pt>
          <cx:pt idx="2597">48</cx:pt>
          <cx:pt idx="2598">14</cx:pt>
          <cx:pt idx="2599">10</cx:pt>
          <cx:pt idx="2600">20</cx:pt>
          <cx:pt idx="2601">17</cx:pt>
          <cx:pt idx="2602">11</cx:pt>
          <cx:pt idx="2603">8</cx:pt>
          <cx:pt idx="2604">9</cx:pt>
          <cx:pt idx="2605">59</cx:pt>
          <cx:pt idx="2606">6</cx:pt>
          <cx:pt idx="2607">13</cx:pt>
          <cx:pt idx="2608">9</cx:pt>
          <cx:pt idx="2609">5</cx:pt>
          <cx:pt idx="2610">4</cx:pt>
          <cx:pt idx="2611">43</cx:pt>
          <cx:pt idx="2612">30</cx:pt>
          <cx:pt idx="2613">5</cx:pt>
          <cx:pt idx="2614">14</cx:pt>
          <cx:pt idx="2615">7</cx:pt>
          <cx:pt idx="2616">30</cx:pt>
          <cx:pt idx="2617">17</cx:pt>
          <cx:pt idx="2618">15</cx:pt>
          <cx:pt idx="2619">6</cx:pt>
          <cx:pt idx="2620">6</cx:pt>
          <cx:pt idx="2621">42</cx:pt>
          <cx:pt idx="2622">42</cx:pt>
          <cx:pt idx="2623">17</cx:pt>
          <cx:pt idx="2624">17</cx:pt>
          <cx:pt idx="2625">6</cx:pt>
          <cx:pt idx="2626">11</cx:pt>
          <cx:pt idx="2627">7</cx:pt>
          <cx:pt idx="2628">1</cx:pt>
          <cx:pt idx="2629">30</cx:pt>
          <cx:pt idx="2630">22</cx:pt>
          <cx:pt idx="2631">5</cx:pt>
          <cx:pt idx="2632">37</cx:pt>
          <cx:pt idx="2633">57</cx:pt>
          <cx:pt idx="2634">42</cx:pt>
          <cx:pt idx="2635">25</cx:pt>
          <cx:pt idx="2636">25</cx:pt>
          <cx:pt idx="2637">32</cx:pt>
          <cx:pt idx="2638">4</cx:pt>
          <cx:pt idx="2639">17</cx:pt>
          <cx:pt idx="2640">27</cx:pt>
          <cx:pt idx="2641">12</cx:pt>
          <cx:pt idx="2642">25</cx:pt>
          <cx:pt idx="2643">24</cx:pt>
          <cx:pt idx="2644">22</cx:pt>
          <cx:pt idx="2645">5</cx:pt>
          <cx:pt idx="2646">41</cx:pt>
          <cx:pt idx="2647">17</cx:pt>
          <cx:pt idx="2648">12</cx:pt>
          <cx:pt idx="2649">22</cx:pt>
          <cx:pt idx="2650">14</cx:pt>
          <cx:pt idx="2651">26</cx:pt>
          <cx:pt idx="2652">61</cx:pt>
          <cx:pt idx="2653">16</cx:pt>
          <cx:pt idx="2654">47</cx:pt>
          <cx:pt idx="2655">25</cx:pt>
          <cx:pt idx="2656">6</cx:pt>
          <cx:pt idx="2657">24</cx:pt>
          <cx:pt idx="2658">16</cx:pt>
          <cx:pt idx="2659">11</cx:pt>
          <cx:pt idx="2660">22</cx:pt>
          <cx:pt idx="2661">45</cx:pt>
          <cx:pt idx="2662">4</cx:pt>
          <cx:pt idx="2663">21</cx:pt>
          <cx:pt idx="2664">6</cx:pt>
          <cx:pt idx="2665">42</cx:pt>
          <cx:pt idx="2666">49</cx:pt>
          <cx:pt idx="2667">8</cx:pt>
          <cx:pt idx="2668">46</cx:pt>
          <cx:pt idx="2669">3</cx:pt>
          <cx:pt idx="2670">17</cx:pt>
          <cx:pt idx="2671">1</cx:pt>
          <cx:pt idx="2672">36</cx:pt>
          <cx:pt idx="2673">17</cx:pt>
          <cx:pt idx="2674">14</cx:pt>
          <cx:pt idx="2675">68</cx:pt>
          <cx:pt idx="2676">7</cx:pt>
          <cx:pt idx="2677">2</cx:pt>
          <cx:pt idx="2678">4</cx:pt>
          <cx:pt idx="2679">6</cx:pt>
          <cx:pt idx="2680">9</cx:pt>
          <cx:pt idx="2681">40</cx:pt>
          <cx:pt idx="2682">13</cx:pt>
          <cx:pt idx="2683">29</cx:pt>
          <cx:pt idx="2684">9</cx:pt>
          <cx:pt idx="2685">23</cx:pt>
          <cx:pt idx="2686">11</cx:pt>
          <cx:pt idx="2687">28</cx:pt>
          <cx:pt idx="2688">7</cx:pt>
          <cx:pt idx="2689">21</cx:pt>
          <cx:pt idx="2690">17</cx:pt>
          <cx:pt idx="2691">5</cx:pt>
          <cx:pt idx="2692">36</cx:pt>
          <cx:pt idx="2693">6</cx:pt>
          <cx:pt idx="2694">19</cx:pt>
          <cx:pt idx="2695">23</cx:pt>
          <cx:pt idx="2696">5</cx:pt>
          <cx:pt idx="2697">3</cx:pt>
          <cx:pt idx="2698">46</cx:pt>
          <cx:pt idx="2699">7</cx:pt>
          <cx:pt idx="2700">39</cx:pt>
          <cx:pt idx="2701">26</cx:pt>
          <cx:pt idx="2702">32</cx:pt>
          <cx:pt idx="2703">21</cx:pt>
          <cx:pt idx="2704">76</cx:pt>
          <cx:pt idx="2705">13</cx:pt>
          <cx:pt idx="2706">6</cx:pt>
          <cx:pt idx="2707">8</cx:pt>
          <cx:pt idx="2708">30</cx:pt>
          <cx:pt idx="2709">36</cx:pt>
          <cx:pt idx="2710">8</cx:pt>
          <cx:pt idx="2711">12</cx:pt>
          <cx:pt idx="2712">32</cx:pt>
          <cx:pt idx="2713">8</cx:pt>
          <cx:pt idx="2714">39</cx:pt>
          <cx:pt idx="2715">15</cx:pt>
          <cx:pt idx="2716">28</cx:pt>
          <cx:pt idx="2717">19</cx:pt>
          <cx:pt idx="2718">8</cx:pt>
          <cx:pt idx="2719">5</cx:pt>
          <cx:pt idx="2720">15</cx:pt>
          <cx:pt idx="2721">42</cx:pt>
          <cx:pt idx="2722">4</cx:pt>
          <cx:pt idx="2723">32</cx:pt>
          <cx:pt idx="2724">8</cx:pt>
          <cx:pt idx="2725">21</cx:pt>
          <cx:pt idx="2726">5</cx:pt>
          <cx:pt idx="2727">15</cx:pt>
          <cx:pt idx="2728">7</cx:pt>
          <cx:pt idx="2729">10</cx:pt>
          <cx:pt idx="2730">36</cx:pt>
          <cx:pt idx="2731">6</cx:pt>
          <cx:pt idx="2732">14</cx:pt>
          <cx:pt idx="2733">10</cx:pt>
          <cx:pt idx="2734">36</cx:pt>
          <cx:pt idx="2735">9</cx:pt>
          <cx:pt idx="2736">21</cx:pt>
          <cx:pt idx="2737">5</cx:pt>
          <cx:pt idx="2738">37</cx:pt>
          <cx:pt idx="2739">7</cx:pt>
          <cx:pt idx="2740">19</cx:pt>
          <cx:pt idx="2741">13</cx:pt>
          <cx:pt idx="2742">10</cx:pt>
          <cx:pt idx="2743">10</cx:pt>
          <cx:pt idx="2744">4</cx:pt>
          <cx:pt idx="2745">7</cx:pt>
          <cx:pt idx="2746">10</cx:pt>
          <cx:pt idx="2747">25</cx:pt>
          <cx:pt idx="2748">17</cx:pt>
          <cx:pt idx="2749">49</cx:pt>
          <cx:pt idx="2750">34</cx:pt>
          <cx:pt idx="2751">10</cx:pt>
          <cx:pt idx="2752">36</cx:pt>
          <cx:pt idx="2753">7</cx:pt>
          <cx:pt idx="2754">5</cx:pt>
          <cx:pt idx="2755">24</cx:pt>
          <cx:pt idx="2756">26</cx:pt>
          <cx:pt idx="2757">3</cx:pt>
          <cx:pt idx="2758">7</cx:pt>
          <cx:pt idx="2759">34</cx:pt>
          <cx:pt idx="2760">4</cx:pt>
          <cx:pt idx="2761">25</cx:pt>
          <cx:pt idx="2762">16</cx:pt>
          <cx:pt idx="2763">50</cx:pt>
          <cx:pt idx="2764">32</cx:pt>
          <cx:pt idx="2765">7</cx:pt>
          <cx:pt idx="2766">35</cx:pt>
          <cx:pt idx="2767">5</cx:pt>
          <cx:pt idx="2768">11</cx:pt>
          <cx:pt idx="2769">2</cx:pt>
          <cx:pt idx="2770">8</cx:pt>
          <cx:pt idx="2771">18</cx:pt>
          <cx:pt idx="2772">20</cx:pt>
          <cx:pt idx="2773">5</cx:pt>
          <cx:pt idx="2774">24</cx:pt>
          <cx:pt idx="2775">13</cx:pt>
          <cx:pt idx="2776">30</cx:pt>
          <cx:pt idx="2777">32</cx:pt>
          <cx:pt idx="2778">20</cx:pt>
          <cx:pt idx="2779">8</cx:pt>
          <cx:pt idx="2780">25</cx:pt>
          <cx:pt idx="2781">9</cx:pt>
          <cx:pt idx="2782">10</cx:pt>
          <cx:pt idx="2783">13</cx:pt>
          <cx:pt idx="2784">5</cx:pt>
          <cx:pt idx="2785">17</cx:pt>
          <cx:pt idx="2786">10</cx:pt>
          <cx:pt idx="2787">17</cx:pt>
          <cx:pt idx="2788">8</cx:pt>
          <cx:pt idx="2789">7</cx:pt>
          <cx:pt idx="2790">38</cx:pt>
          <cx:pt idx="2791">40</cx:pt>
          <cx:pt idx="2792">23</cx:pt>
          <cx:pt idx="2793">22</cx:pt>
          <cx:pt idx="2794">14</cx:pt>
          <cx:pt idx="2795">48</cx:pt>
          <cx:pt idx="2796">32</cx:pt>
          <cx:pt idx="2797">43</cx:pt>
          <cx:pt idx="2798">19</cx:pt>
          <cx:pt idx="2799">31</cx:pt>
          <cx:pt idx="2800">13</cx:pt>
          <cx:pt idx="2801">35</cx:pt>
          <cx:pt idx="2802">14</cx:pt>
          <cx:pt idx="2803">16</cx:pt>
          <cx:pt idx="2804">18</cx:pt>
          <cx:pt idx="2805">38</cx:pt>
          <cx:pt idx="2806">35</cx:pt>
          <cx:pt idx="2807">44</cx:pt>
          <cx:pt idx="2808">6</cx:pt>
          <cx:pt idx="2809">5</cx:pt>
          <cx:pt idx="2810">41</cx:pt>
          <cx:pt idx="2811">25</cx:pt>
          <cx:pt idx="2812">36</cx:pt>
          <cx:pt idx="2813">19</cx:pt>
          <cx:pt idx="2814">41</cx:pt>
          <cx:pt idx="2815">6</cx:pt>
          <cx:pt idx="2816">45</cx:pt>
          <cx:pt idx="2817">5</cx:pt>
          <cx:pt idx="2818">21</cx:pt>
          <cx:pt idx="2819">7</cx:pt>
          <cx:pt idx="2820">9</cx:pt>
          <cx:pt idx="2821">7</cx:pt>
          <cx:pt idx="2822">6</cx:pt>
          <cx:pt idx="2823">21</cx:pt>
          <cx:pt idx="2824">6</cx:pt>
          <cx:pt idx="2825">17</cx:pt>
          <cx:pt idx="2826">53</cx:pt>
          <cx:pt idx="2827">11</cx:pt>
          <cx:pt idx="2828">17</cx:pt>
          <cx:pt idx="2829">24</cx:pt>
          <cx:pt idx="2830">4</cx:pt>
          <cx:pt idx="2831">12</cx:pt>
          <cx:pt idx="2832">38</cx:pt>
          <cx:pt idx="2833">18</cx:pt>
          <cx:pt idx="2834">5</cx:pt>
          <cx:pt idx="2835">42</cx:pt>
          <cx:pt idx="2836">8</cx:pt>
          <cx:pt idx="2837">4</cx:pt>
          <cx:pt idx="2838">22</cx:pt>
          <cx:pt idx="2839">5</cx:pt>
          <cx:pt idx="2840">55</cx:pt>
          <cx:pt idx="2841">4</cx:pt>
          <cx:pt idx="2842">23</cx:pt>
          <cx:pt idx="2843">59</cx:pt>
          <cx:pt idx="2844">19</cx:pt>
          <cx:pt idx="2845">14</cx:pt>
          <cx:pt idx="2846">35</cx:pt>
          <cx:pt idx="2847">23</cx:pt>
          <cx:pt idx="2848">4</cx:pt>
          <cx:pt idx="2849">6</cx:pt>
          <cx:pt idx="2850">33</cx:pt>
          <cx:pt idx="2851">45</cx:pt>
          <cx:pt idx="2852">45</cx:pt>
          <cx:pt idx="2853">19</cx:pt>
          <cx:pt idx="2854">28</cx:pt>
          <cx:pt idx="2855">1</cx:pt>
          <cx:pt idx="2856">6</cx:pt>
          <cx:pt idx="2857">8</cx:pt>
          <cx:pt idx="2858">24</cx:pt>
          <cx:pt idx="2859">30</cx:pt>
          <cx:pt idx="2860">40</cx:pt>
          <cx:pt idx="2861">26</cx:pt>
          <cx:pt idx="2862">26</cx:pt>
          <cx:pt idx="2863">19</cx:pt>
          <cx:pt idx="2864">4</cx:pt>
          <cx:pt idx="2865">21</cx:pt>
          <cx:pt idx="2866">34</cx:pt>
          <cx:pt idx="2867">18</cx:pt>
          <cx:pt idx="2868">30</cx:pt>
          <cx:pt idx="2869">13</cx:pt>
          <cx:pt idx="2870">35</cx:pt>
          <cx:pt idx="2871">17</cx:pt>
          <cx:pt idx="2872">36</cx:pt>
          <cx:pt idx="2873">4</cx:pt>
          <cx:pt idx="2874">15</cx:pt>
          <cx:pt idx="2875">15</cx:pt>
          <cx:pt idx="2876">6</cx:pt>
          <cx:pt idx="2877">23</cx:pt>
          <cx:pt idx="2878">44</cx:pt>
          <cx:pt idx="2879">34</cx:pt>
          <cx:pt idx="2880">14</cx:pt>
          <cx:pt idx="2881">13</cx:pt>
          <cx:pt idx="2882">37</cx:pt>
          <cx:pt idx="2883">8</cx:pt>
          <cx:pt idx="2884">31</cx:pt>
          <cx:pt idx="2885">19</cx:pt>
          <cx:pt idx="2886">12</cx:pt>
          <cx:pt idx="2887">18</cx:pt>
          <cx:pt idx="2888">26</cx:pt>
          <cx:pt idx="2889">7</cx:pt>
          <cx:pt idx="2890">40</cx:pt>
          <cx:pt idx="2891">48</cx:pt>
          <cx:pt idx="2892">22</cx:pt>
          <cx:pt idx="2893">19</cx:pt>
          <cx:pt idx="2894">33</cx:pt>
          <cx:pt idx="2895">6</cx:pt>
          <cx:pt idx="2896">30</cx:pt>
          <cx:pt idx="2897">29</cx:pt>
          <cx:pt idx="2898">37</cx:pt>
          <cx:pt idx="2899">37</cx:pt>
          <cx:pt idx="2900">18</cx:pt>
          <cx:pt idx="2901">39</cx:pt>
          <cx:pt idx="2902">33</cx:pt>
          <cx:pt idx="2903">30</cx:pt>
          <cx:pt idx="2904">5</cx:pt>
          <cx:pt idx="2905">40</cx:pt>
          <cx:pt idx="2906">3</cx:pt>
          <cx:pt idx="2907">4</cx:pt>
          <cx:pt idx="2908">7</cx:pt>
          <cx:pt idx="2909">27</cx:pt>
          <cx:pt idx="2910">25</cx:pt>
          <cx:pt idx="2911">48</cx:pt>
          <cx:pt idx="2912">18</cx:pt>
          <cx:pt idx="2913">8</cx:pt>
          <cx:pt idx="2914">37</cx:pt>
          <cx:pt idx="2915">10</cx:pt>
          <cx:pt idx="2916">31</cx:pt>
          <cx:pt idx="2917">43</cx:pt>
          <cx:pt idx="2918">49</cx:pt>
          <cx:pt idx="2919">4</cx:pt>
          <cx:pt idx="2920">10</cx:pt>
          <cx:pt idx="2921">16</cx:pt>
          <cx:pt idx="2922">17</cx:pt>
          <cx:pt idx="2923">7</cx:pt>
          <cx:pt idx="2924">19</cx:pt>
          <cx:pt idx="2925">11</cx:pt>
          <cx:pt idx="2926">40</cx:pt>
          <cx:pt idx="2927">31</cx:pt>
          <cx:pt idx="2928">26</cx:pt>
          <cx:pt idx="2929">49</cx:pt>
          <cx:pt idx="2930">4</cx:pt>
          <cx:pt idx="2931">16</cx:pt>
          <cx:pt idx="2932">40</cx:pt>
          <cx:pt idx="2933">31</cx:pt>
          <cx:pt idx="2934">27</cx:pt>
          <cx:pt idx="2935">7</cx:pt>
          <cx:pt idx="2936">14</cx:pt>
          <cx:pt idx="2937">4</cx:pt>
          <cx:pt idx="2938">16</cx:pt>
          <cx:pt idx="2939">4</cx:pt>
          <cx:pt idx="2940">23</cx:pt>
          <cx:pt idx="2941">43</cx:pt>
          <cx:pt idx="2942">21</cx:pt>
          <cx:pt idx="2943">5</cx:pt>
          <cx:pt idx="2944">11</cx:pt>
          <cx:pt idx="2945">35</cx:pt>
          <cx:pt idx="2946">15</cx:pt>
          <cx:pt idx="2947">37</cx:pt>
          <cx:pt idx="2948">5</cx:pt>
          <cx:pt idx="2949">24</cx:pt>
          <cx:pt idx="2950">15</cx:pt>
          <cx:pt idx="2951">47</cx:pt>
          <cx:pt idx="2952">11</cx:pt>
          <cx:pt idx="2953">10</cx:pt>
          <cx:pt idx="2954">21</cx:pt>
          <cx:pt idx="2955">1</cx:pt>
          <cx:pt idx="2956">5</cx:pt>
          <cx:pt idx="2957">13</cx:pt>
          <cx:pt idx="2958">15</cx:pt>
          <cx:pt idx="2959">8</cx:pt>
          <cx:pt idx="2960">19</cx:pt>
          <cx:pt idx="2961">6</cx:pt>
          <cx:pt idx="2962">30</cx:pt>
          <cx:pt idx="2963">43</cx:pt>
          <cx:pt idx="2964">39</cx:pt>
          <cx:pt idx="2965">5</cx:pt>
          <cx:pt idx="2966">13</cx:pt>
          <cx:pt idx="2967">26</cx:pt>
          <cx:pt idx="2968">20</cx:pt>
          <cx:pt idx="2969">6</cx:pt>
          <cx:pt idx="2970">19</cx:pt>
          <cx:pt idx="2971">23</cx:pt>
          <cx:pt idx="2972">24</cx:pt>
          <cx:pt idx="2973">9</cx:pt>
          <cx:pt idx="2974">12</cx:pt>
          <cx:pt idx="2975">28</cx:pt>
          <cx:pt idx="2976">39</cx:pt>
          <cx:pt idx="2977">20</cx:pt>
          <cx:pt idx="2978">28</cx:pt>
          <cx:pt idx="2979">31</cx:pt>
          <cx:pt idx="2980">6</cx:pt>
          <cx:pt idx="2981">32</cx:pt>
          <cx:pt idx="2982">5</cx:pt>
          <cx:pt idx="2983">22</cx:pt>
          <cx:pt idx="2984">9</cx:pt>
          <cx:pt idx="2985">4</cx:pt>
          <cx:pt idx="2986">19</cx:pt>
          <cx:pt idx="2987">7</cx:pt>
          <cx:pt idx="2988">28</cx:pt>
          <cx:pt idx="2989">14</cx:pt>
          <cx:pt idx="2990">28</cx:pt>
          <cx:pt idx="2991">6</cx:pt>
          <cx:pt idx="2992">17</cx:pt>
          <cx:pt idx="2993">21</cx:pt>
          <cx:pt idx="2994">7</cx:pt>
          <cx:pt idx="2995">4</cx:pt>
          <cx:pt idx="2996">8</cx:pt>
          <cx:pt idx="2997">20</cx:pt>
          <cx:pt idx="2998">13</cx:pt>
          <cx:pt idx="2999">6</cx:pt>
          <cx:pt idx="3000">10</cx:pt>
          <cx:pt idx="3001">10</cx:pt>
          <cx:pt idx="3002">14</cx:pt>
          <cx:pt idx="3003">18</cx:pt>
          <cx:pt idx="3004">42</cx:pt>
          <cx:pt idx="3005">16</cx:pt>
          <cx:pt idx="3006">5</cx:pt>
          <cx:pt idx="3007">24</cx:pt>
          <cx:pt idx="3008">24</cx:pt>
          <cx:pt idx="3009">8</cx:pt>
          <cx:pt idx="3010">3</cx:pt>
          <cx:pt idx="3011">27</cx:pt>
          <cx:pt idx="3012">17</cx:pt>
          <cx:pt idx="3013">37</cx:pt>
          <cx:pt idx="3014">24</cx:pt>
          <cx:pt idx="3015">6</cx:pt>
          <cx:pt idx="3016">37</cx:pt>
          <cx:pt idx="3017">41</cx:pt>
          <cx:pt idx="3018">10</cx:pt>
          <cx:pt idx="3019">22</cx:pt>
          <cx:pt idx="3020">19</cx:pt>
          <cx:pt idx="3021">10</cx:pt>
          <cx:pt idx="3022">15</cx:pt>
          <cx:pt idx="3023">43</cx:pt>
          <cx:pt idx="3024">28</cx:pt>
          <cx:pt idx="3025">56</cx:pt>
          <cx:pt idx="3026">10</cx:pt>
          <cx:pt idx="3027">50</cx:pt>
          <cx:pt idx="3028">20</cx:pt>
          <cx:pt idx="3029">4</cx:pt>
          <cx:pt idx="3030">31</cx:pt>
          <cx:pt idx="3031">6</cx:pt>
          <cx:pt idx="3032">16</cx:pt>
          <cx:pt idx="3033">32</cx:pt>
          <cx:pt idx="3034">4</cx:pt>
          <cx:pt idx="3035">15</cx:pt>
          <cx:pt idx="3036">18</cx:pt>
          <cx:pt idx="3037">16</cx:pt>
          <cx:pt idx="3038">25</cx:pt>
          <cx:pt idx="3039">15</cx:pt>
          <cx:pt idx="3040">4</cx:pt>
          <cx:pt idx="3041">40</cx:pt>
          <cx:pt idx="3042">27</cx:pt>
          <cx:pt idx="3043">5</cx:pt>
          <cx:pt idx="3044">21</cx:pt>
          <cx:pt idx="3045">35</cx:pt>
          <cx:pt idx="3046">10</cx:pt>
          <cx:pt idx="3047">40</cx:pt>
          <cx:pt idx="3048">6</cx:pt>
          <cx:pt idx="3049">34</cx:pt>
          <cx:pt idx="3050">28</cx:pt>
          <cx:pt idx="3051">5</cx:pt>
          <cx:pt idx="3052">28</cx:pt>
          <cx:pt idx="3053">14</cx:pt>
          <cx:pt idx="3054">15</cx:pt>
          <cx:pt idx="3055">54</cx:pt>
          <cx:pt idx="3056">4</cx:pt>
          <cx:pt idx="3057">15</cx:pt>
          <cx:pt idx="3058">11</cx:pt>
          <cx:pt idx="3059">40</cx:pt>
          <cx:pt idx="3060">66</cx:pt>
          <cx:pt idx="3061">5</cx:pt>
          <cx:pt idx="3062">29</cx:pt>
          <cx:pt idx="3063">26</cx:pt>
          <cx:pt idx="3064">11</cx:pt>
          <cx:pt idx="3065">5</cx:pt>
          <cx:pt idx="3066">44</cx:pt>
          <cx:pt idx="3067">55</cx:pt>
          <cx:pt idx="3068">39</cx:pt>
          <cx:pt idx="3069">28</cx:pt>
          <cx:pt idx="3070">13</cx:pt>
          <cx:pt idx="3071">17</cx:pt>
          <cx:pt idx="3072">7</cx:pt>
          <cx:pt idx="3073">3</cx:pt>
          <cx:pt idx="3074">5</cx:pt>
          <cx:pt idx="3075">37</cx:pt>
          <cx:pt idx="3076">12</cx:pt>
          <cx:pt idx="3077">7</cx:pt>
          <cx:pt idx="3078">34</cx:pt>
          <cx:pt idx="3079">19</cx:pt>
          <cx:pt idx="3080">19</cx:pt>
          <cx:pt idx="3081">19</cx:pt>
          <cx:pt idx="3082">7</cx:pt>
          <cx:pt idx="3083">5</cx:pt>
          <cx:pt idx="3084">16</cx:pt>
          <cx:pt idx="3085">38</cx:pt>
          <cx:pt idx="3086">23</cx:pt>
          <cx:pt idx="3087">14</cx:pt>
          <cx:pt idx="3088">30</cx:pt>
          <cx:pt idx="3089">6</cx:pt>
          <cx:pt idx="3090">8</cx:pt>
          <cx:pt idx="3091">23</cx:pt>
          <cx:pt idx="3092">6</cx:pt>
          <cx:pt idx="3093">5</cx:pt>
          <cx:pt idx="3094">24</cx:pt>
          <cx:pt idx="3095">8</cx:pt>
          <cx:pt idx="3096">6</cx:pt>
          <cx:pt idx="3097">55</cx:pt>
          <cx:pt idx="3098">17</cx:pt>
          <cx:pt idx="3099">6</cx:pt>
          <cx:pt idx="3100">24</cx:pt>
          <cx:pt idx="3101">4</cx:pt>
          <cx:pt idx="3102">7</cx:pt>
          <cx:pt idx="3103">5</cx:pt>
          <cx:pt idx="3104">14</cx:pt>
          <cx:pt idx="3105">7</cx:pt>
          <cx:pt idx="3106">8</cx:pt>
          <cx:pt idx="3107">7</cx:pt>
          <cx:pt idx="3108">23</cx:pt>
          <cx:pt idx="3109">10</cx:pt>
          <cx:pt idx="3110">24</cx:pt>
          <cx:pt idx="3111">7</cx:pt>
          <cx:pt idx="3112">23</cx:pt>
          <cx:pt idx="3113">17</cx:pt>
          <cx:pt idx="3114">4</cx:pt>
          <cx:pt idx="3115">27</cx:pt>
          <cx:pt idx="3116">5</cx:pt>
          <cx:pt idx="3117">42</cx:pt>
          <cx:pt idx="3118">2</cx:pt>
          <cx:pt idx="3119">31</cx:pt>
          <cx:pt idx="3120">37</cx:pt>
          <cx:pt idx="3121">28</cx:pt>
          <cx:pt idx="3122">8</cx:pt>
          <cx:pt idx="3123">9</cx:pt>
          <cx:pt idx="3124">1</cx:pt>
          <cx:pt idx="3125">42</cx:pt>
          <cx:pt idx="3126">0</cx:pt>
          <cx:pt idx="3127">31</cx:pt>
          <cx:pt idx="3128">34</cx:pt>
          <cx:pt idx="3129">5</cx:pt>
          <cx:pt idx="3130">13</cx:pt>
          <cx:pt idx="3131">1</cx:pt>
          <cx:pt idx="3132">39</cx:pt>
          <cx:pt idx="3133">26</cx:pt>
          <cx:pt idx="3134">24</cx:pt>
          <cx:pt idx="3135">9</cx:pt>
          <cx:pt idx="3136">7</cx:pt>
          <cx:pt idx="3137">11</cx:pt>
          <cx:pt idx="3138">9</cx:pt>
          <cx:pt idx="3139">3</cx:pt>
          <cx:pt idx="3140">12</cx:pt>
          <cx:pt idx="3141">20</cx:pt>
          <cx:pt idx="3142">37</cx:pt>
          <cx:pt idx="3143">16</cx:pt>
          <cx:pt idx="3144">11</cx:pt>
          <cx:pt idx="3145">27</cx:pt>
          <cx:pt idx="3146">13</cx:pt>
          <cx:pt idx="3147">13</cx:pt>
          <cx:pt idx="3148">5</cx:pt>
          <cx:pt idx="3149">7</cx:pt>
          <cx:pt idx="3150">11</cx:pt>
          <cx:pt idx="3151">6</cx:pt>
          <cx:pt idx="3152">7</cx:pt>
          <cx:pt idx="3153">12</cx:pt>
          <cx:pt idx="3154">16</cx:pt>
          <cx:pt idx="3155">16</cx:pt>
          <cx:pt idx="3156">10</cx:pt>
          <cx:pt idx="3157">11</cx:pt>
          <cx:pt idx="3158">7</cx:pt>
          <cx:pt idx="3159">4</cx:pt>
          <cx:pt idx="3160">37</cx:pt>
          <cx:pt idx="3161">11</cx:pt>
          <cx:pt idx="3162">9</cx:pt>
          <cx:pt idx="3163">9</cx:pt>
          <cx:pt idx="3164">6</cx:pt>
          <cx:pt idx="3165">7</cx:pt>
          <cx:pt idx="3166">11</cx:pt>
          <cx:pt idx="3167">17</cx:pt>
          <cx:pt idx="3168">2</cx:pt>
          <cx:pt idx="3169">7</cx:pt>
          <cx:pt idx="3170">55</cx:pt>
          <cx:pt idx="3171">31</cx:pt>
          <cx:pt idx="3172">0</cx:pt>
          <cx:pt idx="3173">34</cx:pt>
          <cx:pt idx="3174">41</cx:pt>
          <cx:pt idx="3175">13</cx:pt>
          <cx:pt idx="3176">22</cx:pt>
          <cx:pt idx="3177">20</cx:pt>
          <cx:pt idx="3178">6</cx:pt>
          <cx:pt idx="3179">35</cx:pt>
          <cx:pt idx="3180">0</cx:pt>
          <cx:pt idx="3181">3</cx:pt>
          <cx:pt idx="3182">5</cx:pt>
          <cx:pt idx="3183">3</cx:pt>
          <cx:pt idx="3184">15</cx:pt>
          <cx:pt idx="3185">29</cx:pt>
          <cx:pt idx="3186">6</cx:pt>
          <cx:pt idx="3187">3</cx:pt>
          <cx:pt idx="3188">25</cx:pt>
          <cx:pt idx="3189">1</cx:pt>
          <cx:pt idx="3190">13</cx:pt>
          <cx:pt idx="3191">1</cx:pt>
          <cx:pt idx="3192">36</cx:pt>
          <cx:pt idx="3193">28</cx:pt>
          <cx:pt idx="3194">32</cx:pt>
          <cx:pt idx="3195">6</cx:pt>
          <cx:pt idx="3196">1</cx:pt>
          <cx:pt idx="3197">23</cx:pt>
          <cx:pt idx="3198">9</cx:pt>
          <cx:pt idx="3199">8</cx:pt>
          <cx:pt idx="3200">41</cx:pt>
          <cx:pt idx="3201">35</cx:pt>
          <cx:pt idx="3202">4</cx:pt>
          <cx:pt idx="3203">7</cx:pt>
          <cx:pt idx="3204">13</cx:pt>
          <cx:pt idx="3205">6</cx:pt>
          <cx:pt idx="3206">10</cx:pt>
          <cx:pt idx="3207">8</cx:pt>
          <cx:pt idx="3208">5</cx:pt>
          <cx:pt idx="3209">9</cx:pt>
          <cx:pt idx="3210">11</cx:pt>
          <cx:pt idx="3211">26</cx:pt>
          <cx:pt idx="3212">34</cx:pt>
          <cx:pt idx="3213">7</cx:pt>
          <cx:pt idx="3214">9</cx:pt>
          <cx:pt idx="3215">6</cx:pt>
          <cx:pt idx="3216">4</cx:pt>
          <cx:pt idx="3217">4</cx:pt>
          <cx:pt idx="3218">6</cx:pt>
          <cx:pt idx="3219">5</cx:pt>
          <cx:pt idx="3220">6</cx:pt>
          <cx:pt idx="3221">31</cx:pt>
          <cx:pt idx="3222">27</cx:pt>
          <cx:pt idx="3223">22</cx:pt>
          <cx:pt idx="3224">6</cx:pt>
          <cx:pt idx="3225">3</cx:pt>
          <cx:pt idx="3226">24</cx:pt>
          <cx:pt idx="3227">16</cx:pt>
          <cx:pt idx="3228">36</cx:pt>
          <cx:pt idx="3229">13</cx:pt>
          <cx:pt idx="3230">38</cx:pt>
          <cx:pt idx="3231">21</cx:pt>
          <cx:pt idx="3232">3</cx:pt>
          <cx:pt idx="3233">52</cx:pt>
          <cx:pt idx="3234">11</cx:pt>
          <cx:pt idx="3235">19</cx:pt>
          <cx:pt idx="3236">31</cx:pt>
          <cx:pt idx="3237">7</cx:pt>
          <cx:pt idx="3238">10</cx:pt>
          <cx:pt idx="3239">5</cx:pt>
          <cx:pt idx="3240">5</cx:pt>
          <cx:pt idx="3241">21</cx:pt>
          <cx:pt idx="3242">19</cx:pt>
          <cx:pt idx="3243">3</cx:pt>
          <cx:pt idx="3244">55</cx:pt>
          <cx:pt idx="3245">17</cx:pt>
          <cx:pt idx="3246">10</cx:pt>
          <cx:pt idx="3247">8</cx:pt>
          <cx:pt idx="3248">27</cx:pt>
          <cx:pt idx="3249">28</cx:pt>
          <cx:pt idx="3250">6</cx:pt>
          <cx:pt idx="3251">11</cx:pt>
          <cx:pt idx="3252">5</cx:pt>
          <cx:pt idx="3253">9</cx:pt>
          <cx:pt idx="3254">43</cx:pt>
          <cx:pt idx="3255">39</cx:pt>
          <cx:pt idx="3256">17</cx:pt>
          <cx:pt idx="3257">22</cx:pt>
          <cx:pt idx="3258">19</cx:pt>
          <cx:pt idx="3259">40</cx:pt>
          <cx:pt idx="3260">7</cx:pt>
          <cx:pt idx="3261">5</cx:pt>
          <cx:pt idx="3262">37</cx:pt>
          <cx:pt idx="3263">7</cx:pt>
          <cx:pt idx="3264">5</cx:pt>
          <cx:pt idx="3265">22</cx:pt>
          <cx:pt idx="3266">21</cx:pt>
          <cx:pt idx="3267">38</cx:pt>
          <cx:pt idx="3268">9</cx:pt>
          <cx:pt idx="3269">16</cx:pt>
          <cx:pt idx="3270">17</cx:pt>
          <cx:pt idx="3271">39</cx:pt>
          <cx:pt idx="3272">2</cx:pt>
          <cx:pt idx="3273">41</cx:pt>
          <cx:pt idx="3274">39</cx:pt>
          <cx:pt idx="3275">19</cx:pt>
          <cx:pt idx="3276">13</cx:pt>
          <cx:pt idx="3277">11</cx:pt>
          <cx:pt idx="3278">16</cx:pt>
          <cx:pt idx="3279">12</cx:pt>
          <cx:pt idx="3280">10</cx:pt>
          <cx:pt idx="3281">4</cx:pt>
          <cx:pt idx="3282">13</cx:pt>
          <cx:pt idx="3283">4</cx:pt>
          <cx:pt idx="3284">4</cx:pt>
          <cx:pt idx="3285">18</cx:pt>
          <cx:pt idx="3286">23</cx:pt>
          <cx:pt idx="3287">34</cx:pt>
          <cx:pt idx="3288">25</cx:pt>
          <cx:pt idx="3289">9</cx:pt>
          <cx:pt idx="3290">15</cx:pt>
          <cx:pt idx="3291">16</cx:pt>
          <cx:pt idx="3292">22</cx:pt>
          <cx:pt idx="3293">16</cx:pt>
          <cx:pt idx="3294">12</cx:pt>
          <cx:pt idx="3295">29</cx:pt>
          <cx:pt idx="3296">14</cx:pt>
          <cx:pt idx="3297">49</cx:pt>
          <cx:pt idx="3298">54</cx:pt>
          <cx:pt idx="3299">2</cx:pt>
          <cx:pt idx="3300">1</cx:pt>
          <cx:pt idx="3301">13</cx:pt>
          <cx:pt idx="3302">9</cx:pt>
          <cx:pt idx="3303">1</cx:pt>
          <cx:pt idx="3304">25</cx:pt>
          <cx:pt idx="3305">8</cx:pt>
          <cx:pt idx="3306">15</cx:pt>
          <cx:pt idx="3307">1</cx:pt>
          <cx:pt idx="3308">1</cx:pt>
          <cx:pt idx="3309">7</cx:pt>
          <cx:pt idx="3310">24</cx:pt>
          <cx:pt idx="3311">14</cx:pt>
          <cx:pt idx="3312">8</cx:pt>
          <cx:pt idx="3313">7</cx:pt>
          <cx:pt idx="3314">16</cx:pt>
          <cx:pt idx="3315">11</cx:pt>
          <cx:pt idx="3316">36</cx:pt>
          <cx:pt idx="3317">8</cx:pt>
          <cx:pt idx="3318">20</cx:pt>
          <cx:pt idx="3319">33</cx:pt>
          <cx:pt idx="3320">14</cx:pt>
          <cx:pt idx="3321">6</cx:pt>
          <cx:pt idx="3322">13</cx:pt>
          <cx:pt idx="3323">46</cx:pt>
          <cx:pt idx="3324">15</cx:pt>
          <cx:pt idx="3325">9</cx:pt>
          <cx:pt idx="3326">6</cx:pt>
          <cx:pt idx="3327">22</cx:pt>
          <cx:pt idx="3328">48</cx:pt>
          <cx:pt idx="3329">1</cx:pt>
          <cx:pt idx="3330">37</cx:pt>
          <cx:pt idx="3331">6</cx:pt>
          <cx:pt idx="3332">9</cx:pt>
          <cx:pt idx="3333">25</cx:pt>
          <cx:pt idx="3334">4</cx:pt>
          <cx:pt idx="3335">32</cx:pt>
          <cx:pt idx="3336">7</cx:pt>
          <cx:pt idx="3337">10</cx:pt>
          <cx:pt idx="3338">6</cx:pt>
          <cx:pt idx="3339">7</cx:pt>
          <cx:pt idx="3340">10</cx:pt>
          <cx:pt idx="3341">5</cx:pt>
          <cx:pt idx="3342">41</cx:pt>
          <cx:pt idx="3343">26</cx:pt>
          <cx:pt idx="3344">6</cx:pt>
          <cx:pt idx="3345">33</cx:pt>
          <cx:pt idx="3346">9</cx:pt>
          <cx:pt idx="3347">10</cx:pt>
          <cx:pt idx="3348">3</cx:pt>
          <cx:pt idx="3349">10</cx:pt>
          <cx:pt idx="3350">25</cx:pt>
          <cx:pt idx="3351">15</cx:pt>
          <cx:pt idx="3352">15</cx:pt>
          <cx:pt idx="3353">13</cx:pt>
          <cx:pt idx="3354">42</cx:pt>
          <cx:pt idx="3355">4</cx:pt>
          <cx:pt idx="3356">2</cx:pt>
          <cx:pt idx="3357">21</cx:pt>
          <cx:pt idx="3358">10</cx:pt>
          <cx:pt idx="3359">24</cx:pt>
          <cx:pt idx="3360">37</cx:pt>
          <cx:pt idx="3361">13</cx:pt>
          <cx:pt idx="3362">17</cx:pt>
          <cx:pt idx="3363">12</cx:pt>
          <cx:pt idx="3364">4</cx:pt>
          <cx:pt idx="3365">5</cx:pt>
          <cx:pt idx="3366">3</cx:pt>
          <cx:pt idx="3367">3</cx:pt>
          <cx:pt idx="3368">8</cx:pt>
          <cx:pt idx="3369">31</cx:pt>
          <cx:pt idx="3370">4</cx:pt>
          <cx:pt idx="3371">20</cx:pt>
          <cx:pt idx="3372">13</cx:pt>
          <cx:pt idx="3373">35</cx:pt>
          <cx:pt idx="3374">8</cx:pt>
          <cx:pt idx="3375">20</cx:pt>
          <cx:pt idx="3376">10</cx:pt>
          <cx:pt idx="3377">57</cx:pt>
          <cx:pt idx="3378">39</cx:pt>
          <cx:pt idx="3379">12</cx:pt>
          <cx:pt idx="3380">5</cx:pt>
          <cx:pt idx="3381">0</cx:pt>
          <cx:pt idx="3382">6</cx:pt>
          <cx:pt idx="3383">36</cx:pt>
          <cx:pt idx="3384">15</cx:pt>
          <cx:pt idx="3385">26</cx:pt>
          <cx:pt idx="3386">7</cx:pt>
          <cx:pt idx="3387">24</cx:pt>
          <cx:pt idx="3388">34</cx:pt>
          <cx:pt idx="3389">20</cx:pt>
          <cx:pt idx="3390">29</cx:pt>
          <cx:pt idx="3391">13</cx:pt>
          <cx:pt idx="3392">38</cx:pt>
          <cx:pt idx="3393">27</cx:pt>
          <cx:pt idx="3394">15</cx:pt>
          <cx:pt idx="3395">21</cx:pt>
          <cx:pt idx="3396">30</cx:pt>
          <cx:pt idx="3397">9</cx:pt>
          <cx:pt idx="3398">10</cx:pt>
          <cx:pt idx="3399">2</cx:pt>
          <cx:pt idx="3400">4</cx:pt>
          <cx:pt idx="3401">9</cx:pt>
          <cx:pt idx="3402">32</cx:pt>
          <cx:pt idx="3403">35</cx:pt>
          <cx:pt idx="3404">6</cx:pt>
          <cx:pt idx="3405">9</cx:pt>
          <cx:pt idx="3406">2</cx:pt>
          <cx:pt idx="3407">10</cx:pt>
          <cx:pt idx="3408">11</cx:pt>
          <cx:pt idx="3409">5</cx:pt>
          <cx:pt idx="3410">2</cx:pt>
          <cx:pt idx="3411">17</cx:pt>
          <cx:pt idx="3412">9</cx:pt>
          <cx:pt idx="3413">18</cx:pt>
          <cx:pt idx="3414">5</cx:pt>
          <cx:pt idx="3415">4</cx:pt>
          <cx:pt idx="3416">31</cx:pt>
          <cx:pt idx="3417">5</cx:pt>
          <cx:pt idx="3418">2</cx:pt>
          <cx:pt idx="3419">9</cx:pt>
          <cx:pt idx="3420">8</cx:pt>
          <cx:pt idx="3421">8</cx:pt>
          <cx:pt idx="3422">9</cx:pt>
          <cx:pt idx="3423">18</cx:pt>
          <cx:pt idx="3424">7</cx:pt>
          <cx:pt idx="3425">6</cx:pt>
          <cx:pt idx="3426">13</cx:pt>
          <cx:pt idx="3427">38</cx:pt>
          <cx:pt idx="3428">13</cx:pt>
          <cx:pt idx="3429">6</cx:pt>
          <cx:pt idx="3430">2</cx:pt>
          <cx:pt idx="3431">17</cx:pt>
          <cx:pt idx="3432">5</cx:pt>
          <cx:pt idx="3433">11</cx:pt>
          <cx:pt idx="3434">12</cx:pt>
          <cx:pt idx="3435">17</cx:pt>
          <cx:pt idx="3436">3</cx:pt>
          <cx:pt idx="3437">10</cx:pt>
          <cx:pt idx="3438">22</cx:pt>
          <cx:pt idx="3439">0</cx:pt>
          <cx:pt idx="3440">29</cx:pt>
          <cx:pt idx="3441">40</cx:pt>
          <cx:pt idx="3442">15</cx:pt>
          <cx:pt idx="3443">30</cx:pt>
          <cx:pt idx="3444">5</cx:pt>
          <cx:pt idx="3445">22</cx:pt>
          <cx:pt idx="3446">16</cx:pt>
          <cx:pt idx="3447">42</cx:pt>
          <cx:pt idx="3448">43</cx:pt>
          <cx:pt idx="3449">12</cx:pt>
          <cx:pt idx="3450">6</cx:pt>
          <cx:pt idx="3451">12</cx:pt>
          <cx:pt idx="3452">6</cx:pt>
          <cx:pt idx="3453">6</cx:pt>
          <cx:pt idx="3454">4</cx:pt>
          <cx:pt idx="3455">12</cx:pt>
          <cx:pt idx="3456">5</cx:pt>
          <cx:pt idx="3457">9</cx:pt>
          <cx:pt idx="3458">35</cx:pt>
          <cx:pt idx="3459">6</cx:pt>
          <cx:pt idx="3460">6</cx:pt>
          <cx:pt idx="3461">14</cx:pt>
          <cx:pt idx="3462">43</cx:pt>
          <cx:pt idx="3463">4</cx:pt>
          <cx:pt idx="3464">19</cx:pt>
          <cx:pt idx="3465">3</cx:pt>
          <cx:pt idx="3466">4</cx:pt>
          <cx:pt idx="3467">15</cx:pt>
          <cx:pt idx="3468">33</cx:pt>
          <cx:pt idx="3469">9</cx:pt>
          <cx:pt idx="3470">21</cx:pt>
          <cx:pt idx="3471">4</cx:pt>
          <cx:pt idx="3472">27</cx:pt>
          <cx:pt idx="3473">18</cx:pt>
          <cx:pt idx="3474">55</cx:pt>
          <cx:pt idx="3475">5</cx:pt>
          <cx:pt idx="3476">18</cx:pt>
          <cx:pt idx="3477">33</cx:pt>
          <cx:pt idx="3478">0</cx:pt>
          <cx:pt idx="3479">35</cx:pt>
          <cx:pt idx="3480">8</cx:pt>
          <cx:pt idx="3481">22</cx:pt>
          <cx:pt idx="3482">3</cx:pt>
          <cx:pt idx="3483">0</cx:pt>
          <cx:pt idx="3484">3</cx:pt>
          <cx:pt idx="3485">42</cx:pt>
          <cx:pt idx="3486">10</cx:pt>
          <cx:pt idx="3487">5</cx:pt>
          <cx:pt idx="3488">37</cx:pt>
          <cx:pt idx="3489">5</cx:pt>
          <cx:pt idx="3490">32</cx:pt>
          <cx:pt idx="3491">19</cx:pt>
          <cx:pt idx="3492">28</cx:pt>
          <cx:pt idx="3493">44</cx:pt>
          <cx:pt idx="3494">8</cx:pt>
          <cx:pt idx="3495">8</cx:pt>
          <cx:pt idx="3496">13</cx:pt>
          <cx:pt idx="3497">12</cx:pt>
          <cx:pt idx="3498">33</cx:pt>
          <cx:pt idx="3499">21</cx:pt>
          <cx:pt idx="3500">33</cx:pt>
          <cx:pt idx="3501">21</cx:pt>
          <cx:pt idx="3502">54</cx:pt>
          <cx:pt idx="3503">9</cx:pt>
          <cx:pt idx="3504">19</cx:pt>
          <cx:pt idx="3505">7</cx:pt>
          <cx:pt idx="3506">41</cx:pt>
          <cx:pt idx="3507">14</cx:pt>
          <cx:pt idx="3508">9</cx:pt>
          <cx:pt idx="3509">28</cx:pt>
          <cx:pt idx="3510">5</cx:pt>
          <cx:pt idx="3511">27</cx:pt>
          <cx:pt idx="3512">10</cx:pt>
          <cx:pt idx="3513">7</cx:pt>
          <cx:pt idx="3514">9</cx:pt>
          <cx:pt idx="3515">7</cx:pt>
          <cx:pt idx="3516">27</cx:pt>
          <cx:pt idx="3517">10</cx:pt>
          <cx:pt idx="3518">8</cx:pt>
          <cx:pt idx="3519">14</cx:pt>
          <cx:pt idx="3520">32</cx:pt>
          <cx:pt idx="3521">23</cx:pt>
          <cx:pt idx="3522">20</cx:pt>
          <cx:pt idx="3523">1</cx:pt>
          <cx:pt idx="3524">50</cx:pt>
          <cx:pt idx="3525">5</cx:pt>
          <cx:pt idx="3526">30</cx:pt>
          <cx:pt idx="3527">1</cx:pt>
          <cx:pt idx="3528">7</cx:pt>
          <cx:pt idx="3529">16</cx:pt>
          <cx:pt idx="3530">19</cx:pt>
          <cx:pt idx="3531">5</cx:pt>
          <cx:pt idx="3532">36</cx:pt>
          <cx:pt idx="3533">1</cx:pt>
          <cx:pt idx="3534">55</cx:pt>
          <cx:pt idx="3535">12</cx:pt>
          <cx:pt idx="3536">29</cx:pt>
          <cx:pt idx="3537">21</cx:pt>
          <cx:pt idx="3538">8</cx:pt>
          <cx:pt idx="3539">10</cx:pt>
          <cx:pt idx="3540">14</cx:pt>
          <cx:pt idx="3541">36</cx:pt>
          <cx:pt idx="3542">16</cx:pt>
          <cx:pt idx="3543">46</cx:pt>
          <cx:pt idx="3544">21</cx:pt>
          <cx:pt idx="3545">43</cx:pt>
          <cx:pt idx="3546">6</cx:pt>
          <cx:pt idx="3547">8</cx:pt>
          <cx:pt idx="3548">50</cx:pt>
          <cx:pt idx="3549">29</cx:pt>
          <cx:pt idx="3550">14</cx:pt>
          <cx:pt idx="3551">37</cx:pt>
          <cx:pt idx="3552">0</cx:pt>
          <cx:pt idx="3553">14</cx:pt>
          <cx:pt idx="3554">6</cx:pt>
          <cx:pt idx="3555">11</cx:pt>
          <cx:pt idx="3556">5</cx:pt>
          <cx:pt idx="3557">0</cx:pt>
          <cx:pt idx="3558">11</cx:pt>
          <cx:pt idx="3559">34</cx:pt>
          <cx:pt idx="3560">23</cx:pt>
          <cx:pt idx="3561">9</cx:pt>
          <cx:pt idx="3562">4</cx:pt>
          <cx:pt idx="3563">18</cx:pt>
          <cx:pt idx="3564">27</cx:pt>
          <cx:pt idx="3565">14</cx:pt>
          <cx:pt idx="3566">25</cx:pt>
          <cx:pt idx="3567">29</cx:pt>
          <cx:pt idx="3568">14</cx:pt>
          <cx:pt idx="3569">12</cx:pt>
          <cx:pt idx="3570">38</cx:pt>
          <cx:pt idx="3571">8</cx:pt>
          <cx:pt idx="3572">13</cx:pt>
          <cx:pt idx="3573">34</cx:pt>
          <cx:pt idx="3574">18</cx:pt>
          <cx:pt idx="3575">3</cx:pt>
          <cx:pt idx="3576">60</cx:pt>
          <cx:pt idx="3577">7</cx:pt>
          <cx:pt idx="3578">19</cx:pt>
          <cx:pt idx="3579">28</cx:pt>
          <cx:pt idx="3580">46</cx:pt>
          <cx:pt idx="3581">30</cx:pt>
          <cx:pt idx="3582">18</cx:pt>
          <cx:pt idx="3583">13</cx:pt>
          <cx:pt idx="3584">7</cx:pt>
          <cx:pt idx="3585">48</cx:pt>
          <cx:pt idx="3586">16</cx:pt>
          <cx:pt idx="3587">6</cx:pt>
          <cx:pt idx="3588">1</cx:pt>
          <cx:pt idx="3589">1</cx:pt>
          <cx:pt idx="3590">2</cx:pt>
          <cx:pt idx="3591">47</cx:pt>
          <cx:pt idx="3592">5</cx:pt>
          <cx:pt idx="3593">20</cx:pt>
          <cx:pt idx="3594">12</cx:pt>
          <cx:pt idx="3595">26</cx:pt>
          <cx:pt idx="3596">7</cx:pt>
          <cx:pt idx="3597">14</cx:pt>
          <cx:pt idx="3598">6</cx:pt>
          <cx:pt idx="3599">6</cx:pt>
          <cx:pt idx="3600">17</cx:pt>
          <cx:pt idx="3601">8</cx:pt>
          <cx:pt idx="3602">20</cx:pt>
          <cx:pt idx="3603">55</cx:pt>
          <cx:pt idx="3604">5</cx:pt>
          <cx:pt idx="3605">8</cx:pt>
          <cx:pt idx="3606">5</cx:pt>
          <cx:pt idx="3607">34</cx:pt>
          <cx:pt idx="3608">12</cx:pt>
          <cx:pt idx="3609">30</cx:pt>
          <cx:pt idx="3610">22</cx:pt>
          <cx:pt idx="3611">14</cx:pt>
          <cx:pt idx="3612">9</cx:pt>
          <cx:pt idx="3613">10</cx:pt>
          <cx:pt idx="3614">31</cx:pt>
          <cx:pt idx="3615">9</cx:pt>
          <cx:pt idx="3616">39</cx:pt>
          <cx:pt idx="3617">30</cx:pt>
          <cx:pt idx="3618">7</cx:pt>
          <cx:pt idx="3619">23</cx:pt>
          <cx:pt idx="3620">75</cx:pt>
          <cx:pt idx="3621">24</cx:pt>
          <cx:pt idx="3622">30</cx:pt>
          <cx:pt idx="3623">8</cx:pt>
          <cx:pt idx="3624">4</cx:pt>
          <cx:pt idx="3625">10</cx:pt>
          <cx:pt idx="3626">24</cx:pt>
          <cx:pt idx="3627">10</cx:pt>
          <cx:pt idx="3628">3</cx:pt>
          <cx:pt idx="3629">10</cx:pt>
          <cx:pt idx="3630">2</cx:pt>
          <cx:pt idx="3631">4</cx:pt>
          <cx:pt idx="3632">3</cx:pt>
          <cx:pt idx="3633">17</cx:pt>
          <cx:pt idx="3634">11</cx:pt>
          <cx:pt idx="3635">21</cx:pt>
          <cx:pt idx="3636">7</cx:pt>
          <cx:pt idx="3637">21</cx:pt>
          <cx:pt idx="3638">37</cx:pt>
          <cx:pt idx="3639">72</cx:pt>
          <cx:pt idx="3640">16</cx:pt>
          <cx:pt idx="3641">18</cx:pt>
          <cx:pt idx="3642">18</cx:pt>
          <cx:pt idx="3643">19</cx:pt>
          <cx:pt idx="3644">6</cx:pt>
          <cx:pt idx="3645">23</cx:pt>
          <cx:pt idx="3646">23</cx:pt>
          <cx:pt idx="3647">13</cx:pt>
          <cx:pt idx="3648">5</cx:pt>
          <cx:pt idx="3649">1</cx:pt>
          <cx:pt idx="3650">43</cx:pt>
          <cx:pt idx="3651">14</cx:pt>
          <cx:pt idx="3652">14</cx:pt>
          <cx:pt idx="3653">5</cx:pt>
          <cx:pt idx="3654">22</cx:pt>
          <cx:pt idx="3655">14</cx:pt>
          <cx:pt idx="3656">24</cx:pt>
          <cx:pt idx="3657">23</cx:pt>
          <cx:pt idx="3658">6</cx:pt>
          <cx:pt idx="3659">1</cx:pt>
          <cx:pt idx="3660">21</cx:pt>
          <cx:pt idx="3661">29</cx:pt>
          <cx:pt idx="3662">6</cx:pt>
          <cx:pt idx="3663">9</cx:pt>
          <cx:pt idx="3664">12</cx:pt>
          <cx:pt idx="3665">37</cx:pt>
          <cx:pt idx="3666">4</cx:pt>
          <cx:pt idx="3667">21</cx:pt>
          <cx:pt idx="3668">27</cx:pt>
          <cx:pt idx="3669">10</cx:pt>
          <cx:pt idx="3670">5</cx:pt>
          <cx:pt idx="3671">40</cx:pt>
          <cx:pt idx="3672">16</cx:pt>
          <cx:pt idx="3673">5</cx:pt>
          <cx:pt idx="3674">36</cx:pt>
          <cx:pt idx="3675">12</cx:pt>
          <cx:pt idx="3676">40</cx:pt>
          <cx:pt idx="3677">40</cx:pt>
          <cx:pt idx="3678">9</cx:pt>
          <cx:pt idx="3679">12</cx:pt>
          <cx:pt idx="3680">45</cx:pt>
          <cx:pt idx="3681">36</cx:pt>
          <cx:pt idx="3682">24</cx:pt>
          <cx:pt idx="3683">19</cx:pt>
          <cx:pt idx="3684">10</cx:pt>
          <cx:pt idx="3685">26</cx:pt>
          <cx:pt idx="3686">21</cx:pt>
          <cx:pt idx="3687">3</cx:pt>
          <cx:pt idx="3688">6</cx:pt>
          <cx:pt idx="3689">3</cx:pt>
          <cx:pt idx="3690">28</cx:pt>
          <cx:pt idx="3691">45</cx:pt>
          <cx:pt idx="3692">9</cx:pt>
          <cx:pt idx="3693">21</cx:pt>
          <cx:pt idx="3694">36</cx:pt>
          <cx:pt idx="3695">28</cx:pt>
          <cx:pt idx="3696">13</cx:pt>
          <cx:pt idx="3697">35</cx:pt>
          <cx:pt idx="3698">8</cx:pt>
          <cx:pt idx="3699">10</cx:pt>
          <cx:pt idx="3700">8</cx:pt>
          <cx:pt idx="3701">29</cx:pt>
          <cx:pt idx="3702">20</cx:pt>
          <cx:pt idx="3703">1</cx:pt>
          <cx:pt idx="3704">53</cx:pt>
          <cx:pt idx="3705">1</cx:pt>
          <cx:pt idx="3706">13</cx:pt>
          <cx:pt idx="3707">5</cx:pt>
          <cx:pt idx="3708">10</cx:pt>
          <cx:pt idx="3709">8</cx:pt>
          <cx:pt idx="3710">0</cx:pt>
          <cx:pt idx="3711">16</cx:pt>
          <cx:pt idx="3712">6</cx:pt>
          <cx:pt idx="3713">18</cx:pt>
          <cx:pt idx="3714">6</cx:pt>
          <cx:pt idx="3715">9</cx:pt>
          <cx:pt idx="3716">55</cx:pt>
          <cx:pt idx="3717">52</cx:pt>
          <cx:pt idx="3718">19</cx:pt>
          <cx:pt idx="3719">10</cx:pt>
          <cx:pt idx="3720">2</cx:pt>
          <cx:pt idx="3721">31</cx:pt>
          <cx:pt idx="3722">32</cx:pt>
          <cx:pt idx="3723">11</cx:pt>
          <cx:pt idx="3724">6</cx:pt>
          <cx:pt idx="3725">1</cx:pt>
          <cx:pt idx="3726">26</cx:pt>
          <cx:pt idx="3727">10</cx:pt>
          <cx:pt idx="3728">6</cx:pt>
          <cx:pt idx="3729">1</cx:pt>
          <cx:pt idx="3730">25</cx:pt>
          <cx:pt idx="3731">11</cx:pt>
          <cx:pt idx="3732">3</cx:pt>
          <cx:pt idx="3733">33</cx:pt>
          <cx:pt idx="3734">12</cx:pt>
          <cx:pt idx="3735">31</cx:pt>
          <cx:pt idx="3736">32</cx:pt>
          <cx:pt idx="3737">7</cx:pt>
          <cx:pt idx="3738">27</cx:pt>
          <cx:pt idx="3739">6</cx:pt>
          <cx:pt idx="3740">4</cx:pt>
          <cx:pt idx="3741">17</cx:pt>
          <cx:pt idx="3742">20</cx:pt>
          <cx:pt idx="3743">17</cx:pt>
          <cx:pt idx="3744">21</cx:pt>
          <cx:pt idx="3745">13</cx:pt>
          <cx:pt idx="3746">1</cx:pt>
          <cx:pt idx="3747">4</cx:pt>
          <cx:pt idx="3748">11</cx:pt>
          <cx:pt idx="3749">12</cx:pt>
          <cx:pt idx="3750">5</cx:pt>
          <cx:pt idx="3751">49</cx:pt>
          <cx:pt idx="3752">18</cx:pt>
          <cx:pt idx="3753">6</cx:pt>
          <cx:pt idx="3754">9</cx:pt>
          <cx:pt idx="3755">4</cx:pt>
          <cx:pt idx="3756">36</cx:pt>
          <cx:pt idx="3757">18</cx:pt>
          <cx:pt idx="3758">19</cx:pt>
          <cx:pt idx="3759">13</cx:pt>
          <cx:pt idx="3760">5</cx:pt>
          <cx:pt idx="3761">4</cx:pt>
          <cx:pt idx="3762">20</cx:pt>
          <cx:pt idx="3763">14</cx:pt>
          <cx:pt idx="3764">42</cx:pt>
          <cx:pt idx="3765">40</cx:pt>
          <cx:pt idx="3766">9</cx:pt>
          <cx:pt idx="3767">42</cx:pt>
          <cx:pt idx="3768">1</cx:pt>
          <cx:pt idx="3769">10</cx:pt>
          <cx:pt idx="3770">8</cx:pt>
          <cx:pt idx="3771">19</cx:pt>
          <cx:pt idx="3772">22</cx:pt>
          <cx:pt idx="3773">19</cx:pt>
          <cx:pt idx="3774">23</cx:pt>
          <cx:pt idx="3775">0</cx:pt>
          <cx:pt idx="3776">19</cx:pt>
          <cx:pt idx="3777">0</cx:pt>
          <cx:pt idx="3778">11</cx:pt>
          <cx:pt idx="3779">1</cx:pt>
          <cx:pt idx="3780">10</cx:pt>
          <cx:pt idx="3781">5</cx:pt>
          <cx:pt idx="3782">0</cx:pt>
          <cx:pt idx="3783">25</cx:pt>
          <cx:pt idx="3784">48</cx:pt>
          <cx:pt idx="3785">10</cx:pt>
          <cx:pt idx="3786">17</cx:pt>
          <cx:pt idx="3787">16</cx:pt>
          <cx:pt idx="3788">0</cx:pt>
          <cx:pt idx="3789">13</cx:pt>
          <cx:pt idx="3790">35</cx:pt>
          <cx:pt idx="3791">56</cx:pt>
          <cx:pt idx="3792">22</cx:pt>
          <cx:pt idx="3793">10</cx:pt>
          <cx:pt idx="3794">4</cx:pt>
          <cx:pt idx="3795">6</cx:pt>
          <cx:pt idx="3796">6</cx:pt>
          <cx:pt idx="3797">10</cx:pt>
          <cx:pt idx="3798">22</cx:pt>
          <cx:pt idx="3799">18</cx:pt>
          <cx:pt idx="3800">3</cx:pt>
          <cx:pt idx="3801">9</cx:pt>
          <cx:pt idx="3802">14</cx:pt>
          <cx:pt idx="3803">15</cx:pt>
          <cx:pt idx="3804">5</cx:pt>
          <cx:pt idx="3805">17</cx:pt>
          <cx:pt idx="3806">1</cx:pt>
          <cx:pt idx="3807">10</cx:pt>
          <cx:pt idx="3808">26</cx:pt>
          <cx:pt idx="3809">19</cx:pt>
          <cx:pt idx="3810">21</cx:pt>
          <cx:pt idx="3811">13</cx:pt>
          <cx:pt idx="3812">25</cx:pt>
          <cx:pt idx="3813">9</cx:pt>
          <cx:pt idx="3814">35</cx:pt>
          <cx:pt idx="3815">37</cx:pt>
          <cx:pt idx="3816">14</cx:pt>
          <cx:pt idx="3817">6</cx:pt>
          <cx:pt idx="3818">38</cx:pt>
          <cx:pt idx="3819">5</cx:pt>
          <cx:pt idx="3820">26</cx:pt>
          <cx:pt idx="3821">8</cx:pt>
          <cx:pt idx="3822">21</cx:pt>
          <cx:pt idx="3823">34</cx:pt>
          <cx:pt idx="3824">7</cx:pt>
          <cx:pt idx="3825">54</cx:pt>
          <cx:pt idx="3826">55</cx:pt>
          <cx:pt idx="3827">2</cx:pt>
          <cx:pt idx="3828">40</cx:pt>
          <cx:pt idx="3829">29</cx:pt>
          <cx:pt idx="3830">6</cx:pt>
          <cx:pt idx="3831">8</cx:pt>
          <cx:pt idx="3832">7</cx:pt>
          <cx:pt idx="3833">40</cx:pt>
          <cx:pt idx="3834">14</cx:pt>
          <cx:pt idx="3835">19</cx:pt>
          <cx:pt idx="3836">16</cx:pt>
          <cx:pt idx="3837">15</cx:pt>
          <cx:pt idx="3838">6</cx:pt>
          <cx:pt idx="3839">5</cx:pt>
          <cx:pt idx="3840">11</cx:pt>
          <cx:pt idx="3841">27</cx:pt>
          <cx:pt idx="3842">7</cx:pt>
          <cx:pt idx="3843">5</cx:pt>
          <cx:pt idx="3844">1</cx:pt>
          <cx:pt idx="3845">3</cx:pt>
          <cx:pt idx="3846">11</cx:pt>
          <cx:pt idx="3847">5</cx:pt>
          <cx:pt idx="3848">5</cx:pt>
          <cx:pt idx="3849">18</cx:pt>
          <cx:pt idx="3850">16</cx:pt>
          <cx:pt idx="3851">35</cx:pt>
          <cx:pt idx="3852">2</cx:pt>
          <cx:pt idx="3853">1</cx:pt>
          <cx:pt idx="3854">7</cx:pt>
          <cx:pt idx="3855">43</cx:pt>
          <cx:pt idx="3856">1</cx:pt>
          <cx:pt idx="3857">1</cx:pt>
          <cx:pt idx="3858">1</cx:pt>
          <cx:pt idx="3859">5</cx:pt>
          <cx:pt idx="3860">4</cx:pt>
          <cx:pt idx="3861">9</cx:pt>
          <cx:pt idx="3862">24</cx:pt>
          <cx:pt idx="3863">3</cx:pt>
          <cx:pt idx="3864">4</cx:pt>
          <cx:pt idx="3865">20</cx:pt>
          <cx:pt idx="3866">34</cx:pt>
          <cx:pt idx="3867">32</cx:pt>
          <cx:pt idx="3868">50</cx:pt>
          <cx:pt idx="3869">38</cx:pt>
          <cx:pt idx="3870">4</cx:pt>
          <cx:pt idx="3871">20</cx:pt>
          <cx:pt idx="3872">4</cx:pt>
          <cx:pt idx="3873">30</cx:pt>
          <cx:pt idx="3874">12</cx:pt>
          <cx:pt idx="3875">10</cx:pt>
          <cx:pt idx="3876">10</cx:pt>
          <cx:pt idx="3877">17</cx:pt>
          <cx:pt idx="3878">14</cx:pt>
          <cx:pt idx="3879">12</cx:pt>
          <cx:pt idx="3880">13</cx:pt>
          <cx:pt idx="3881">15</cx:pt>
          <cx:pt idx="3882">15</cx:pt>
          <cx:pt idx="3883">28</cx:pt>
          <cx:pt idx="3884">16</cx:pt>
          <cx:pt idx="3885">31</cx:pt>
          <cx:pt idx="3886">33</cx:pt>
          <cx:pt idx="3887">16</cx:pt>
          <cx:pt idx="3888">18</cx:pt>
          <cx:pt idx="3889">1</cx:pt>
          <cx:pt idx="3890">15</cx:pt>
          <cx:pt idx="3891">9</cx:pt>
          <cx:pt idx="3892">21</cx:pt>
          <cx:pt idx="3893">22</cx:pt>
          <cx:pt idx="3894">24</cx:pt>
          <cx:pt idx="3895">16</cx:pt>
          <cx:pt idx="3896">14</cx:pt>
          <cx:pt idx="3897">13</cx:pt>
          <cx:pt idx="3898">10</cx:pt>
          <cx:pt idx="3899">9</cx:pt>
          <cx:pt idx="3900">11</cx:pt>
          <cx:pt idx="3901">9</cx:pt>
          <cx:pt idx="3902">18</cx:pt>
          <cx:pt idx="3903">9</cx:pt>
          <cx:pt idx="3904">33</cx:pt>
          <cx:pt idx="3905">24</cx:pt>
          <cx:pt idx="3906">45</cx:pt>
          <cx:pt idx="3907">1</cx:pt>
          <cx:pt idx="3908">63</cx:pt>
          <cx:pt idx="3909">18</cx:pt>
          <cx:pt idx="3910">9</cx:pt>
          <cx:pt idx="3911">9</cx:pt>
          <cx:pt idx="3912">2</cx:pt>
          <cx:pt idx="3913">9</cx:pt>
          <cx:pt idx="3914">23</cx:pt>
          <cx:pt idx="3915">5</cx:pt>
          <cx:pt idx="3916">6</cx:pt>
          <cx:pt idx="3917">17</cx:pt>
          <cx:pt idx="3918">5</cx:pt>
          <cx:pt idx="3919">7</cx:pt>
          <cx:pt idx="3920">9</cx:pt>
          <cx:pt idx="3921">9</cx:pt>
          <cx:pt idx="3922">14</cx:pt>
          <cx:pt idx="3923">13</cx:pt>
          <cx:pt idx="3924">2</cx:pt>
          <cx:pt idx="3925">34</cx:pt>
          <cx:pt idx="3926">7</cx:pt>
          <cx:pt idx="3927">18</cx:pt>
          <cx:pt idx="3928">11</cx:pt>
          <cx:pt idx="3929">27</cx:pt>
          <cx:pt idx="3930">19</cx:pt>
          <cx:pt idx="3931">1</cx:pt>
          <cx:pt idx="3932">7</cx:pt>
          <cx:pt idx="3933">8</cx:pt>
          <cx:pt idx="3934">21</cx:pt>
          <cx:pt idx="3935">23</cx:pt>
          <cx:pt idx="3936">25</cx:pt>
          <cx:pt idx="3937">35</cx:pt>
          <cx:pt idx="3938">12</cx:pt>
          <cx:pt idx="3939">21</cx:pt>
          <cx:pt idx="3940">13</cx:pt>
          <cx:pt idx="3941">4</cx:pt>
          <cx:pt idx="3942">20</cx:pt>
          <cx:pt idx="3943">25</cx:pt>
          <cx:pt idx="3944">18</cx:pt>
          <cx:pt idx="3945">41</cx:pt>
          <cx:pt idx="3946">10</cx:pt>
          <cx:pt idx="3947">56</cx:pt>
          <cx:pt idx="3948">2</cx:pt>
          <cx:pt idx="3949">5</cx:pt>
          <cx:pt idx="3950">2</cx:pt>
          <cx:pt idx="3951">25</cx:pt>
          <cx:pt idx="3952">6</cx:pt>
          <cx:pt idx="3953">9</cx:pt>
          <cx:pt idx="3954">10</cx:pt>
          <cx:pt idx="3955">11</cx:pt>
          <cx:pt idx="3956">54</cx:pt>
          <cx:pt idx="3957">5</cx:pt>
          <cx:pt idx="3958">9</cx:pt>
          <cx:pt idx="3959">55</cx:pt>
          <cx:pt idx="3960">9</cx:pt>
          <cx:pt idx="3961">5</cx:pt>
          <cx:pt idx="3962">13</cx:pt>
          <cx:pt idx="3963">5</cx:pt>
          <cx:pt idx="3964">7</cx:pt>
          <cx:pt idx="3965">6</cx:pt>
          <cx:pt idx="3966">2</cx:pt>
          <cx:pt idx="3967">9</cx:pt>
          <cx:pt idx="3968">8</cx:pt>
          <cx:pt idx="3969">1</cx:pt>
          <cx:pt idx="3970">17</cx:pt>
          <cx:pt idx="3971">14</cx:pt>
          <cx:pt idx="3972">7</cx:pt>
          <cx:pt idx="3973">5</cx:pt>
          <cx:pt idx="3974">10</cx:pt>
          <cx:pt idx="3975">7</cx:pt>
          <cx:pt idx="3976">14</cx:pt>
          <cx:pt idx="3977">37</cx:pt>
          <cx:pt idx="3978">8</cx:pt>
          <cx:pt idx="3979">46</cx:pt>
          <cx:pt idx="3980">22</cx:pt>
          <cx:pt idx="3981">9</cx:pt>
          <cx:pt idx="3982">14</cx:pt>
          <cx:pt idx="3983">9</cx:pt>
          <cx:pt idx="3984">8</cx:pt>
          <cx:pt idx="3985">30</cx:pt>
          <cx:pt idx="3986">25</cx:pt>
          <cx:pt idx="3987">46</cx:pt>
          <cx:pt idx="3988">15</cx:pt>
          <cx:pt idx="3989">5</cx:pt>
          <cx:pt idx="3990">11</cx:pt>
          <cx:pt idx="3991">9</cx:pt>
          <cx:pt idx="3992">5</cx:pt>
          <cx:pt idx="3993">29</cx:pt>
          <cx:pt idx="3994">5</cx:pt>
          <cx:pt idx="3995">31</cx:pt>
          <cx:pt idx="3996">1</cx:pt>
          <cx:pt idx="3997">27</cx:pt>
          <cx:pt idx="3998">22</cx:pt>
          <cx:pt idx="3999">31</cx:pt>
          <cx:pt idx="4000">17</cx:pt>
          <cx:pt idx="4001">20</cx:pt>
          <cx:pt idx="4002">25</cx:pt>
          <cx:pt idx="4003">43</cx:pt>
          <cx:pt idx="4004">6</cx:pt>
          <cx:pt idx="4005">5</cx:pt>
          <cx:pt idx="4006">21</cx:pt>
          <cx:pt idx="4007">24</cx:pt>
          <cx:pt idx="4008">25</cx:pt>
          <cx:pt idx="4009">3</cx:pt>
          <cx:pt idx="4010">5</cx:pt>
          <cx:pt idx="4011">3</cx:pt>
          <cx:pt idx="4012">10</cx:pt>
          <cx:pt idx="4013">14</cx:pt>
          <cx:pt idx="4014">3</cx:pt>
          <cx:pt idx="4015">17</cx:pt>
          <cx:pt idx="4016">6</cx:pt>
          <cx:pt idx="4017">28</cx:pt>
          <cx:pt idx="4018">5</cx:pt>
          <cx:pt idx="4019">4</cx:pt>
          <cx:pt idx="4020">4</cx:pt>
          <cx:pt idx="4021">5</cx:pt>
          <cx:pt idx="4022">37</cx:pt>
          <cx:pt idx="4023">5</cx:pt>
          <cx:pt idx="4024">22</cx:pt>
          <cx:pt idx="4025">2</cx:pt>
          <cx:pt idx="4026">8</cx:pt>
          <cx:pt idx="4027">13</cx:pt>
          <cx:pt idx="4028">10</cx:pt>
          <cx:pt idx="4029">2</cx:pt>
          <cx:pt idx="4030">10</cx:pt>
          <cx:pt idx="4031">6</cx:pt>
          <cx:pt idx="4032">16</cx:pt>
          <cx:pt idx="4033">35</cx:pt>
          <cx:pt idx="4034">12</cx:pt>
          <cx:pt idx="4035">3</cx:pt>
          <cx:pt idx="4036">12</cx:pt>
          <cx:pt idx="4037">35</cx:pt>
          <cx:pt idx="4038">8</cx:pt>
          <cx:pt idx="4039">16</cx:pt>
          <cx:pt idx="4040">10</cx:pt>
          <cx:pt idx="4041">18</cx:pt>
          <cx:pt idx="4042">17</cx:pt>
          <cx:pt idx="4043">7</cx:pt>
          <cx:pt idx="4044">16</cx:pt>
          <cx:pt idx="4045">11</cx:pt>
          <cx:pt idx="4046">11</cx:pt>
          <cx:pt idx="4047">15</cx:pt>
          <cx:pt idx="4048">7</cx:pt>
          <cx:pt idx="4049">18</cx:pt>
          <cx:pt idx="4050">18</cx:pt>
          <cx:pt idx="4051">5</cx:pt>
          <cx:pt idx="4052">6</cx:pt>
          <cx:pt idx="4053">7</cx:pt>
          <cx:pt idx="4054">37</cx:pt>
          <cx:pt idx="4055">32</cx:pt>
          <cx:pt idx="4056">55</cx:pt>
          <cx:pt idx="4057">11</cx:pt>
          <cx:pt idx="4058">9</cx:pt>
          <cx:pt idx="4059">14</cx:pt>
          <cx:pt idx="4060">16</cx:pt>
          <cx:pt idx="4061">5</cx:pt>
          <cx:pt idx="4062">16</cx:pt>
          <cx:pt idx="4063">0</cx:pt>
          <cx:pt idx="4064">0</cx:pt>
          <cx:pt idx="4065">24</cx:pt>
          <cx:pt idx="4066">7</cx:pt>
          <cx:pt idx="4067">20</cx:pt>
          <cx:pt idx="4068">20</cx:pt>
          <cx:pt idx="4069">22</cx:pt>
          <cx:pt idx="4070">36</cx:pt>
          <cx:pt idx="4071">2</cx:pt>
          <cx:pt idx="4072">20</cx:pt>
          <cx:pt idx="4073">54</cx:pt>
          <cx:pt idx="4074">4</cx:pt>
          <cx:pt idx="4075">13</cx:pt>
          <cx:pt idx="4076">30</cx:pt>
          <cx:pt idx="4077">11</cx:pt>
          <cx:pt idx="4078">10</cx:pt>
          <cx:pt idx="4079">22</cx:pt>
          <cx:pt idx="4080">18</cx:pt>
          <cx:pt idx="4081">4</cx:pt>
          <cx:pt idx="4082">13</cx:pt>
          <cx:pt idx="4083">16</cx:pt>
          <cx:pt idx="4084">26</cx:pt>
          <cx:pt idx="4085">5</cx:pt>
          <cx:pt idx="4086">13</cx:pt>
          <cx:pt idx="4087">13</cx:pt>
          <cx:pt idx="4088">6</cx:pt>
          <cx:pt idx="4089">10</cx:pt>
          <cx:pt idx="4090">5</cx:pt>
          <cx:pt idx="4091">3</cx:pt>
          <cx:pt idx="4092">5</cx:pt>
          <cx:pt idx="4093">4</cx:pt>
          <cx:pt idx="4094">43</cx:pt>
          <cx:pt idx="4095">58</cx:pt>
          <cx:pt idx="4096">4</cx:pt>
          <cx:pt idx="4097">8</cx:pt>
          <cx:pt idx="4098">20</cx:pt>
          <cx:pt idx="4099">8</cx:pt>
          <cx:pt idx="4100">35</cx:pt>
          <cx:pt idx="4101">5</cx:pt>
          <cx:pt idx="4102">2</cx:pt>
          <cx:pt idx="4103">18</cx:pt>
          <cx:pt idx="4104">5</cx:pt>
          <cx:pt idx="4105">8</cx:pt>
          <cx:pt idx="4106">15</cx:pt>
          <cx:pt idx="4107">23</cx:pt>
          <cx:pt idx="4108">12</cx:pt>
          <cx:pt idx="4109">18</cx:pt>
          <cx:pt idx="4110">38</cx:pt>
          <cx:pt idx="4111">5</cx:pt>
          <cx:pt idx="4112">10</cx:pt>
          <cx:pt idx="4113">35</cx:pt>
          <cx:pt idx="4114">8</cx:pt>
          <cx:pt idx="4115">6</cx:pt>
          <cx:pt idx="4116">7</cx:pt>
          <cx:pt idx="4117">6</cx:pt>
          <cx:pt idx="4118">15</cx:pt>
          <cx:pt idx="4119">14</cx:pt>
          <cx:pt idx="4120">1</cx:pt>
          <cx:pt idx="4121">6</cx:pt>
          <cx:pt idx="4122">7</cx:pt>
          <cx:pt idx="4123">14</cx:pt>
          <cx:pt idx="4124">7</cx:pt>
          <cx:pt idx="4125">9</cx:pt>
          <cx:pt idx="4126">7</cx:pt>
          <cx:pt idx="4127">6</cx:pt>
          <cx:pt idx="4128">5</cx:pt>
          <cx:pt idx="4129">5</cx:pt>
          <cx:pt idx="4130">6</cx:pt>
          <cx:pt idx="4131">10</cx:pt>
          <cx:pt idx="4132">20</cx:pt>
          <cx:pt idx="4133">3</cx:pt>
          <cx:pt idx="4134">4</cx:pt>
          <cx:pt idx="4135">15</cx:pt>
          <cx:pt idx="4136">18</cx:pt>
          <cx:pt idx="4137">17</cx:pt>
          <cx:pt idx="4138">24</cx:pt>
          <cx:pt idx="4139">15</cx:pt>
          <cx:pt idx="4140">3</cx:pt>
          <cx:pt idx="4141">10</cx:pt>
          <cx:pt idx="4142">18</cx:pt>
          <cx:pt idx="4143">6</cx:pt>
          <cx:pt idx="4144">43</cx:pt>
          <cx:pt idx="4145">9</cx:pt>
          <cx:pt idx="4146">25</cx:pt>
          <cx:pt idx="4147">7</cx:pt>
          <cx:pt idx="4148">15</cx:pt>
          <cx:pt idx="4149">5</cx:pt>
          <cx:pt idx="4150">1</cx:pt>
          <cx:pt idx="4151">7</cx:pt>
          <cx:pt idx="4152">25</cx:pt>
          <cx:pt idx="4153">5</cx:pt>
          <cx:pt idx="4154">9</cx:pt>
          <cx:pt idx="4155">13</cx:pt>
          <cx:pt idx="4156">4</cx:pt>
          <cx:pt idx="4157">14</cx:pt>
          <cx:pt idx="4158">3</cx:pt>
          <cx:pt idx="4159">12</cx:pt>
          <cx:pt idx="4160">37</cx:pt>
          <cx:pt idx="4161">5</cx:pt>
          <cx:pt idx="4162">26</cx:pt>
          <cx:pt idx="4163">7</cx:pt>
          <cx:pt idx="4164">14</cx:pt>
          <cx:pt idx="4165">1</cx:pt>
          <cx:pt idx="4166">42</cx:pt>
          <cx:pt idx="4167">7</cx:pt>
          <cx:pt idx="4168">23</cx:pt>
          <cx:pt idx="4169">22</cx:pt>
          <cx:pt idx="4170">54</cx:pt>
          <cx:pt idx="4171">7</cx:pt>
          <cx:pt idx="4172">6</cx:pt>
          <cx:pt idx="4173">22</cx:pt>
          <cx:pt idx="4174">3</cx:pt>
          <cx:pt idx="4175">9</cx:pt>
          <cx:pt idx="4176">6</cx:pt>
          <cx:pt idx="4177">7</cx:pt>
          <cx:pt idx="4178">41</cx:pt>
          <cx:pt idx="4179">7</cx:pt>
          <cx:pt idx="4180">4</cx:pt>
          <cx:pt idx="4181">15</cx:pt>
          <cx:pt idx="4182">11</cx:pt>
          <cx:pt idx="4183">30</cx:pt>
          <cx:pt idx="4184">7</cx:pt>
          <cx:pt idx="4185">5</cx:pt>
          <cx:pt idx="4186">37</cx:pt>
          <cx:pt idx="4187">27</cx:pt>
          <cx:pt idx="4188">6</cx:pt>
          <cx:pt idx="4189">13</cx:pt>
          <cx:pt idx="4190">9</cx:pt>
          <cx:pt idx="4191">11</cx:pt>
          <cx:pt idx="4192">4</cx:pt>
          <cx:pt idx="4193">8</cx:pt>
          <cx:pt idx="4194">11</cx:pt>
          <cx:pt idx="4195">11</cx:pt>
          <cx:pt idx="4196">7</cx:pt>
          <cx:pt idx="4197">6</cx:pt>
          <cx:pt idx="4198">18</cx:pt>
          <cx:pt idx="4199">6</cx:pt>
          <cx:pt idx="4200">18</cx:pt>
          <cx:pt idx="4201">13</cx:pt>
          <cx:pt idx="4202">1</cx:pt>
          <cx:pt idx="4203">4</cx:pt>
          <cx:pt idx="4204">38</cx:pt>
          <cx:pt idx="4205">4</cx:pt>
          <cx:pt idx="4206">9</cx:pt>
          <cx:pt idx="4207">7</cx:pt>
          <cx:pt idx="4208">36</cx:pt>
          <cx:pt idx="4209">19</cx:pt>
          <cx:pt idx="4210">43</cx:pt>
          <cx:pt idx="4211">4</cx:pt>
          <cx:pt idx="4212">36</cx:pt>
          <cx:pt idx="4213">22</cx:pt>
          <cx:pt idx="4214">8</cx:pt>
          <cx:pt idx="4215">10</cx:pt>
          <cx:pt idx="4216">36</cx:pt>
          <cx:pt idx="4217">12</cx:pt>
          <cx:pt idx="4218">12</cx:pt>
          <cx:pt idx="4219">9</cx:pt>
          <cx:pt idx="4220">9</cx:pt>
          <cx:pt idx="4221">9</cx:pt>
          <cx:pt idx="4222">2</cx:pt>
          <cx:pt idx="4223">19</cx:pt>
          <cx:pt idx="4224">1</cx:pt>
          <cx:pt idx="4225">11</cx:pt>
          <cx:pt idx="4226">1</cx:pt>
          <cx:pt idx="4227">3</cx:pt>
          <cx:pt idx="4228">5</cx:pt>
          <cx:pt idx="4229">4</cx:pt>
          <cx:pt idx="4230">5</cx:pt>
          <cx:pt idx="4231">2</cx:pt>
          <cx:pt idx="4232">48</cx:pt>
          <cx:pt idx="4233">9</cx:pt>
          <cx:pt idx="4234">4</cx:pt>
          <cx:pt idx="4235">6</cx:pt>
          <cx:pt idx="4236">5</cx:pt>
          <cx:pt idx="4237">9</cx:pt>
          <cx:pt idx="4238">16</cx:pt>
          <cx:pt idx="4239">6</cx:pt>
          <cx:pt idx="4240">13</cx:pt>
          <cx:pt idx="4241">5</cx:pt>
          <cx:pt idx="4242">3</cx:pt>
          <cx:pt idx="4243">8</cx:pt>
          <cx:pt idx="4244">9</cx:pt>
          <cx:pt idx="4245">44</cx:pt>
          <cx:pt idx="4246">11</cx:pt>
          <cx:pt idx="4247">24</cx:pt>
          <cx:pt idx="4248">22</cx:pt>
          <cx:pt idx="4249">35</cx:pt>
          <cx:pt idx="4250">7</cx:pt>
          <cx:pt idx="4251">27</cx:pt>
          <cx:pt idx="4252">47</cx:pt>
          <cx:pt idx="4253">10</cx:pt>
          <cx:pt idx="4254">17</cx:pt>
          <cx:pt idx="4255">11</cx:pt>
          <cx:pt idx="4256">10</cx:pt>
          <cx:pt idx="4257">15</cx:pt>
          <cx:pt idx="4258">13</cx:pt>
          <cx:pt idx="4259">42</cx:pt>
          <cx:pt idx="4260">6</cx:pt>
          <cx:pt idx="4261">36</cx:pt>
          <cx:pt idx="4262">12</cx:pt>
          <cx:pt idx="4263">47</cx:pt>
          <cx:pt idx="4264">26</cx:pt>
          <cx:pt idx="4265">20</cx:pt>
          <cx:pt idx="4266">40</cx:pt>
          <cx:pt idx="4267">5</cx:pt>
          <cx:pt idx="4268">2</cx:pt>
          <cx:pt idx="4269">12</cx:pt>
          <cx:pt idx="4270">6</cx:pt>
          <cx:pt idx="4271">8</cx:pt>
          <cx:pt idx="4272">6</cx:pt>
          <cx:pt idx="4273">15</cx:pt>
          <cx:pt idx="4274">2</cx:pt>
          <cx:pt idx="4275">5</cx:pt>
          <cx:pt idx="4276">12</cx:pt>
          <cx:pt idx="4277">19</cx:pt>
          <cx:pt idx="4278">0</cx:pt>
          <cx:pt idx="4279">15</cx:pt>
          <cx:pt idx="4280">31</cx:pt>
          <cx:pt idx="4281">13</cx:pt>
          <cx:pt idx="4282">9</cx:pt>
          <cx:pt idx="4283">5</cx:pt>
          <cx:pt idx="4284">8</cx:pt>
          <cx:pt idx="4285">2</cx:pt>
          <cx:pt idx="4286">6</cx:pt>
          <cx:pt idx="4287">9</cx:pt>
          <cx:pt idx="4288">33</cx:pt>
          <cx:pt idx="4289">9</cx:pt>
          <cx:pt idx="4290">8</cx:pt>
          <cx:pt idx="4291">23</cx:pt>
          <cx:pt idx="4292">6</cx:pt>
          <cx:pt idx="4293">15</cx:pt>
          <cx:pt idx="4294">14</cx:pt>
          <cx:pt idx="4295">6</cx:pt>
          <cx:pt idx="4296">28</cx:pt>
          <cx:pt idx="4297">22</cx:pt>
          <cx:pt idx="4298">5</cx:pt>
          <cx:pt idx="4299">35</cx:pt>
          <cx:pt idx="4300">5</cx:pt>
          <cx:pt idx="4301">4</cx:pt>
          <cx:pt idx="4302">5</cx:pt>
          <cx:pt idx="4303">18</cx:pt>
          <cx:pt idx="4304">8</cx:pt>
          <cx:pt idx="4305">23</cx:pt>
          <cx:pt idx="4306">20</cx:pt>
          <cx:pt idx="4307">26</cx:pt>
          <cx:pt idx="4308">9</cx:pt>
          <cx:pt idx="4309">10</cx:pt>
          <cx:pt idx="4310">12</cx:pt>
          <cx:pt idx="4311">9</cx:pt>
          <cx:pt idx="4312">11</cx:pt>
          <cx:pt idx="4313">3</cx:pt>
          <cx:pt idx="4314">13</cx:pt>
          <cx:pt idx="4315">6</cx:pt>
          <cx:pt idx="4316">1</cx:pt>
          <cx:pt idx="4317">3</cx:pt>
          <cx:pt idx="4318">9</cx:pt>
          <cx:pt idx="4319">41</cx:pt>
          <cx:pt idx="4320">39</cx:pt>
          <cx:pt idx="4321">19</cx:pt>
          <cx:pt idx="4322">9</cx:pt>
          <cx:pt idx="4323">7</cx:pt>
          <cx:pt idx="4324">4</cx:pt>
          <cx:pt idx="4325">30</cx:pt>
          <cx:pt idx="4326">33</cx:pt>
          <cx:pt idx="4327">17</cx:pt>
          <cx:pt idx="4328">18</cx:pt>
          <cx:pt idx="4329">19</cx:pt>
          <cx:pt idx="4330">4</cx:pt>
          <cx:pt idx="4331">8</cx:pt>
          <cx:pt idx="4332">38</cx:pt>
          <cx:pt idx="4333">9</cx:pt>
          <cx:pt idx="4334">28</cx:pt>
          <cx:pt idx="4335">34</cx:pt>
          <cx:pt idx="4336">6</cx:pt>
          <cx:pt idx="4337">9</cx:pt>
          <cx:pt idx="4338">8</cx:pt>
          <cx:pt idx="4339">53</cx:pt>
          <cx:pt idx="4340">19</cx:pt>
          <cx:pt idx="4341">10</cx:pt>
          <cx:pt idx="4342">5</cx:pt>
          <cx:pt idx="4343">10</cx:pt>
          <cx:pt idx="4344">19</cx:pt>
          <cx:pt idx="4345">16</cx:pt>
          <cx:pt idx="4346">4</cx:pt>
          <cx:pt idx="4347">12</cx:pt>
          <cx:pt idx="4348">5</cx:pt>
          <cx:pt idx="4349">11</cx:pt>
          <cx:pt idx="4350">18</cx:pt>
          <cx:pt idx="4351">15</cx:pt>
          <cx:pt idx="4352">6</cx:pt>
          <cx:pt idx="4353">7</cx:pt>
          <cx:pt idx="4354">6</cx:pt>
          <cx:pt idx="4355">19</cx:pt>
          <cx:pt idx="4356">13</cx:pt>
          <cx:pt idx="4357">10</cx:pt>
          <cx:pt idx="4358">4</cx:pt>
          <cx:pt idx="4359">21</cx:pt>
          <cx:pt idx="4360">10</cx:pt>
          <cx:pt idx="4361">6</cx:pt>
          <cx:pt idx="4362">5</cx:pt>
          <cx:pt idx="4363">13</cx:pt>
          <cx:pt idx="4364">17</cx:pt>
          <cx:pt idx="4365">9</cx:pt>
          <cx:pt idx="4366">36</cx:pt>
          <cx:pt idx="4367">11</cx:pt>
          <cx:pt idx="4368">13</cx:pt>
          <cx:pt idx="4369">8</cx:pt>
          <cx:pt idx="4370">1</cx:pt>
          <cx:pt idx="4371">18</cx:pt>
          <cx:pt idx="4372">15</cx:pt>
          <cx:pt idx="4373">11</cx:pt>
          <cx:pt idx="4374">5</cx:pt>
          <cx:pt idx="4375">9</cx:pt>
          <cx:pt idx="4376">6</cx:pt>
          <cx:pt idx="4377">20</cx:pt>
          <cx:pt idx="4378">3</cx:pt>
          <cx:pt idx="4379">5</cx:pt>
          <cx:pt idx="4380">54</cx:pt>
          <cx:pt idx="4381">0</cx:pt>
          <cx:pt idx="4382">34</cx:pt>
          <cx:pt idx="4383">8</cx:pt>
          <cx:pt idx="4384">4</cx:pt>
          <cx:pt idx="4385">21</cx:pt>
          <cx:pt idx="4386">9</cx:pt>
          <cx:pt idx="4387">5</cx:pt>
          <cx:pt idx="4388">14</cx:pt>
          <cx:pt idx="4389">4</cx:pt>
          <cx:pt idx="4390">8</cx:pt>
          <cx:pt idx="4391">10</cx:pt>
          <cx:pt idx="4392">5</cx:pt>
          <cx:pt idx="4393">25</cx:pt>
          <cx:pt idx="4394">5</cx:pt>
          <cx:pt idx="4395">2</cx:pt>
          <cx:pt idx="4396">15</cx:pt>
          <cx:pt idx="4397">14</cx:pt>
          <cx:pt idx="4398">35</cx:pt>
          <cx:pt idx="4399">4</cx:pt>
          <cx:pt idx="4400">54</cx:pt>
          <cx:pt idx="4401">6</cx:pt>
          <cx:pt idx="4402">5</cx:pt>
          <cx:pt idx="4403">22</cx:pt>
          <cx:pt idx="4404">30</cx:pt>
          <cx:pt idx="4405">6</cx:pt>
          <cx:pt idx="4406">6</cx:pt>
          <cx:pt idx="4407">26</cx:pt>
          <cx:pt idx="4408">28</cx:pt>
          <cx:pt idx="4409">5</cx:pt>
          <cx:pt idx="4410">7</cx:pt>
          <cx:pt idx="4411">33</cx:pt>
          <cx:pt idx="4412">3</cx:pt>
          <cx:pt idx="4413">6</cx:pt>
          <cx:pt idx="4414">33</cx:pt>
          <cx:pt idx="4415">10</cx:pt>
          <cx:pt idx="4416">6</cx:pt>
          <cx:pt idx="4417">42</cx:pt>
          <cx:pt idx="4418">40</cx:pt>
          <cx:pt idx="4419">19</cx:pt>
          <cx:pt idx="4420">16</cx:pt>
          <cx:pt idx="4421">22</cx:pt>
          <cx:pt idx="4422">5</cx:pt>
          <cx:pt idx="4423">4</cx:pt>
          <cx:pt idx="4424">15</cx:pt>
          <cx:pt idx="4425">37</cx:pt>
          <cx:pt idx="4426">3</cx:pt>
          <cx:pt idx="4427">6</cx:pt>
          <cx:pt idx="4428">6</cx:pt>
          <cx:pt idx="4429">2</cx:pt>
          <cx:pt idx="4430">10</cx:pt>
          <cx:pt idx="4431">12</cx:pt>
          <cx:pt idx="4432">4</cx:pt>
          <cx:pt idx="4433">7</cx:pt>
          <cx:pt idx="4434">53</cx:pt>
          <cx:pt idx="4435">37</cx:pt>
          <cx:pt idx="4436">4</cx:pt>
          <cx:pt idx="4437">4</cx:pt>
          <cx:pt idx="4438">17</cx:pt>
          <cx:pt idx="4439">3</cx:pt>
          <cx:pt idx="4440">32</cx:pt>
          <cx:pt idx="4441">4</cx:pt>
          <cx:pt idx="4442">3</cx:pt>
          <cx:pt idx="4443">34</cx:pt>
          <cx:pt idx="4444">17</cx:pt>
          <cx:pt idx="4445">40</cx:pt>
          <cx:pt idx="4446">7</cx:pt>
          <cx:pt idx="4447">4</cx:pt>
          <cx:pt idx="4448">4</cx:pt>
          <cx:pt idx="4449">5</cx:pt>
          <cx:pt idx="4450">4</cx:pt>
          <cx:pt idx="4451">4</cx:pt>
          <cx:pt idx="4452">7</cx:pt>
          <cx:pt idx="4453">4</cx:pt>
          <cx:pt idx="4454">4</cx:pt>
          <cx:pt idx="4455">27</cx:pt>
          <cx:pt idx="4456">3</cx:pt>
          <cx:pt idx="4457">49</cx:pt>
          <cx:pt idx="4458">33</cx:pt>
          <cx:pt idx="4459">27</cx:pt>
          <cx:pt idx="4460">4</cx:pt>
          <cx:pt idx="4461">8</cx:pt>
          <cx:pt idx="4462">8</cx:pt>
          <cx:pt idx="4463">9</cx:pt>
          <cx:pt idx="4464">14</cx:pt>
          <cx:pt idx="4465">12</cx:pt>
          <cx:pt idx="4466">18</cx:pt>
          <cx:pt idx="4467">25</cx:pt>
          <cx:pt idx="4468">7</cx:pt>
          <cx:pt idx="4469">27</cx:pt>
          <cx:pt idx="4470">14</cx:pt>
          <cx:pt idx="4471">3</cx:pt>
          <cx:pt idx="4472">8</cx:pt>
          <cx:pt idx="4473">8</cx:pt>
          <cx:pt idx="4474">3</cx:pt>
          <cx:pt idx="4475">7</cx:pt>
          <cx:pt idx="4476">27</cx:pt>
          <cx:pt idx="4477">41</cx:pt>
          <cx:pt idx="4478">6</cx:pt>
          <cx:pt idx="4479">3</cx:pt>
          <cx:pt idx="4480">7</cx:pt>
          <cx:pt idx="4481">14</cx:pt>
          <cx:pt idx="4482">12</cx:pt>
          <cx:pt idx="4483">7</cx:pt>
          <cx:pt idx="4484">3</cx:pt>
          <cx:pt idx="4485">9</cx:pt>
          <cx:pt idx="4486">9</cx:pt>
          <cx:pt idx="4487">10</cx:pt>
          <cx:pt idx="4488">12</cx:pt>
          <cx:pt idx="4489">15</cx:pt>
          <cx:pt idx="4490">31</cx:pt>
          <cx:pt idx="4491">3</cx:pt>
          <cx:pt idx="4492">5</cx:pt>
          <cx:pt idx="4493">3</cx:pt>
          <cx:pt idx="4494">35</cx:pt>
          <cx:pt idx="4495">20</cx:pt>
          <cx:pt idx="4496">51</cx:pt>
          <cx:pt idx="4497">5</cx:pt>
          <cx:pt idx="4498">2</cx:pt>
          <cx:pt idx="4499">6</cx:pt>
          <cx:pt idx="4500">11</cx:pt>
          <cx:pt idx="4501">3</cx:pt>
          <cx:pt idx="4502">11</cx:pt>
          <cx:pt idx="4503">7</cx:pt>
          <cx:pt idx="4504">7</cx:pt>
          <cx:pt idx="4505">5</cx:pt>
          <cx:pt idx="4506">5</cx:pt>
          <cx:pt idx="4507">20</cx:pt>
          <cx:pt idx="4508">1</cx:pt>
          <cx:pt idx="4509">51</cx:pt>
          <cx:pt idx="4510">3</cx:pt>
          <cx:pt idx="4511">25</cx:pt>
          <cx:pt idx="4512">46</cx:pt>
          <cx:pt idx="4513">7</cx:pt>
          <cx:pt idx="4514">3</cx:pt>
          <cx:pt idx="4515">10</cx:pt>
          <cx:pt idx="4516">2</cx:pt>
          <cx:pt idx="4517">7</cx:pt>
          <cx:pt idx="4518">3</cx:pt>
          <cx:pt idx="4519">4</cx:pt>
          <cx:pt idx="4520">36</cx:pt>
          <cx:pt idx="4521">31</cx:pt>
          <cx:pt idx="4522">24</cx:pt>
          <cx:pt idx="4523">2</cx:pt>
          <cx:pt idx="4524">3</cx:pt>
          <cx:pt idx="4525">19</cx:pt>
          <cx:pt idx="4526">46</cx:pt>
          <cx:pt idx="4527">4</cx:pt>
          <cx:pt idx="4528">18</cx:pt>
          <cx:pt idx="4529">16</cx:pt>
          <cx:pt idx="4530">4</cx:pt>
          <cx:pt idx="4531">3</cx:pt>
          <cx:pt idx="4532">6</cx:pt>
          <cx:pt idx="4533">19</cx:pt>
          <cx:pt idx="4534">32</cx:pt>
          <cx:pt idx="4535">5</cx:pt>
          <cx:pt idx="4536">30</cx:pt>
          <cx:pt idx="4537">13</cx:pt>
          <cx:pt idx="4538">8</cx:pt>
          <cx:pt idx="4539">11</cx:pt>
          <cx:pt idx="4540">6</cx:pt>
          <cx:pt idx="4541">11</cx:pt>
          <cx:pt idx="4542">4</cx:pt>
          <cx:pt idx="4543">32</cx:pt>
          <cx:pt idx="4544">17</cx:pt>
          <cx:pt idx="4545">1</cx:pt>
          <cx:pt idx="4546">8</cx:pt>
          <cx:pt idx="4547">16</cx:pt>
          <cx:pt idx="4548">3</cx:pt>
          <cx:pt idx="4549">32</cx:pt>
          <cx:pt idx="4550">16</cx:pt>
          <cx:pt idx="4551">30</cx:pt>
          <cx:pt idx="4552">6</cx:pt>
          <cx:pt idx="4553">5</cx:pt>
          <cx:pt idx="4554">3</cx:pt>
          <cx:pt idx="4555">3</cx:pt>
          <cx:pt idx="4556">1</cx:pt>
          <cx:pt idx="4557">9</cx:pt>
          <cx:pt idx="4558">1</cx:pt>
          <cx:pt idx="4559">32</cx:pt>
          <cx:pt idx="4560">4</cx:pt>
          <cx:pt idx="4561">2</cx:pt>
          <cx:pt idx="4562">7</cx:pt>
          <cx:pt idx="4563">43</cx:pt>
          <cx:pt idx="4564">2</cx:pt>
          <cx:pt idx="4565">14</cx:pt>
          <cx:pt idx="4566">11</cx:pt>
          <cx:pt idx="4567">6</cx:pt>
          <cx:pt idx="4568">5</cx:pt>
          <cx:pt idx="4569">6</cx:pt>
          <cx:pt idx="4570">9</cx:pt>
          <cx:pt idx="4571">25</cx:pt>
          <cx:pt idx="4572">9</cx:pt>
          <cx:pt idx="4573">31</cx:pt>
          <cx:pt idx="4574">3</cx:pt>
          <cx:pt idx="4575">14</cx:pt>
          <cx:pt idx="4576">13</cx:pt>
          <cx:pt idx="4577">6</cx:pt>
          <cx:pt idx="4578">44</cx:pt>
          <cx:pt idx="4579">16</cx:pt>
          <cx:pt idx="4580">6</cx:pt>
          <cx:pt idx="4581">9</cx:pt>
          <cx:pt idx="4582">15</cx:pt>
          <cx:pt idx="4583">5</cx:pt>
          <cx:pt idx="4584">20</cx:pt>
          <cx:pt idx="4585">23</cx:pt>
          <cx:pt idx="4586">49</cx:pt>
          <cx:pt idx="4587">4</cx:pt>
          <cx:pt idx="4588">38</cx:pt>
          <cx:pt idx="4589">6</cx:pt>
          <cx:pt idx="4590">5</cx:pt>
          <cx:pt idx="4591">32</cx:pt>
          <cx:pt idx="4592">31</cx:pt>
          <cx:pt idx="4593">14</cx:pt>
          <cx:pt idx="4594">7</cx:pt>
          <cx:pt idx="4595">6</cx:pt>
          <cx:pt idx="4596">6</cx:pt>
          <cx:pt idx="4597">6</cx:pt>
          <cx:pt idx="4598">37</cx:pt>
          <cx:pt idx="4599">15</cx:pt>
          <cx:pt idx="4600">4</cx:pt>
          <cx:pt idx="4601">10</cx:pt>
          <cx:pt idx="4602">6</cx:pt>
          <cx:pt idx="4603">2</cx:pt>
          <cx:pt idx="4604">17</cx:pt>
          <cx:pt idx="4605">5</cx:pt>
          <cx:pt idx="4606">10</cx:pt>
          <cx:pt idx="4607">8</cx:pt>
          <cx:pt idx="4608">5</cx:pt>
          <cx:pt idx="4609">11</cx:pt>
          <cx:pt idx="4610">3</cx:pt>
          <cx:pt idx="4611">20</cx:pt>
          <cx:pt idx="4612">4</cx:pt>
          <cx:pt idx="4613">24</cx:pt>
          <cx:pt idx="4614">2</cx:pt>
          <cx:pt idx="4615">7</cx:pt>
          <cx:pt idx="4616">5</cx:pt>
          <cx:pt idx="4617">22</cx:pt>
          <cx:pt idx="4618">27</cx:pt>
          <cx:pt idx="4619">1</cx:pt>
          <cx:pt idx="4620">11</cx:pt>
          <cx:pt idx="4621">23</cx:pt>
          <cx:pt idx="4622">6</cx:pt>
          <cx:pt idx="4623">34</cx:pt>
          <cx:pt idx="4624">3</cx:pt>
          <cx:pt idx="4625">5</cx:pt>
          <cx:pt idx="4626">12</cx:pt>
          <cx:pt idx="4627">40</cx:pt>
          <cx:pt idx="4628">26</cx:pt>
          <cx:pt idx="4629">7</cx:pt>
          <cx:pt idx="4630">3</cx:pt>
          <cx:pt idx="4631">30</cx:pt>
          <cx:pt idx="4632">21</cx:pt>
          <cx:pt idx="4633">20</cx:pt>
          <cx:pt idx="4634">24</cx:pt>
          <cx:pt idx="4635">24</cx:pt>
          <cx:pt idx="4636">3</cx:pt>
          <cx:pt idx="4637">37</cx:pt>
          <cx:pt idx="4638">24</cx:pt>
          <cx:pt idx="4639">6</cx:pt>
          <cx:pt idx="4640">1</cx:pt>
          <cx:pt idx="4641">5</cx:pt>
          <cx:pt idx="4642">5</cx:pt>
          <cx:pt idx="4643">5</cx:pt>
          <cx:pt idx="4644">2</cx:pt>
          <cx:pt idx="4645">13</cx:pt>
          <cx:pt idx="4646">11</cx:pt>
          <cx:pt idx="4647">12</cx:pt>
          <cx:pt idx="4648">11</cx:pt>
          <cx:pt idx="4649">8</cx:pt>
          <cx:pt idx="4650">4</cx:pt>
          <cx:pt idx="4651">36</cx:pt>
          <cx:pt idx="4652">12</cx:pt>
          <cx:pt idx="4653">10</cx:pt>
          <cx:pt idx="4654">1</cx:pt>
          <cx:pt idx="4655">1</cx:pt>
          <cx:pt idx="4656">2</cx:pt>
          <cx:pt idx="4657">12</cx:pt>
          <cx:pt idx="4658">3</cx:pt>
          <cx:pt idx="4659">25</cx:pt>
          <cx:pt idx="4660">37</cx:pt>
          <cx:pt idx="4661">15</cx:pt>
          <cx:pt idx="4662">13</cx:pt>
          <cx:pt idx="4663">17</cx:pt>
          <cx:pt idx="4664">12</cx:pt>
          <cx:pt idx="4665">55</cx:pt>
          <cx:pt idx="4666">5</cx:pt>
          <cx:pt idx="4667">10</cx:pt>
          <cx:pt idx="4668">31</cx:pt>
          <cx:pt idx="4669">15</cx:pt>
          <cx:pt idx="4670">6</cx:pt>
          <cx:pt idx="4671">4</cx:pt>
          <cx:pt idx="4672">16</cx:pt>
          <cx:pt idx="4673">14</cx:pt>
          <cx:pt idx="4674">6</cx:pt>
          <cx:pt idx="4675">4</cx:pt>
          <cx:pt idx="4676">12</cx:pt>
          <cx:pt idx="4677">7</cx:pt>
          <cx:pt idx="4678">9</cx:pt>
          <cx:pt idx="4679">3</cx:pt>
          <cx:pt idx="4680">4</cx:pt>
          <cx:pt idx="4681">28</cx:pt>
          <cx:pt idx="4682">1</cx:pt>
          <cx:pt idx="4683">15</cx:pt>
          <cx:pt idx="4684">6</cx:pt>
          <cx:pt idx="4685">1</cx:pt>
          <cx:pt idx="4686">4</cx:pt>
          <cx:pt idx="4687">4</cx:pt>
          <cx:pt idx="4688">5</cx:pt>
          <cx:pt idx="4689">11</cx:pt>
          <cx:pt idx="4690">16</cx:pt>
          <cx:pt idx="4691">8</cx:pt>
          <cx:pt idx="4692">5</cx:pt>
          <cx:pt idx="4693">15</cx:pt>
          <cx:pt idx="4694">5</cx:pt>
          <cx:pt idx="4695">11</cx:pt>
          <cx:pt idx="4696">13</cx:pt>
          <cx:pt idx="4697">11</cx:pt>
          <cx:pt idx="4698">37</cx:pt>
          <cx:pt idx="4699">2</cx:pt>
          <cx:pt idx="4700">21</cx:pt>
          <cx:pt idx="4701">1</cx:pt>
          <cx:pt idx="4702">53</cx:pt>
          <cx:pt idx="4703">21</cx:pt>
          <cx:pt idx="4704">27</cx:pt>
          <cx:pt idx="4705">5</cx:pt>
          <cx:pt idx="4706">4</cx:pt>
          <cx:pt idx="4707">7</cx:pt>
          <cx:pt idx="4708">22</cx:pt>
          <cx:pt idx="4709">2</cx:pt>
          <cx:pt idx="4710">17</cx:pt>
          <cx:pt idx="4711">22</cx:pt>
          <cx:pt idx="4712">14</cx:pt>
          <cx:pt idx="4713">14</cx:pt>
          <cx:pt idx="4714">11</cx:pt>
          <cx:pt idx="4715">9</cx:pt>
          <cx:pt idx="4716">35</cx:pt>
          <cx:pt idx="4717">7</cx:pt>
          <cx:pt idx="4718">54</cx:pt>
          <cx:pt idx="4719">16</cx:pt>
          <cx:pt idx="4720">4</cx:pt>
          <cx:pt idx="4721">13</cx:pt>
          <cx:pt idx="4722">8</cx:pt>
          <cx:pt idx="4723">9</cx:pt>
          <cx:pt idx="4724">27</cx:pt>
          <cx:pt idx="4725">14</cx:pt>
          <cx:pt idx="4726">26</cx:pt>
          <cx:pt idx="4727">23</cx:pt>
          <cx:pt idx="4728">40</cx:pt>
          <cx:pt idx="4729">29</cx:pt>
          <cx:pt idx="4730">32</cx:pt>
          <cx:pt idx="4731">9</cx:pt>
          <cx:pt idx="4732">11</cx:pt>
          <cx:pt idx="4733">31</cx:pt>
          <cx:pt idx="4734">27</cx:pt>
          <cx:pt idx="4735">6</cx:pt>
          <cx:pt idx="4736">3</cx:pt>
          <cx:pt idx="4737">3</cx:pt>
          <cx:pt idx="4738">12</cx:pt>
          <cx:pt idx="4739">13</cx:pt>
          <cx:pt idx="4740">4</cx:pt>
          <cx:pt idx="4741">5</cx:pt>
          <cx:pt idx="4742">9</cx:pt>
          <cx:pt idx="4743">6</cx:pt>
          <cx:pt idx="4744">6</cx:pt>
          <cx:pt idx="4745">1</cx:pt>
          <cx:pt idx="4746">6</cx:pt>
          <cx:pt idx="4747">6</cx:pt>
          <cx:pt idx="4748">18</cx:pt>
          <cx:pt idx="4749">5</cx:pt>
          <cx:pt idx="4750">23</cx:pt>
          <cx:pt idx="4751">13</cx:pt>
          <cx:pt idx="4752">13</cx:pt>
          <cx:pt idx="4753">6</cx:pt>
          <cx:pt idx="4754">5</cx:pt>
          <cx:pt idx="4755">10</cx:pt>
          <cx:pt idx="4756">5</cx:pt>
          <cx:pt idx="4757">9</cx:pt>
          <cx:pt idx="4758">6</cx:pt>
          <cx:pt idx="4759">1</cx:pt>
          <cx:pt idx="4760">11</cx:pt>
          <cx:pt idx="4761">9</cx:pt>
          <cx:pt idx="4762">3</cx:pt>
          <cx:pt idx="4763">9</cx:pt>
          <cx:pt idx="4764">17</cx:pt>
          <cx:pt idx="4765">5</cx:pt>
          <cx:pt idx="4766">5</cx:pt>
          <cx:pt idx="4767">4</cx:pt>
          <cx:pt idx="4768">12</cx:pt>
          <cx:pt idx="4769">25</cx:pt>
          <cx:pt idx="4770">28</cx:pt>
          <cx:pt idx="4771">6</cx:pt>
          <cx:pt idx="4772">18</cx:pt>
          <cx:pt idx="4773">11</cx:pt>
          <cx:pt idx="4774">14</cx:pt>
          <cx:pt idx="4775">18</cx:pt>
          <cx:pt idx="4776">7</cx:pt>
          <cx:pt idx="4777">5</cx:pt>
          <cx:pt idx="4778">16</cx:pt>
          <cx:pt idx="4779">30</cx:pt>
          <cx:pt idx="4780">9</cx:pt>
          <cx:pt idx="4781">9</cx:pt>
          <cx:pt idx="4782">4</cx:pt>
          <cx:pt idx="4783">16</cx:pt>
          <cx:pt idx="4784">4</cx:pt>
          <cx:pt idx="4785">10</cx:pt>
          <cx:pt idx="4786">11</cx:pt>
          <cx:pt idx="4787">10</cx:pt>
          <cx:pt idx="4788">10</cx:pt>
          <cx:pt idx="4789">9</cx:pt>
          <cx:pt idx="4790">8</cx:pt>
          <cx:pt idx="4791">8</cx:pt>
          <cx:pt idx="4792">6</cx:pt>
          <cx:pt idx="4793">14</cx:pt>
          <cx:pt idx="4794">14</cx:pt>
          <cx:pt idx="4795">8</cx:pt>
          <cx:pt idx="4796">31</cx:pt>
          <cx:pt idx="4797">8</cx:pt>
          <cx:pt idx="4798">3</cx:pt>
          <cx:pt idx="4799">36</cx:pt>
          <cx:pt idx="4800">31</cx:pt>
          <cx:pt idx="4801">5</cx:pt>
          <cx:pt idx="4802">6</cx:pt>
          <cx:pt idx="4803">9</cx:pt>
          <cx:pt idx="4804">5</cx:pt>
          <cx:pt idx="4805">34</cx:pt>
          <cx:pt idx="4806">17</cx:pt>
          <cx:pt idx="4807">14</cx:pt>
          <cx:pt idx="4808">15</cx:pt>
          <cx:pt idx="4809">11</cx:pt>
          <cx:pt idx="4810">4</cx:pt>
          <cx:pt idx="4811">10</cx:pt>
          <cx:pt idx="4812">5</cx:pt>
          <cx:pt idx="4813">10</cx:pt>
          <cx:pt idx="4814">18</cx:pt>
          <cx:pt idx="4815">6</cx:pt>
          <cx:pt idx="4816">6</cx:pt>
          <cx:pt idx="4817">8</cx:pt>
          <cx:pt idx="4818">17</cx:pt>
          <cx:pt idx="4819">5</cx:pt>
          <cx:pt idx="4820">14</cx:pt>
          <cx:pt idx="4821">0</cx:pt>
          <cx:pt idx="4822">9</cx:pt>
          <cx:pt idx="4823">1</cx:pt>
          <cx:pt idx="4824">6</cx:pt>
          <cx:pt idx="4825">4</cx:pt>
          <cx:pt idx="4826">1</cx:pt>
          <cx:pt idx="4827">8</cx:pt>
          <cx:pt idx="4828">2</cx:pt>
          <cx:pt idx="4829">7</cx:pt>
          <cx:pt idx="4830">10</cx:pt>
          <cx:pt idx="4831">8</cx:pt>
          <cx:pt idx="4832">10</cx:pt>
          <cx:pt idx="4833">4</cx:pt>
          <cx:pt idx="4834">2</cx:pt>
          <cx:pt idx="4835">8</cx:pt>
          <cx:pt idx="4836">8</cx:pt>
          <cx:pt idx="4837">11</cx:pt>
          <cx:pt idx="4838">33</cx:pt>
          <cx:pt idx="4839">3</cx:pt>
          <cx:pt idx="4840">1</cx:pt>
          <cx:pt idx="4841">8</cx:pt>
          <cx:pt idx="4842">10</cx:pt>
          <cx:pt idx="4843">4</cx:pt>
          <cx:pt idx="4844">12</cx:pt>
          <cx:pt idx="4845">11</cx:pt>
          <cx:pt idx="4846">7</cx:pt>
          <cx:pt idx="4847">36</cx:pt>
          <cx:pt idx="4848">22</cx:pt>
          <cx:pt idx="4849">10</cx:pt>
          <cx:pt idx="4850">11</cx:pt>
          <cx:pt idx="4851">14</cx:pt>
          <cx:pt idx="4852">4</cx:pt>
          <cx:pt idx="4853">5</cx:pt>
          <cx:pt idx="4854">4</cx:pt>
          <cx:pt idx="4855">3</cx:pt>
          <cx:pt idx="4856">30</cx:pt>
          <cx:pt idx="4857">44</cx:pt>
          <cx:pt idx="4858">17</cx:pt>
          <cx:pt idx="4859">17</cx:pt>
          <cx:pt idx="4860">0</cx:pt>
          <cx:pt idx="4861">2</cx:pt>
          <cx:pt idx="4862">5</cx:pt>
          <cx:pt idx="4863">31</cx:pt>
          <cx:pt idx="4864">18</cx:pt>
          <cx:pt idx="4865">2</cx:pt>
          <cx:pt idx="4866">11</cx:pt>
          <cx:pt idx="4867">0</cx:pt>
          <cx:pt idx="4868">13</cx:pt>
          <cx:pt idx="4869">37</cx:pt>
          <cx:pt idx="4870">13</cx:pt>
          <cx:pt idx="4871">10</cx:pt>
          <cx:pt idx="4872">8</cx:pt>
          <cx:pt idx="4873">5</cx:pt>
          <cx:pt idx="4874">13</cx:pt>
          <cx:pt idx="4875">31</cx:pt>
          <cx:pt idx="4876">4</cx:pt>
          <cx:pt idx="4877">5</cx:pt>
          <cx:pt idx="4878">41</cx:pt>
          <cx:pt idx="4879">4</cx:pt>
          <cx:pt idx="4880">4</cx:pt>
          <cx:pt idx="4881">2</cx:pt>
          <cx:pt idx="4882">15</cx:pt>
          <cx:pt idx="4883">15</cx:pt>
          <cx:pt idx="4884">26</cx:pt>
          <cx:pt idx="4885">3</cx:pt>
          <cx:pt idx="4886">2</cx:pt>
          <cx:pt idx="4887">7</cx:pt>
          <cx:pt idx="4888">3</cx:pt>
          <cx:pt idx="4889">5</cx:pt>
          <cx:pt idx="4890">4</cx:pt>
          <cx:pt idx="4891">4</cx:pt>
          <cx:pt idx="4892">7</cx:pt>
          <cx:pt idx="4893">1</cx:pt>
          <cx:pt idx="4894">4</cx:pt>
          <cx:pt idx="4895">11</cx:pt>
          <cx:pt idx="4896">55</cx:pt>
          <cx:pt idx="4897">2</cx:pt>
          <cx:pt idx="4898">8</cx:pt>
          <cx:pt idx="4899">6</cx:pt>
          <cx:pt idx="4900">7</cx:pt>
          <cx:pt idx="4901">10</cx:pt>
          <cx:pt idx="4902">35</cx:pt>
          <cx:pt idx="4903">4</cx:pt>
          <cx:pt idx="4904">28</cx:pt>
          <cx:pt idx="4905">11</cx:pt>
          <cx:pt idx="4906">9</cx:pt>
          <cx:pt idx="4907">11</cx:pt>
          <cx:pt idx="4908">5</cx:pt>
          <cx:pt idx="4909">33</cx:pt>
          <cx:pt idx="4910">4</cx:pt>
          <cx:pt idx="4911">22</cx:pt>
          <cx:pt idx="4912">19</cx:pt>
          <cx:pt idx="4913">6</cx:pt>
          <cx:pt idx="4914">7</cx:pt>
          <cx:pt idx="4915">5</cx:pt>
          <cx:pt idx="4916">25</cx:pt>
          <cx:pt idx="4917">8</cx:pt>
          <cx:pt idx="4918">2</cx:pt>
          <cx:pt idx="4919">12</cx:pt>
          <cx:pt idx="4920">11</cx:pt>
          <cx:pt idx="4921">3</cx:pt>
          <cx:pt idx="4922">1</cx:pt>
          <cx:pt idx="4923">9</cx:pt>
          <cx:pt idx="4924">32</cx:pt>
          <cx:pt idx="4925">19</cx:pt>
          <cx:pt idx="4926">10</cx:pt>
          <cx:pt idx="4927">17</cx:pt>
          <cx:pt idx="4928">33</cx:pt>
          <cx:pt idx="4929">3</cx:pt>
          <cx:pt idx="4930">10</cx:pt>
          <cx:pt idx="4931">3</cx:pt>
          <cx:pt idx="4932">6</cx:pt>
          <cx:pt idx="4933">5</cx:pt>
          <cx:pt idx="4934">7</cx:pt>
          <cx:pt idx="4935">7</cx:pt>
          <cx:pt idx="4936">6</cx:pt>
          <cx:pt idx="4937">32</cx:pt>
          <cx:pt idx="4938">23</cx:pt>
          <cx:pt idx="4939">8</cx:pt>
          <cx:pt idx="4940">7</cx:pt>
          <cx:pt idx="4941">7</cx:pt>
          <cx:pt idx="4942">9</cx:pt>
          <cx:pt idx="4943">18</cx:pt>
          <cx:pt idx="4944">1</cx:pt>
          <cx:pt idx="4945">6</cx:pt>
          <cx:pt idx="4946">8</cx:pt>
          <cx:pt idx="4947">27</cx:pt>
          <cx:pt idx="4948">8</cx:pt>
          <cx:pt idx="4949">6</cx:pt>
          <cx:pt idx="4950">8</cx:pt>
          <cx:pt idx="4951">4</cx:pt>
          <cx:pt idx="4952">8</cx:pt>
          <cx:pt idx="4953">5</cx:pt>
          <cx:pt idx="4954">28</cx:pt>
          <cx:pt idx="4955">20</cx:pt>
          <cx:pt idx="4956">6</cx:pt>
          <cx:pt idx="4957">16</cx:pt>
          <cx:pt idx="4958">10</cx:pt>
          <cx:pt idx="4959">14</cx:pt>
          <cx:pt idx="4960">12</cx:pt>
          <cx:pt idx="4961">5</cx:pt>
          <cx:pt idx="4962">13</cx:pt>
          <cx:pt idx="4963">4</cx:pt>
          <cx:pt idx="4964">3</cx:pt>
          <cx:pt idx="4965">9</cx:pt>
          <cx:pt idx="4966">9</cx:pt>
          <cx:pt idx="4967">7</cx:pt>
          <cx:pt idx="4968">4</cx:pt>
          <cx:pt idx="4969">9</cx:pt>
          <cx:pt idx="4970">17</cx:pt>
          <cx:pt idx="4971">18</cx:pt>
          <cx:pt idx="4972">4</cx:pt>
          <cx:pt idx="4973">27</cx:pt>
          <cx:pt idx="4974">9</cx:pt>
          <cx:pt idx="4975">15</cx:pt>
          <cx:pt idx="4976">11</cx:pt>
          <cx:pt idx="4977">3</cx:pt>
          <cx:pt idx="4978">32</cx:pt>
          <cx:pt idx="4979">5</cx:pt>
          <cx:pt idx="4980">18</cx:pt>
          <cx:pt idx="4981">4</cx:pt>
          <cx:pt idx="4982">4</cx:pt>
          <cx:pt idx="4983">4</cx:pt>
          <cx:pt idx="4984">3</cx:pt>
          <cx:pt idx="4985">10</cx:pt>
          <cx:pt idx="4986">29</cx:pt>
          <cx:pt idx="4987">4</cx:pt>
          <cx:pt idx="4988">8</cx:pt>
          <cx:pt idx="4989">11</cx:pt>
          <cx:pt idx="4990">8</cx:pt>
          <cx:pt idx="4991">4</cx:pt>
          <cx:pt idx="4992">11</cx:pt>
          <cx:pt idx="4993">2</cx:pt>
          <cx:pt idx="4994">11</cx:pt>
          <cx:pt idx="4995">1</cx:pt>
          <cx:pt idx="4996">4</cx:pt>
          <cx:pt idx="4997">3</cx:pt>
          <cx:pt idx="4998">4</cx:pt>
          <cx:pt idx="4999">16</cx:pt>
          <cx:pt idx="5000">5</cx:pt>
          <cx:pt idx="5001">17</cx:pt>
          <cx:pt idx="5002">4</cx:pt>
          <cx:pt idx="5003">32</cx:pt>
          <cx:pt idx="5004">4</cx:pt>
          <cx:pt idx="5005">4</cx:pt>
          <cx:pt idx="5006">12</cx:pt>
          <cx:pt idx="5007">38</cx:pt>
          <cx:pt idx="5008">7</cx:pt>
          <cx:pt idx="5009">12</cx:pt>
          <cx:pt idx="5010">9</cx:pt>
          <cx:pt idx="5011">3</cx:pt>
          <cx:pt idx="5012">9</cx:pt>
          <cx:pt idx="5013">13</cx:pt>
          <cx:pt idx="5014">7</cx:pt>
          <cx:pt idx="5015">5</cx:pt>
          <cx:pt idx="5016">1</cx:pt>
          <cx:pt idx="5017">13</cx:pt>
          <cx:pt idx="5018">8</cx:pt>
          <cx:pt idx="5019">5</cx:pt>
          <cx:pt idx="5020">18</cx:pt>
          <cx:pt idx="5021">1</cx:pt>
          <cx:pt idx="5022">35</cx:pt>
          <cx:pt idx="5023">37</cx:pt>
          <cx:pt idx="5024">11</cx:pt>
          <cx:pt idx="5025">37</cx:pt>
          <cx:pt idx="5026">4</cx:pt>
          <cx:pt idx="5027">11</cx:pt>
          <cx:pt idx="5028">4</cx:pt>
          <cx:pt idx="5029">8</cx:pt>
          <cx:pt idx="5030">5</cx:pt>
          <cx:pt idx="5031">10</cx:pt>
          <cx:pt idx="5032">8</cx:pt>
          <cx:pt idx="5033">5</cx:pt>
          <cx:pt idx="5034">37</cx:pt>
          <cx:pt idx="5035">5</cx:pt>
          <cx:pt idx="5036">4</cx:pt>
          <cx:pt idx="5037">11</cx:pt>
          <cx:pt idx="5038">1</cx:pt>
          <cx:pt idx="5039">15</cx:pt>
          <cx:pt idx="5040">10</cx:pt>
          <cx:pt idx="5041">6</cx:pt>
          <cx:pt idx="5042">1</cx:pt>
          <cx:pt idx="5043">18</cx:pt>
          <cx:pt idx="5044">45</cx:pt>
          <cx:pt idx="5045">39</cx:pt>
          <cx:pt idx="5046">1</cx:pt>
          <cx:pt idx="5047">4</cx:pt>
          <cx:pt idx="5048">4</cx:pt>
          <cx:pt idx="5049">13</cx:pt>
          <cx:pt idx="5050">6</cx:pt>
          <cx:pt idx="5051">4</cx:pt>
          <cx:pt idx="5052">1</cx:pt>
          <cx:pt idx="5053">12</cx:pt>
          <cx:pt idx="5054">33</cx:pt>
          <cx:pt idx="5055">10</cx:pt>
          <cx:pt idx="5056">5</cx:pt>
          <cx:pt idx="5057">21</cx:pt>
          <cx:pt idx="5058">9</cx:pt>
          <cx:pt idx="5059">38</cx:pt>
          <cx:pt idx="5060">35</cx:pt>
          <cx:pt idx="5061">4</cx:pt>
          <cx:pt idx="5062">6</cx:pt>
          <cx:pt idx="5063">13</cx:pt>
          <cx:pt idx="5064">0</cx:pt>
          <cx:pt idx="5065">10</cx:pt>
          <cx:pt idx="5066">43</cx:pt>
          <cx:pt idx="5067">40</cx:pt>
          <cx:pt idx="5068">8</cx:pt>
          <cx:pt idx="5069">17</cx:pt>
          <cx:pt idx="5070">8</cx:pt>
          <cx:pt idx="5071">4</cx:pt>
          <cx:pt idx="5072">6</cx:pt>
          <cx:pt idx="5073">4</cx:pt>
          <cx:pt idx="5074">1</cx:pt>
          <cx:pt idx="5075">4</cx:pt>
          <cx:pt idx="5076">0</cx:pt>
          <cx:pt idx="5077">4</cx:pt>
          <cx:pt idx="5078">0</cx:pt>
          <cx:pt idx="5079">26</cx:pt>
          <cx:pt idx="5080">4</cx:pt>
          <cx:pt idx="5081">37</cx:pt>
          <cx:pt idx="5082">24</cx:pt>
          <cx:pt idx="5083">14</cx:pt>
          <cx:pt idx="5084">3</cx:pt>
          <cx:pt idx="5085">5</cx:pt>
          <cx:pt idx="5086">8</cx:pt>
          <cx:pt idx="5087">12</cx:pt>
          <cx:pt idx="5088">12</cx:pt>
          <cx:pt idx="5089">9</cx:pt>
          <cx:pt idx="5090">13</cx:pt>
          <cx:pt idx="5091">8</cx:pt>
          <cx:pt idx="5092">6</cx:pt>
          <cx:pt idx="5093">40</cx:pt>
          <cx:pt idx="5094">7</cx:pt>
          <cx:pt idx="5095">5</cx:pt>
          <cx:pt idx="5096">42</cx:pt>
          <cx:pt idx="5097">56</cx:pt>
          <cx:pt idx="5098">6</cx:pt>
          <cx:pt idx="5099">15</cx:pt>
          <cx:pt idx="5100">12</cx:pt>
          <cx:pt idx="5101">11</cx:pt>
          <cx:pt idx="5102">32</cx:pt>
          <cx:pt idx="5103">1</cx:pt>
          <cx:pt idx="5104">16</cx:pt>
          <cx:pt idx="5105">28</cx:pt>
          <cx:pt idx="5106">7</cx:pt>
          <cx:pt idx="5107">5</cx:pt>
          <cx:pt idx="5108">3</cx:pt>
          <cx:pt idx="5109">20</cx:pt>
          <cx:pt idx="5110">7</cx:pt>
          <cx:pt idx="5111">4</cx:pt>
          <cx:pt idx="5112">3</cx:pt>
          <cx:pt idx="5113">5</cx:pt>
          <cx:pt idx="5114">24</cx:pt>
          <cx:pt idx="5115">19</cx:pt>
          <cx:pt idx="5116">34</cx:pt>
          <cx:pt idx="5117">3</cx:pt>
          <cx:pt idx="5118">11</cx:pt>
          <cx:pt idx="5119">7</cx:pt>
          <cx:pt idx="5120">23</cx:pt>
          <cx:pt idx="5121">14</cx:pt>
          <cx:pt idx="5122">24</cx:pt>
          <cx:pt idx="5123">8</cx:pt>
          <cx:pt idx="5124">16</cx:pt>
          <cx:pt idx="5125">7</cx:pt>
          <cx:pt idx="5126">1</cx:pt>
          <cx:pt idx="5127">14</cx:pt>
          <cx:pt idx="5128">12</cx:pt>
          <cx:pt idx="5129">33</cx:pt>
          <cx:pt idx="5130">3</cx:pt>
          <cx:pt idx="5131">14</cx:pt>
          <cx:pt idx="5132">6</cx:pt>
          <cx:pt idx="5133">35</cx:pt>
          <cx:pt idx="5134">6</cx:pt>
          <cx:pt idx="5135">4</cx:pt>
          <cx:pt idx="5136">28</cx:pt>
          <cx:pt idx="5137">28</cx:pt>
          <cx:pt idx="5138">4</cx:pt>
          <cx:pt idx="5139">12</cx:pt>
          <cx:pt idx="5140">7</cx:pt>
          <cx:pt idx="5141">3</cx:pt>
          <cx:pt idx="5142">2</cx:pt>
          <cx:pt idx="5143">5</cx:pt>
          <cx:pt idx="5144">12</cx:pt>
          <cx:pt idx="5145">2</cx:pt>
          <cx:pt idx="5146">7</cx:pt>
          <cx:pt idx="5147">2</cx:pt>
          <cx:pt idx="5148">36</cx:pt>
          <cx:pt idx="5149">46</cx:pt>
          <cx:pt idx="5150">19</cx:pt>
          <cx:pt idx="5151">4</cx:pt>
          <cx:pt idx="5152">28</cx:pt>
          <cx:pt idx="5153">24</cx:pt>
          <cx:pt idx="5154">36</cx:pt>
          <cx:pt idx="5155">39</cx:pt>
          <cx:pt idx="5156">4</cx:pt>
          <cx:pt idx="5157">17</cx:pt>
          <cx:pt idx="5158">14</cx:pt>
          <cx:pt idx="5159">8</cx:pt>
          <cx:pt idx="5160">9</cx:pt>
          <cx:pt idx="5161">45</cx:pt>
          <cx:pt idx="5162">13</cx:pt>
          <cx:pt idx="5163">12</cx:pt>
          <cx:pt idx="5164">12</cx:pt>
          <cx:pt idx="5165">17</cx:pt>
          <cx:pt idx="5166">6</cx:pt>
          <cx:pt idx="5167">6</cx:pt>
          <cx:pt idx="5168">10</cx:pt>
          <cx:pt idx="5169">41</cx:pt>
          <cx:pt idx="5170">9</cx:pt>
          <cx:pt idx="5171">24</cx:pt>
          <cx:pt idx="5172">5</cx:pt>
          <cx:pt idx="5173">3</cx:pt>
          <cx:pt idx="5174">24</cx:pt>
          <cx:pt idx="5175">22</cx:pt>
          <cx:pt idx="5176">7</cx:pt>
          <cx:pt idx="5177">13</cx:pt>
          <cx:pt idx="5178">33</cx:pt>
          <cx:pt idx="5179">5</cx:pt>
          <cx:pt idx="5180">6</cx:pt>
          <cx:pt idx="5181">4</cx:pt>
          <cx:pt idx="5182">0</cx:pt>
          <cx:pt idx="5183">1</cx:pt>
          <cx:pt idx="5184">22</cx:pt>
          <cx:pt idx="5185">8</cx:pt>
          <cx:pt idx="5186">9</cx:pt>
          <cx:pt idx="5187">4</cx:pt>
          <cx:pt idx="5188">12</cx:pt>
          <cx:pt idx="5189">28</cx:pt>
          <cx:pt idx="5190">4</cx:pt>
          <cx:pt idx="5191">3</cx:pt>
          <cx:pt idx="5192">5</cx:pt>
          <cx:pt idx="5193">34</cx:pt>
          <cx:pt idx="5194">31</cx:pt>
          <cx:pt idx="5195">5</cx:pt>
          <cx:pt idx="5196">13</cx:pt>
          <cx:pt idx="5197">6</cx:pt>
          <cx:pt idx="5198">0</cx:pt>
          <cx:pt idx="5199">4</cx:pt>
          <cx:pt idx="5200">4</cx:pt>
          <cx:pt idx="5201">6</cx:pt>
          <cx:pt idx="5202">38</cx:pt>
          <cx:pt idx="5203">28</cx:pt>
          <cx:pt idx="5204">6</cx:pt>
          <cx:pt idx="5205">1</cx:pt>
          <cx:pt idx="5206">3</cx:pt>
          <cx:pt idx="5207">6</cx:pt>
          <cx:pt idx="5208">42</cx:pt>
          <cx:pt idx="5209">5</cx:pt>
          <cx:pt idx="5210">5</cx:pt>
          <cx:pt idx="5211">21</cx:pt>
          <cx:pt idx="5212">7</cx:pt>
          <cx:pt idx="5213">28</cx:pt>
          <cx:pt idx="5214">10</cx:pt>
          <cx:pt idx="5215">22</cx:pt>
          <cx:pt idx="5216">17</cx:pt>
          <cx:pt idx="5217">26</cx:pt>
          <cx:pt idx="5218">7</cx:pt>
          <cx:pt idx="5219">20</cx:pt>
          <cx:pt idx="5220">23</cx:pt>
          <cx:pt idx="5221">18</cx:pt>
          <cx:pt idx="5222">18</cx:pt>
          <cx:pt idx="5223">6</cx:pt>
          <cx:pt idx="5224">32</cx:pt>
          <cx:pt idx="5225">8</cx:pt>
          <cx:pt idx="5226">0</cx:pt>
          <cx:pt idx="5227">14</cx:pt>
          <cx:pt idx="5228">17</cx:pt>
          <cx:pt idx="5229">3</cx:pt>
          <cx:pt idx="5230">6</cx:pt>
          <cx:pt idx="5231">10</cx:pt>
          <cx:pt idx="5232">8</cx:pt>
          <cx:pt idx="5233">6</cx:pt>
          <cx:pt idx="5234">7</cx:pt>
          <cx:pt idx="5235">8</cx:pt>
          <cx:pt idx="5236">27</cx:pt>
          <cx:pt idx="5237">14</cx:pt>
          <cx:pt idx="5238">3</cx:pt>
          <cx:pt idx="5239">10</cx:pt>
          <cx:pt idx="5240">1</cx:pt>
          <cx:pt idx="5241">6</cx:pt>
          <cx:pt idx="5242">1</cx:pt>
          <cx:pt idx="5243">5</cx:pt>
          <cx:pt idx="5244">3</cx:pt>
          <cx:pt idx="5245">11</cx:pt>
          <cx:pt idx="5246">11</cx:pt>
          <cx:pt idx="5247">5</cx:pt>
          <cx:pt idx="5248">6</cx:pt>
          <cx:pt idx="5249">28</cx:pt>
          <cx:pt idx="5250">9</cx:pt>
          <cx:pt idx="5251">4</cx:pt>
          <cx:pt idx="5252">0</cx:pt>
          <cx:pt idx="5253">13</cx:pt>
          <cx:pt idx="5254">11</cx:pt>
          <cx:pt idx="5255">37</cx:pt>
          <cx:pt idx="5256">8</cx:pt>
          <cx:pt idx="5257">4</cx:pt>
          <cx:pt idx="5258">11</cx:pt>
          <cx:pt idx="5259">2</cx:pt>
          <cx:pt idx="5260">8</cx:pt>
          <cx:pt idx="5261">25</cx:pt>
          <cx:pt idx="5262">17</cx:pt>
          <cx:pt idx="5263">18</cx:pt>
          <cx:pt idx="5264">4</cx:pt>
          <cx:pt idx="5265">3</cx:pt>
          <cx:pt idx="5266">2</cx:pt>
          <cx:pt idx="5267">15</cx:pt>
          <cx:pt idx="5268">10</cx:pt>
          <cx:pt idx="5269">7</cx:pt>
          <cx:pt idx="5270">3</cx:pt>
          <cx:pt idx="5271">9</cx:pt>
          <cx:pt idx="5272">3</cx:pt>
          <cx:pt idx="5273">10</cx:pt>
          <cx:pt idx="5274">3</cx:pt>
          <cx:pt idx="5275">5</cx:pt>
          <cx:pt idx="5276">6</cx:pt>
          <cx:pt idx="5277">4</cx:pt>
          <cx:pt idx="5278">6</cx:pt>
          <cx:pt idx="5279">19</cx:pt>
          <cx:pt idx="5280">8</cx:pt>
          <cx:pt idx="5281">4</cx:pt>
          <cx:pt idx="5282">7</cx:pt>
          <cx:pt idx="5283">28</cx:pt>
          <cx:pt idx="5284">3</cx:pt>
          <cx:pt idx="5285">3</cx:pt>
          <cx:pt idx="5286">9</cx:pt>
          <cx:pt idx="5287">4</cx:pt>
          <cx:pt idx="5288">24</cx:pt>
          <cx:pt idx="5289">7</cx:pt>
          <cx:pt idx="5290">4</cx:pt>
          <cx:pt idx="5291">5</cx:pt>
          <cx:pt idx="5292">4</cx:pt>
          <cx:pt idx="5293">7</cx:pt>
          <cx:pt idx="5294">22</cx:pt>
          <cx:pt idx="5295">11</cx:pt>
          <cx:pt idx="5296">14</cx:pt>
          <cx:pt idx="5297">4</cx:pt>
          <cx:pt idx="5298">1</cx:pt>
          <cx:pt idx="5299">7</cx:pt>
          <cx:pt idx="5300">0</cx:pt>
          <cx:pt idx="5301">5</cx:pt>
          <cx:pt idx="5302">18</cx:pt>
          <cx:pt idx="5303">4</cx:pt>
          <cx:pt idx="5304">10</cx:pt>
          <cx:pt idx="5305">5</cx:pt>
          <cx:pt idx="5306">37</cx:pt>
          <cx:pt idx="5307">12</cx:pt>
          <cx:pt idx="5308">6</cx:pt>
          <cx:pt idx="5309">19</cx:pt>
          <cx:pt idx="5310">8</cx:pt>
          <cx:pt idx="5311">6</cx:pt>
          <cx:pt idx="5312">6</cx:pt>
          <cx:pt idx="5313">32</cx:pt>
          <cx:pt idx="5314">3</cx:pt>
          <cx:pt idx="5315">7</cx:pt>
          <cx:pt idx="5316">10</cx:pt>
          <cx:pt idx="5317">7</cx:pt>
          <cx:pt idx="5318">32</cx:pt>
          <cx:pt idx="5319">19</cx:pt>
          <cx:pt idx="5320">7</cx:pt>
          <cx:pt idx="5321">7</cx:pt>
          <cx:pt idx="5322">17</cx:pt>
          <cx:pt idx="5323">7</cx:pt>
          <cx:pt idx="5324">10</cx:pt>
          <cx:pt idx="5325">5</cx:pt>
          <cx:pt idx="5326">13</cx:pt>
          <cx:pt idx="5327">34</cx:pt>
          <cx:pt idx="5328">17</cx:pt>
          <cx:pt idx="5329">5</cx:pt>
          <cx:pt idx="5330">10</cx:pt>
          <cx:pt idx="5331">6</cx:pt>
          <cx:pt idx="5332">2</cx:pt>
          <cx:pt idx="5333">7</cx:pt>
          <cx:pt idx="5334">8</cx:pt>
          <cx:pt idx="5335">3</cx:pt>
          <cx:pt idx="5336">19</cx:pt>
          <cx:pt idx="5337">7</cx:pt>
          <cx:pt idx="5338">29</cx:pt>
          <cx:pt idx="5339">1</cx:pt>
          <cx:pt idx="5340">21</cx:pt>
          <cx:pt idx="5341">1</cx:pt>
          <cx:pt idx="5342">8</cx:pt>
          <cx:pt idx="5343">6</cx:pt>
          <cx:pt idx="5344">4</cx:pt>
          <cx:pt idx="5345">14</cx:pt>
          <cx:pt idx="5346">9</cx:pt>
          <cx:pt idx="5347">6</cx:pt>
          <cx:pt idx="5348">2</cx:pt>
          <cx:pt idx="5349">1</cx:pt>
          <cx:pt idx="5350">5</cx:pt>
          <cx:pt idx="5351">8</cx:pt>
          <cx:pt idx="5352">17</cx:pt>
          <cx:pt idx="5353">2</cx:pt>
          <cx:pt idx="5354">6</cx:pt>
          <cx:pt idx="5355">8</cx:pt>
          <cx:pt idx="5356">3</cx:pt>
          <cx:pt idx="5357">2</cx:pt>
          <cx:pt idx="5358">4</cx:pt>
          <cx:pt idx="5359">3</cx:pt>
          <cx:pt idx="5360">7</cx:pt>
          <cx:pt idx="5361">23</cx:pt>
          <cx:pt idx="5362">15</cx:pt>
          <cx:pt idx="5363">4</cx:pt>
          <cx:pt idx="5364">6</cx:pt>
          <cx:pt idx="5365">12</cx:pt>
          <cx:pt idx="5366">8</cx:pt>
          <cx:pt idx="5367">5</cx:pt>
          <cx:pt idx="5368">4</cx:pt>
          <cx:pt idx="5369">12</cx:pt>
          <cx:pt idx="5370">2</cx:pt>
          <cx:pt idx="5371">6</cx:pt>
          <cx:pt idx="5372">6</cx:pt>
          <cx:pt idx="5373">5</cx:pt>
          <cx:pt idx="5374">36</cx:pt>
          <cx:pt idx="5375">4</cx:pt>
          <cx:pt idx="5376">8</cx:pt>
          <cx:pt idx="5377">22</cx:pt>
          <cx:pt idx="5378">23</cx:pt>
          <cx:pt idx="5379">1</cx:pt>
          <cx:pt idx="5380">3</cx:pt>
          <cx:pt idx="5381">4</cx:pt>
          <cx:pt idx="5382">7</cx:pt>
          <cx:pt idx="5383">8</cx:pt>
          <cx:pt idx="5384">5</cx:pt>
          <cx:pt idx="5385">21</cx:pt>
          <cx:pt idx="5386">6</cx:pt>
          <cx:pt idx="5387">11</cx:pt>
          <cx:pt idx="5388">8</cx:pt>
          <cx:pt idx="5389">12</cx:pt>
          <cx:pt idx="5390">2</cx:pt>
          <cx:pt idx="5391">32</cx:pt>
          <cx:pt idx="5392">19</cx:pt>
          <cx:pt idx="5393">2</cx:pt>
          <cx:pt idx="5394">4</cx:pt>
          <cx:pt idx="5395">5</cx:pt>
          <cx:pt idx="5396">3</cx:pt>
          <cx:pt idx="5397">4</cx:pt>
          <cx:pt idx="5398">0</cx:pt>
          <cx:pt idx="5399">4</cx:pt>
          <cx:pt idx="5400">8</cx:pt>
          <cx:pt idx="5401">14</cx:pt>
          <cx:pt idx="5402">39</cx:pt>
          <cx:pt idx="5403">12</cx:pt>
          <cx:pt idx="5404">4</cx:pt>
          <cx:pt idx="5405">14</cx:pt>
          <cx:pt idx="5406">10</cx:pt>
          <cx:pt idx="5407">2</cx:pt>
          <cx:pt idx="5408">8</cx:pt>
          <cx:pt idx="5409">6</cx:pt>
          <cx:pt idx="5410">10</cx:pt>
          <cx:pt idx="5411">1</cx:pt>
          <cx:pt idx="5412">12</cx:pt>
          <cx:pt idx="5413">0</cx:pt>
          <cx:pt idx="5414">3</cx:pt>
          <cx:pt idx="5415">6</cx:pt>
          <cx:pt idx="5416">9</cx:pt>
          <cx:pt idx="5417">23</cx:pt>
          <cx:pt idx="5418">5</cx:pt>
          <cx:pt idx="5419">4</cx:pt>
          <cx:pt idx="5420">8</cx:pt>
          <cx:pt idx="5421">15</cx:pt>
          <cx:pt idx="5422">39</cx:pt>
          <cx:pt idx="5423">5</cx:pt>
          <cx:pt idx="5424">6</cx:pt>
          <cx:pt idx="5425">12</cx:pt>
          <cx:pt idx="5426">4</cx:pt>
          <cx:pt idx="5427">0</cx:pt>
          <cx:pt idx="5428">2</cx:pt>
          <cx:pt idx="5429">41</cx:pt>
          <cx:pt idx="5430">36</cx:pt>
          <cx:pt idx="5431">12</cx:pt>
          <cx:pt idx="5432">2</cx:pt>
          <cx:pt idx="5433">8</cx:pt>
          <cx:pt idx="5434">4</cx:pt>
          <cx:pt idx="5435">16</cx:pt>
          <cx:pt idx="5436">12</cx:pt>
          <cx:pt idx="5437">25</cx:pt>
          <cx:pt idx="5438">4</cx:pt>
          <cx:pt idx="5439">0</cx:pt>
          <cx:pt idx="5440">12</cx:pt>
          <cx:pt idx="5441">2</cx:pt>
          <cx:pt idx="5442">24</cx:pt>
          <cx:pt idx="5443">24</cx:pt>
          <cx:pt idx="5444">6</cx:pt>
          <cx:pt idx="5445">5</cx:pt>
          <cx:pt idx="5446">4</cx:pt>
          <cx:pt idx="5447">10</cx:pt>
          <cx:pt idx="5448">35</cx:pt>
          <cx:pt idx="5449">5</cx:pt>
          <cx:pt idx="5450">11</cx:pt>
          <cx:pt idx="5451">2</cx:pt>
          <cx:pt idx="5452">11</cx:pt>
          <cx:pt idx="5453">8</cx:pt>
          <cx:pt idx="5454">5</cx:pt>
          <cx:pt idx="5455">9</cx:pt>
          <cx:pt idx="5456">12</cx:pt>
          <cx:pt idx="5457">10</cx:pt>
          <cx:pt idx="5458">15</cx:pt>
          <cx:pt idx="5459">4</cx:pt>
          <cx:pt idx="5460">5</cx:pt>
          <cx:pt idx="5461">3</cx:pt>
          <cx:pt idx="5462">9</cx:pt>
          <cx:pt idx="5463">7</cx:pt>
          <cx:pt idx="5464">7</cx:pt>
          <cx:pt idx="5465">2</cx:pt>
          <cx:pt idx="5466">33</cx:pt>
          <cx:pt idx="5467">1</cx:pt>
          <cx:pt idx="5468">10</cx:pt>
          <cx:pt idx="5469">11</cx:pt>
          <cx:pt idx="5470">12</cx:pt>
          <cx:pt idx="5471">3</cx:pt>
          <cx:pt idx="5472">18</cx:pt>
          <cx:pt idx="5473">1</cx:pt>
          <cx:pt idx="5474">5</cx:pt>
          <cx:pt idx="5475">12</cx:pt>
          <cx:pt idx="5476">26</cx:pt>
          <cx:pt idx="5477">7</cx:pt>
          <cx:pt idx="5478">5</cx:pt>
          <cx:pt idx="5479">1</cx:pt>
          <cx:pt idx="5480">1</cx:pt>
          <cx:pt idx="5481">5</cx:pt>
          <cx:pt idx="5482">5</cx:pt>
          <cx:pt idx="5483">2</cx:pt>
          <cx:pt idx="5484">25</cx:pt>
          <cx:pt idx="5485">4</cx:pt>
          <cx:pt idx="5486">10</cx:pt>
          <cx:pt idx="5487">6</cx:pt>
          <cx:pt idx="5488">4</cx:pt>
          <cx:pt idx="5489">2</cx:pt>
          <cx:pt idx="5490">19</cx:pt>
          <cx:pt idx="5491">8</cx:pt>
          <cx:pt idx="5492">26</cx:pt>
          <cx:pt idx="5493">4</cx:pt>
          <cx:pt idx="5494">4</cx:pt>
          <cx:pt idx="5495">2</cx:pt>
          <cx:pt idx="5496">21</cx:pt>
          <cx:pt idx="5497">4</cx:pt>
          <cx:pt idx="5498">3</cx:pt>
          <cx:pt idx="5499">1</cx:pt>
          <cx:pt idx="5500">2</cx:pt>
          <cx:pt idx="5501">7</cx:pt>
          <cx:pt idx="5502">18</cx:pt>
          <cx:pt idx="5503">8</cx:pt>
          <cx:pt idx="5504">13</cx:pt>
          <cx:pt idx="5505">7</cx:pt>
          <cx:pt idx="5506">8</cx:pt>
          <cx:pt idx="5507">2</cx:pt>
          <cx:pt idx="5508">22</cx:pt>
          <cx:pt idx="5509">0</cx:pt>
          <cx:pt idx="5510">10</cx:pt>
          <cx:pt idx="5511">3</cx:pt>
          <cx:pt idx="5512">24</cx:pt>
          <cx:pt idx="5513">20</cx:pt>
          <cx:pt idx="5514">6</cx:pt>
          <cx:pt idx="5515">8</cx:pt>
          <cx:pt idx="5516">10</cx:pt>
          <cx:pt idx="5517">2</cx:pt>
          <cx:pt idx="5518">2</cx:pt>
          <cx:pt idx="5519">4</cx:pt>
          <cx:pt idx="5520">3</cx:pt>
          <cx:pt idx="5521">5</cx:pt>
          <cx:pt idx="5522">29</cx:pt>
          <cx:pt idx="5523">7</cx:pt>
          <cx:pt idx="5524">9</cx:pt>
          <cx:pt idx="5525">2</cx:pt>
          <cx:pt idx="5526">7</cx:pt>
          <cx:pt idx="5527">15</cx:pt>
          <cx:pt idx="5528">4</cx:pt>
          <cx:pt idx="5529">8</cx:pt>
          <cx:pt idx="5530">2</cx:pt>
          <cx:pt idx="5531">1</cx:pt>
          <cx:pt idx="5532">3</cx:pt>
          <cx:pt idx="5533">24</cx:pt>
          <cx:pt idx="5534">22</cx:pt>
          <cx:pt idx="5535">4</cx:pt>
          <cx:pt idx="5536">8</cx:pt>
          <cx:pt idx="5537">1</cx:pt>
          <cx:pt idx="5538">1</cx:pt>
          <cx:pt idx="5539">8</cx:pt>
          <cx:pt idx="5540">7</cx:pt>
          <cx:pt idx="5541">23</cx:pt>
          <cx:pt idx="5542">7</cx:pt>
          <cx:pt idx="5543">43</cx:pt>
          <cx:pt idx="5544">24</cx:pt>
          <cx:pt idx="5545">9</cx:pt>
          <cx:pt idx="5546">3</cx:pt>
          <cx:pt idx="5547">6</cx:pt>
          <cx:pt idx="5548">28</cx:pt>
          <cx:pt idx="5549">4</cx:pt>
          <cx:pt idx="5550">5</cx:pt>
          <cx:pt idx="5551">4</cx:pt>
          <cx:pt idx="5552">14</cx:pt>
          <cx:pt idx="5553">19</cx:pt>
          <cx:pt idx="5554">5</cx:pt>
          <cx:pt idx="5555">1</cx:pt>
          <cx:pt idx="5556">3</cx:pt>
          <cx:pt idx="5557">3</cx:pt>
          <cx:pt idx="5558">4</cx:pt>
          <cx:pt idx="5559">4</cx:pt>
          <cx:pt idx="5560">5</cx:pt>
          <cx:pt idx="5561">2</cx:pt>
          <cx:pt idx="5562">8</cx:pt>
          <cx:pt idx="5563">5</cx:pt>
          <cx:pt idx="5564">4</cx:pt>
          <cx:pt idx="5565">10</cx:pt>
          <cx:pt idx="5566">2</cx:pt>
          <cx:pt idx="5567">5</cx:pt>
          <cx:pt idx="5568">7</cx:pt>
          <cx:pt idx="5569">26</cx:pt>
          <cx:pt idx="5570">6</cx:pt>
          <cx:pt idx="5571">11</cx:pt>
          <cx:pt idx="5572">4</cx:pt>
          <cx:pt idx="5573">8</cx:pt>
          <cx:pt idx="5574">22</cx:pt>
          <cx:pt idx="5575">9</cx:pt>
          <cx:pt idx="5576">26</cx:pt>
          <cx:pt idx="5577">4</cx:pt>
          <cx:pt idx="5578">8</cx:pt>
          <cx:pt idx="5579">14</cx:pt>
          <cx:pt idx="5580">8</cx:pt>
          <cx:pt idx="5581">14</cx:pt>
          <cx:pt idx="5582">6</cx:pt>
          <cx:pt idx="5583">8</cx:pt>
          <cx:pt idx="5584">12</cx:pt>
          <cx:pt idx="5585">4</cx:pt>
          <cx:pt idx="5586">7</cx:pt>
          <cx:pt idx="5587">8</cx:pt>
          <cx:pt idx="5588">0</cx:pt>
          <cx:pt idx="5589">8</cx:pt>
          <cx:pt idx="5590">1</cx:pt>
          <cx:pt idx="5591">8</cx:pt>
          <cx:pt idx="5592">8</cx:pt>
          <cx:pt idx="5593">19</cx:pt>
          <cx:pt idx="5594">7</cx:pt>
          <cx:pt idx="5595">22</cx:pt>
          <cx:pt idx="5596">1</cx:pt>
          <cx:pt idx="5597">3</cx:pt>
          <cx:pt idx="5598">27</cx:pt>
          <cx:pt idx="5599">4</cx:pt>
          <cx:pt idx="5600">1</cx:pt>
          <cx:pt idx="5601">4</cx:pt>
          <cx:pt idx="5602">2</cx:pt>
          <cx:pt idx="5603">4</cx:pt>
          <cx:pt idx="5604">29</cx:pt>
          <cx:pt idx="5605">8</cx:pt>
          <cx:pt idx="5606">6</cx:pt>
          <cx:pt idx="5607">32</cx:pt>
          <cx:pt idx="5608">17</cx:pt>
          <cx:pt idx="5609">7</cx:pt>
          <cx:pt idx="5610">22</cx:pt>
          <cx:pt idx="5611">9</cx:pt>
          <cx:pt idx="5612">5</cx:pt>
          <cx:pt idx="5613">1</cx:pt>
          <cx:pt idx="5614">5</cx:pt>
          <cx:pt idx="5615">18</cx:pt>
          <cx:pt idx="5616">3</cx:pt>
          <cx:pt idx="5617">20</cx:pt>
          <cx:pt idx="5618">10</cx:pt>
          <cx:pt idx="5619">25</cx:pt>
          <cx:pt idx="5620">25</cx:pt>
          <cx:pt idx="5621">8</cx:pt>
          <cx:pt idx="5622">0</cx:pt>
          <cx:pt idx="5623">4</cx:pt>
          <cx:pt idx="5624">0</cx:pt>
          <cx:pt idx="5625">13</cx:pt>
          <cx:pt idx="5626">11</cx:pt>
          <cx:pt idx="5627">0</cx:pt>
          <cx:pt idx="5628">14</cx:pt>
          <cx:pt idx="5629">3</cx:pt>
          <cx:pt idx="5630">9</cx:pt>
          <cx:pt idx="5631">6</cx:pt>
          <cx:pt idx="5632">13</cx:pt>
          <cx:pt idx="5633">3</cx:pt>
          <cx:pt idx="5634">6</cx:pt>
          <cx:pt idx="5635">27</cx:pt>
          <cx:pt idx="5636">24</cx:pt>
          <cx:pt idx="5637">23</cx:pt>
          <cx:pt idx="5638">4</cx:pt>
          <cx:pt idx="5639">10</cx:pt>
          <cx:pt idx="5640">20</cx:pt>
          <cx:pt idx="5641">2</cx:pt>
          <cx:pt idx="5642">8</cx:pt>
          <cx:pt idx="5643">5</cx:pt>
          <cx:pt idx="5644">14</cx:pt>
          <cx:pt idx="5645">8</cx:pt>
          <cx:pt idx="5646">13</cx:pt>
          <cx:pt idx="5647">4</cx:pt>
          <cx:pt idx="5648">6</cx:pt>
          <cx:pt idx="5649">6</cx:pt>
          <cx:pt idx="5650">3</cx:pt>
          <cx:pt idx="5651">33</cx:pt>
          <cx:pt idx="5652">5</cx:pt>
          <cx:pt idx="5653">9</cx:pt>
          <cx:pt idx="5654">3</cx:pt>
          <cx:pt idx="5655">6</cx:pt>
          <cx:pt idx="5656">3</cx:pt>
          <cx:pt idx="5657">1</cx:pt>
          <cx:pt idx="5658">1</cx:pt>
          <cx:pt idx="5659">29</cx:pt>
          <cx:pt idx="5660">6</cx:pt>
          <cx:pt idx="5661">13</cx:pt>
          <cx:pt idx="5662">8</cx:pt>
          <cx:pt idx="5663">8</cx:pt>
          <cx:pt idx="5664">8</cx:pt>
          <cx:pt idx="5665">3</cx:pt>
          <cx:pt idx="5666">15</cx:pt>
          <cx:pt idx="5667">8</cx:pt>
          <cx:pt idx="5668">29</cx:pt>
          <cx:pt idx="5669">3</cx:pt>
          <cx:pt idx="5670">15</cx:pt>
          <cx:pt idx="5671">6</cx:pt>
          <cx:pt idx="5672">6</cx:pt>
          <cx:pt idx="5673">11</cx:pt>
          <cx:pt idx="5674">13</cx:pt>
          <cx:pt idx="5675">7</cx:pt>
          <cx:pt idx="5676">29</cx:pt>
          <cx:pt idx="5677">29</cx:pt>
          <cx:pt idx="5678">3</cx:pt>
          <cx:pt idx="5679">9</cx:pt>
          <cx:pt idx="5680">4</cx:pt>
          <cx:pt idx="5681">34</cx:pt>
          <cx:pt idx="5682">5</cx:pt>
          <cx:pt idx="5683">6</cx:pt>
          <cx:pt idx="5684">3</cx:pt>
          <cx:pt idx="5685">7</cx:pt>
          <cx:pt idx="5686">4</cx:pt>
          <cx:pt idx="5687">13</cx:pt>
          <cx:pt idx="5688">10</cx:pt>
          <cx:pt idx="5689">7</cx:pt>
          <cx:pt idx="5690">4</cx:pt>
          <cx:pt idx="5691">14</cx:pt>
          <cx:pt idx="5692">4</cx:pt>
          <cx:pt idx="5693">5</cx:pt>
          <cx:pt idx="5694">2</cx:pt>
          <cx:pt idx="5695">2</cx:pt>
          <cx:pt idx="5696">3</cx:pt>
          <cx:pt idx="5697">1</cx:pt>
          <cx:pt idx="5698">4</cx:pt>
          <cx:pt idx="5699">7</cx:pt>
          <cx:pt idx="5700">8</cx:pt>
          <cx:pt idx="5701">25</cx:pt>
          <cx:pt idx="5702">9</cx:pt>
          <cx:pt idx="5703">5</cx:pt>
          <cx:pt idx="5704">6</cx:pt>
          <cx:pt idx="5705">4</cx:pt>
          <cx:pt idx="5706">12</cx:pt>
          <cx:pt idx="5707">6</cx:pt>
          <cx:pt idx="5708">6</cx:pt>
          <cx:pt idx="5709">4</cx:pt>
          <cx:pt idx="5710">11</cx:pt>
          <cx:pt idx="5711">9</cx:pt>
          <cx:pt idx="5712">5</cx:pt>
          <cx:pt idx="5713">14</cx:pt>
          <cx:pt idx="5714">9</cx:pt>
          <cx:pt idx="5715">1</cx:pt>
          <cx:pt idx="5716">6</cx:pt>
          <cx:pt idx="5717">1</cx:pt>
          <cx:pt idx="5718">2</cx:pt>
          <cx:pt idx="5719">3</cx:pt>
          <cx:pt idx="5720">9</cx:pt>
          <cx:pt idx="5721">7</cx:pt>
          <cx:pt idx="5722">16</cx:pt>
          <cx:pt idx="5723">6</cx:pt>
          <cx:pt idx="5724">2</cx:pt>
          <cx:pt idx="5725">2</cx:pt>
          <cx:pt idx="5726">3</cx:pt>
          <cx:pt idx="5727">2</cx:pt>
          <cx:pt idx="5728">1</cx:pt>
          <cx:pt idx="5729">11</cx:pt>
          <cx:pt idx="5730">7</cx:pt>
          <cx:pt idx="5731">4</cx:pt>
          <cx:pt idx="5732">4</cx:pt>
          <cx:pt idx="5733">7</cx:pt>
          <cx:pt idx="5734">6</cx:pt>
          <cx:pt idx="5735">4</cx:pt>
          <cx:pt idx="5736">15</cx:pt>
          <cx:pt idx="5737">2</cx:pt>
          <cx:pt idx="5738">8</cx:pt>
          <cx:pt idx="5739">3</cx:pt>
          <cx:pt idx="5740">4</cx:pt>
          <cx:pt idx="5741">11</cx:pt>
          <cx:pt idx="5742">37</cx:pt>
          <cx:pt idx="5743">16</cx:pt>
          <cx:pt idx="5744">4</cx:pt>
          <cx:pt idx="5745">13</cx:pt>
          <cx:pt idx="5746">3</cx:pt>
          <cx:pt idx="5747">32</cx:pt>
          <cx:pt idx="5748">4</cx:pt>
          <cx:pt idx="5749">10</cx:pt>
          <cx:pt idx="5750">3</cx:pt>
          <cx:pt idx="5751">3</cx:pt>
          <cx:pt idx="5752">3</cx:pt>
          <cx:pt idx="5753">15</cx:pt>
          <cx:pt idx="5754">6</cx:pt>
          <cx:pt idx="5755">3</cx:pt>
          <cx:pt idx="5756">28</cx:pt>
          <cx:pt idx="5757">24</cx:pt>
          <cx:pt idx="5758">11</cx:pt>
          <cx:pt idx="5759">16</cx:pt>
          <cx:pt idx="5760">8</cx:pt>
          <cx:pt idx="5761">3</cx:pt>
          <cx:pt idx="5762">2</cx:pt>
          <cx:pt idx="5763">9</cx:pt>
          <cx:pt idx="5764">6</cx:pt>
          <cx:pt idx="5765">3</cx:pt>
          <cx:pt idx="5766">31</cx:pt>
          <cx:pt idx="5767">8</cx:pt>
          <cx:pt idx="5768">3</cx:pt>
          <cx:pt idx="5769">7</cx:pt>
          <cx:pt idx="5770">13</cx:pt>
          <cx:pt idx="5771">1</cx:pt>
          <cx:pt idx="5772">7</cx:pt>
          <cx:pt idx="5773">13</cx:pt>
          <cx:pt idx="5774">9</cx:pt>
          <cx:pt idx="5775">2</cx:pt>
          <cx:pt idx="5776">18</cx:pt>
          <cx:pt idx="5777">8</cx:pt>
          <cx:pt idx="5778">2</cx:pt>
          <cx:pt idx="5779">4</cx:pt>
          <cx:pt idx="5780">7</cx:pt>
          <cx:pt idx="5781">19</cx:pt>
          <cx:pt idx="5782">33</cx:pt>
          <cx:pt idx="5783">14</cx:pt>
          <cx:pt idx="5784">7</cx:pt>
          <cx:pt idx="5785">2</cx:pt>
          <cx:pt idx="5786">14</cx:pt>
          <cx:pt idx="5787">13</cx:pt>
          <cx:pt idx="5788">9</cx:pt>
          <cx:pt idx="5789">31</cx:pt>
          <cx:pt idx="5790">3</cx:pt>
          <cx:pt idx="5791">25</cx:pt>
          <cx:pt idx="5792">8</cx:pt>
          <cx:pt idx="5793">25</cx:pt>
          <cx:pt idx="5794">17</cx:pt>
          <cx:pt idx="5795">8</cx:pt>
          <cx:pt idx="5796">8</cx:pt>
          <cx:pt idx="5797">5</cx:pt>
          <cx:pt idx="5798">2</cx:pt>
          <cx:pt idx="5799">2</cx:pt>
          <cx:pt idx="5800">22</cx:pt>
          <cx:pt idx="5801">4</cx:pt>
          <cx:pt idx="5802">24</cx:pt>
          <cx:pt idx="5803">3</cx:pt>
          <cx:pt idx="5804">18</cx:pt>
          <cx:pt idx="5805">12</cx:pt>
          <cx:pt idx="5806">6</cx:pt>
          <cx:pt idx="5807">7</cx:pt>
          <cx:pt idx="5808">15</cx:pt>
          <cx:pt idx="5809">12</cx:pt>
          <cx:pt idx="5810">6</cx:pt>
          <cx:pt idx="5811">8</cx:pt>
          <cx:pt idx="5812">8</cx:pt>
          <cx:pt idx="5813">8</cx:pt>
          <cx:pt idx="5814">5</cx:pt>
          <cx:pt idx="5815">15</cx:pt>
          <cx:pt idx="5816">4</cx:pt>
          <cx:pt idx="5817">49</cx:pt>
          <cx:pt idx="5818">4</cx:pt>
          <cx:pt idx="5819">6</cx:pt>
          <cx:pt idx="5820">4</cx:pt>
          <cx:pt idx="5821">1</cx:pt>
          <cx:pt idx="5822">2</cx:pt>
          <cx:pt idx="5823">2</cx:pt>
          <cx:pt idx="5824">18</cx:pt>
          <cx:pt idx="5825">16</cx:pt>
          <cx:pt idx="5826">23</cx:pt>
          <cx:pt idx="5827">16</cx:pt>
          <cx:pt idx="5828">7</cx:pt>
          <cx:pt idx="5829">4</cx:pt>
          <cx:pt idx="5830">3</cx:pt>
          <cx:pt idx="5831">1</cx:pt>
          <cx:pt idx="5832">6</cx:pt>
          <cx:pt idx="5833">15</cx:pt>
          <cx:pt idx="5834">10</cx:pt>
          <cx:pt idx="5835">4</cx:pt>
          <cx:pt idx="5836">5</cx:pt>
          <cx:pt idx="5837">4</cx:pt>
          <cx:pt idx="5838">7</cx:pt>
          <cx:pt idx="5839">2</cx:pt>
          <cx:pt idx="5840">20</cx:pt>
          <cx:pt idx="5841">4</cx:pt>
          <cx:pt idx="5842">7</cx:pt>
          <cx:pt idx="5843">9</cx:pt>
          <cx:pt idx="5844">6</cx:pt>
          <cx:pt idx="5845">3</cx:pt>
          <cx:pt idx="5846">2</cx:pt>
          <cx:pt idx="5847">7</cx:pt>
          <cx:pt idx="5848">6</cx:pt>
          <cx:pt idx="5849">3</cx:pt>
          <cx:pt idx="5850">2</cx:pt>
          <cx:pt idx="5851">5</cx:pt>
          <cx:pt idx="5852">8</cx:pt>
          <cx:pt idx="5853">15</cx:pt>
          <cx:pt idx="5854">8</cx:pt>
          <cx:pt idx="5855">30</cx:pt>
          <cx:pt idx="5856">5</cx:pt>
          <cx:pt idx="5857">4</cx:pt>
          <cx:pt idx="5858">9</cx:pt>
          <cx:pt idx="5859">6</cx:pt>
          <cx:pt idx="5860">2</cx:pt>
          <cx:pt idx="5861">7</cx:pt>
          <cx:pt idx="5862">7</cx:pt>
          <cx:pt idx="5863">2</cx:pt>
          <cx:pt idx="5864">7</cx:pt>
          <cx:pt idx="5865">4</cx:pt>
          <cx:pt idx="5866">12</cx:pt>
          <cx:pt idx="5867">6</cx:pt>
          <cx:pt idx="5868">6</cx:pt>
          <cx:pt idx="5869">3</cx:pt>
          <cx:pt idx="5870">4</cx:pt>
          <cx:pt idx="5871">10</cx:pt>
          <cx:pt idx="5872">19</cx:pt>
          <cx:pt idx="5873">9</cx:pt>
          <cx:pt idx="5874">4</cx:pt>
          <cx:pt idx="5875">8</cx:pt>
          <cx:pt idx="5876">8</cx:pt>
          <cx:pt idx="5877">6</cx:pt>
          <cx:pt idx="5878">6</cx:pt>
          <cx:pt idx="5879">38</cx:pt>
          <cx:pt idx="5880">7</cx:pt>
          <cx:pt idx="5881">8</cx:pt>
          <cx:pt idx="5882">20</cx:pt>
          <cx:pt idx="5883">4</cx:pt>
          <cx:pt idx="5884">6</cx:pt>
          <cx:pt idx="5885">7</cx:pt>
          <cx:pt idx="5886">3</cx:pt>
          <cx:pt idx="5887">6</cx:pt>
          <cx:pt idx="5888">6</cx:pt>
          <cx:pt idx="5889">2</cx:pt>
          <cx:pt idx="5890">2</cx:pt>
          <cx:pt idx="5891">3</cx:pt>
          <cx:pt idx="5892">5</cx:pt>
          <cx:pt idx="5893">8</cx:pt>
          <cx:pt idx="5894">6</cx:pt>
          <cx:pt idx="5895">21</cx:pt>
          <cx:pt idx="5896">1</cx:pt>
          <cx:pt idx="5897">10</cx:pt>
          <cx:pt idx="5898">4</cx:pt>
          <cx:pt idx="5899">17</cx:pt>
          <cx:pt idx="5900">4</cx:pt>
          <cx:pt idx="5901">10</cx:pt>
          <cx:pt idx="5902">6</cx:pt>
          <cx:pt idx="5903">3</cx:pt>
          <cx:pt idx="5904">4</cx:pt>
          <cx:pt idx="5905">23</cx:pt>
          <cx:pt idx="5906">14</cx:pt>
          <cx:pt idx="5907">4</cx:pt>
          <cx:pt idx="5908">7</cx:pt>
          <cx:pt idx="5909">4</cx:pt>
          <cx:pt idx="5910">19</cx:pt>
          <cx:pt idx="5911">4</cx:pt>
          <cx:pt idx="5912">3</cx:pt>
          <cx:pt idx="5913">34</cx:pt>
          <cx:pt idx="5914">2</cx:pt>
          <cx:pt idx="5915">8</cx:pt>
          <cx:pt idx="5916">5</cx:pt>
          <cx:pt idx="5917">11</cx:pt>
          <cx:pt idx="5918">40</cx:pt>
          <cx:pt idx="5919">2</cx:pt>
          <cx:pt idx="5920">5</cx:pt>
          <cx:pt idx="5921">2</cx:pt>
          <cx:pt idx="5922">4</cx:pt>
          <cx:pt idx="5923">24</cx:pt>
          <cx:pt idx="5924">38</cx:pt>
          <cx:pt idx="5925">5</cx:pt>
          <cx:pt idx="5926">3</cx:pt>
          <cx:pt idx="5927">9</cx:pt>
          <cx:pt idx="5928">12</cx:pt>
          <cx:pt idx="5929">10</cx:pt>
          <cx:pt idx="5930">7</cx:pt>
          <cx:pt idx="5931">6</cx:pt>
          <cx:pt idx="5932">16</cx:pt>
          <cx:pt idx="5933">10</cx:pt>
          <cx:pt idx="5934">8</cx:pt>
          <cx:pt idx="5935">10</cx:pt>
          <cx:pt idx="5936">10</cx:pt>
          <cx:pt idx="5937">2</cx:pt>
          <cx:pt idx="5938">36</cx:pt>
          <cx:pt idx="5939">8</cx:pt>
          <cx:pt idx="5940">5</cx:pt>
          <cx:pt idx="5941">34</cx:pt>
          <cx:pt idx="5942">19</cx:pt>
          <cx:pt idx="5943">19</cx:pt>
          <cx:pt idx="5944">13</cx:pt>
          <cx:pt idx="5945">2</cx:pt>
          <cx:pt idx="5946">1</cx:pt>
          <cx:pt idx="5947">15</cx:pt>
          <cx:pt idx="5948">25</cx:pt>
          <cx:pt idx="5949">2</cx:pt>
          <cx:pt idx="5950">8</cx:pt>
          <cx:pt idx="5951">2</cx:pt>
          <cx:pt idx="5952">3</cx:pt>
          <cx:pt idx="5953">3</cx:pt>
          <cx:pt idx="5954">18</cx:pt>
          <cx:pt idx="5955">6</cx:pt>
          <cx:pt idx="5956">3</cx:pt>
          <cx:pt idx="5957">5</cx:pt>
          <cx:pt idx="5958">1</cx:pt>
          <cx:pt idx="5959">18</cx:pt>
          <cx:pt idx="5960">4</cx:pt>
          <cx:pt idx="5961">4</cx:pt>
          <cx:pt idx="5962">7</cx:pt>
          <cx:pt idx="5963">9</cx:pt>
          <cx:pt idx="5964">26</cx:pt>
          <cx:pt idx="5965">13</cx:pt>
          <cx:pt idx="5966">5</cx:pt>
          <cx:pt idx="5967">6</cx:pt>
          <cx:pt idx="5968">2</cx:pt>
          <cx:pt idx="5969">9</cx:pt>
          <cx:pt idx="5970">14</cx:pt>
          <cx:pt idx="5971">12</cx:pt>
          <cx:pt idx="5972">16</cx:pt>
          <cx:pt idx="5973">8</cx:pt>
          <cx:pt idx="5974">2</cx:pt>
          <cx:pt idx="5975">6</cx:pt>
          <cx:pt idx="5976">2</cx:pt>
          <cx:pt idx="5977">1</cx:pt>
          <cx:pt idx="5978">9</cx:pt>
          <cx:pt idx="5979">6</cx:pt>
          <cx:pt idx="5980">5</cx:pt>
          <cx:pt idx="5981">9</cx:pt>
          <cx:pt idx="5982">1</cx:pt>
          <cx:pt idx="5983">8</cx:pt>
          <cx:pt idx="5984">6</cx:pt>
          <cx:pt idx="5985">15</cx:pt>
          <cx:pt idx="5986">12</cx:pt>
          <cx:pt idx="5987">4</cx:pt>
          <cx:pt idx="5988">15</cx:pt>
          <cx:pt idx="5989">3</cx:pt>
          <cx:pt idx="5990">8</cx:pt>
          <cx:pt idx="5991">4</cx:pt>
          <cx:pt idx="5992">2</cx:pt>
          <cx:pt idx="5993">8</cx:pt>
          <cx:pt idx="5994">21</cx:pt>
          <cx:pt idx="5995">18</cx:pt>
          <cx:pt idx="5996">11</cx:pt>
          <cx:pt idx="5997">15</cx:pt>
          <cx:pt idx="5998">9</cx:pt>
          <cx:pt idx="5999">20</cx:pt>
          <cx:pt idx="6000">1</cx:pt>
          <cx:pt idx="6001">1</cx:pt>
          <cx:pt idx="6002">16</cx:pt>
          <cx:pt idx="6003">23</cx:pt>
          <cx:pt idx="6004">1</cx:pt>
          <cx:pt idx="6005">4</cx:pt>
          <cx:pt idx="6006">7</cx:pt>
          <cx:pt idx="6007">4</cx:pt>
          <cx:pt idx="6008">14</cx:pt>
          <cx:pt idx="6009">9</cx:pt>
          <cx:pt idx="6010">13</cx:pt>
          <cx:pt idx="6011">4</cx:pt>
          <cx:pt idx="6012">11</cx:pt>
          <cx:pt idx="6013">4</cx:pt>
          <cx:pt idx="6014">4</cx:pt>
          <cx:pt idx="6015">2</cx:pt>
          <cx:pt idx="6016">4</cx:pt>
          <cx:pt idx="6017">5</cx:pt>
          <cx:pt idx="6018">6</cx:pt>
          <cx:pt idx="6019">6</cx:pt>
          <cx:pt idx="6020">6</cx:pt>
          <cx:pt idx="6021">4</cx:pt>
          <cx:pt idx="6022">5</cx:pt>
          <cx:pt idx="6023">9</cx:pt>
          <cx:pt idx="6024">8</cx:pt>
          <cx:pt idx="6025">1</cx:pt>
          <cx:pt idx="6026">7</cx:pt>
          <cx:pt idx="6027">23</cx:pt>
          <cx:pt idx="6028">6</cx:pt>
          <cx:pt idx="6029">5</cx:pt>
          <cx:pt idx="6030">35</cx:pt>
          <cx:pt idx="6031">8</cx:pt>
          <cx:pt idx="6032">5</cx:pt>
          <cx:pt idx="6033">8</cx:pt>
          <cx:pt idx="6034">6</cx:pt>
          <cx:pt idx="6035">15</cx:pt>
          <cx:pt idx="6036">5</cx:pt>
          <cx:pt idx="6037">6</cx:pt>
          <cx:pt idx="6038">4</cx:pt>
          <cx:pt idx="6039">19</cx:pt>
          <cx:pt idx="6040">3</cx:pt>
          <cx:pt idx="6041">14</cx:pt>
          <cx:pt idx="6042">4</cx:pt>
          <cx:pt idx="6043">6</cx:pt>
          <cx:pt idx="6044">3</cx:pt>
          <cx:pt idx="6045">5</cx:pt>
          <cx:pt idx="6046">4</cx:pt>
          <cx:pt idx="6047">11</cx:pt>
          <cx:pt idx="6048">5</cx:pt>
          <cx:pt idx="6049">18</cx:pt>
          <cx:pt idx="6050">3</cx:pt>
          <cx:pt idx="6051">1</cx:pt>
          <cx:pt idx="6052">5</cx:pt>
          <cx:pt idx="6053">4</cx:pt>
          <cx:pt idx="6054">3</cx:pt>
          <cx:pt idx="6055">6</cx:pt>
          <cx:pt idx="6056">4</cx:pt>
          <cx:pt idx="6057">9</cx:pt>
          <cx:pt idx="6058">1</cx:pt>
          <cx:pt idx="6059">50</cx:pt>
          <cx:pt idx="6060">5</cx:pt>
          <cx:pt idx="6061">3</cx:pt>
          <cx:pt idx="6062">33</cx:pt>
          <cx:pt idx="6063">5</cx:pt>
          <cx:pt idx="6064">45</cx:pt>
          <cx:pt idx="6065">5</cx:pt>
          <cx:pt idx="6066">0</cx:pt>
          <cx:pt idx="6067">3</cx:pt>
          <cx:pt idx="6068">0</cx:pt>
          <cx:pt idx="6069">10</cx:pt>
          <cx:pt idx="6070">6</cx:pt>
          <cx:pt idx="6071">1</cx:pt>
          <cx:pt idx="6072">14</cx:pt>
          <cx:pt idx="6073">11</cx:pt>
          <cx:pt idx="6074">3</cx:pt>
          <cx:pt idx="6075">7</cx:pt>
          <cx:pt idx="6076">9</cx:pt>
          <cx:pt idx="6077">7</cx:pt>
          <cx:pt idx="6078">12</cx:pt>
          <cx:pt idx="6079">7</cx:pt>
          <cx:pt idx="6080">5</cx:pt>
          <cx:pt idx="6081">22</cx:pt>
          <cx:pt idx="6082">2</cx:pt>
          <cx:pt idx="6083">5</cx:pt>
          <cx:pt idx="6084">5</cx:pt>
          <cx:pt idx="6085">7</cx:pt>
          <cx:pt idx="6086">2</cx:pt>
          <cx:pt idx="6087">7</cx:pt>
          <cx:pt idx="6088">5</cx:pt>
          <cx:pt idx="6089">6</cx:pt>
          <cx:pt idx="6090">6</cx:pt>
          <cx:pt idx="6091">2</cx:pt>
          <cx:pt idx="6092">44</cx:pt>
          <cx:pt idx="6093">3</cx:pt>
          <cx:pt idx="6094">10</cx:pt>
          <cx:pt idx="6095">11</cx:pt>
          <cx:pt idx="6096">5</cx:pt>
          <cx:pt idx="6097">1</cx:pt>
          <cx:pt idx="6098">8</cx:pt>
          <cx:pt idx="6099">0</cx:pt>
          <cx:pt idx="6100">4</cx:pt>
          <cx:pt idx="6101">4</cx:pt>
          <cx:pt idx="6102">9</cx:pt>
          <cx:pt idx="6103">1</cx:pt>
          <cx:pt idx="6104">5</cx:pt>
          <cx:pt idx="6105">6</cx:pt>
          <cx:pt idx="6106">8</cx:pt>
          <cx:pt idx="6107">3</cx:pt>
          <cx:pt idx="6108">7</cx:pt>
          <cx:pt idx="6109">9</cx:pt>
          <cx:pt idx="6110">4</cx:pt>
          <cx:pt idx="6111">9</cx:pt>
          <cx:pt idx="6112">6</cx:pt>
          <cx:pt idx="6113">1</cx:pt>
          <cx:pt idx="6114">5</cx:pt>
          <cx:pt idx="6115">1</cx:pt>
          <cx:pt idx="6116">4</cx:pt>
          <cx:pt idx="6117">1</cx:pt>
          <cx:pt idx="6118">7</cx:pt>
          <cx:pt idx="6119">11</cx:pt>
          <cx:pt idx="6120">5</cx:pt>
          <cx:pt idx="6121">7</cx:pt>
          <cx:pt idx="6122">3</cx:pt>
          <cx:pt idx="6123">4</cx:pt>
          <cx:pt idx="6124">6</cx:pt>
          <cx:pt idx="6125">1</cx:pt>
          <cx:pt idx="6126">19</cx:pt>
          <cx:pt idx="6127">4</cx:pt>
          <cx:pt idx="6128">3</cx:pt>
          <cx:pt idx="6129">13</cx:pt>
          <cx:pt idx="6130">4</cx:pt>
          <cx:pt idx="6131">7</cx:pt>
          <cx:pt idx="6132">30</cx:pt>
          <cx:pt idx="6133">22</cx:pt>
          <cx:pt idx="6134">8</cx:pt>
          <cx:pt idx="6135">15</cx:pt>
          <cx:pt idx="6136">4</cx:pt>
          <cx:pt idx="6137">3</cx:pt>
          <cx:pt idx="6138">8</cx:pt>
          <cx:pt idx="6139">8</cx:pt>
          <cx:pt idx="6140">4</cx:pt>
          <cx:pt idx="6141">0</cx:pt>
          <cx:pt idx="6142">1</cx:pt>
          <cx:pt idx="6143">19</cx:pt>
          <cx:pt idx="6144">5</cx:pt>
          <cx:pt idx="6145">3</cx:pt>
          <cx:pt idx="6146">6</cx:pt>
          <cx:pt idx="6147">8</cx:pt>
          <cx:pt idx="6148">7</cx:pt>
          <cx:pt idx="6149">0</cx:pt>
          <cx:pt idx="6150">7</cx:pt>
          <cx:pt idx="6151">5</cx:pt>
          <cx:pt idx="6152">11</cx:pt>
          <cx:pt idx="6153">19</cx:pt>
          <cx:pt idx="6154">4</cx:pt>
          <cx:pt idx="6155">8</cx:pt>
          <cx:pt idx="6156">1</cx:pt>
          <cx:pt idx="6157">5</cx:pt>
          <cx:pt idx="6158">6</cx:pt>
          <cx:pt idx="6159">12</cx:pt>
          <cx:pt idx="6160">10</cx:pt>
          <cx:pt idx="6161">4</cx:pt>
          <cx:pt idx="6162">10</cx:pt>
          <cx:pt idx="6163">38</cx:pt>
          <cx:pt idx="6164">11</cx:pt>
          <cx:pt idx="6165">14</cx:pt>
          <cx:pt idx="6166">8</cx:pt>
          <cx:pt idx="6167">10</cx:pt>
          <cx:pt idx="6168">7</cx:pt>
          <cx:pt idx="6169">4</cx:pt>
          <cx:pt idx="6170">7</cx:pt>
          <cx:pt idx="6171">33</cx:pt>
          <cx:pt idx="6172">0</cx:pt>
          <cx:pt idx="6173">13</cx:pt>
          <cx:pt idx="6174">4</cx:pt>
          <cx:pt idx="6175">4</cx:pt>
          <cx:pt idx="6176">8</cx:pt>
          <cx:pt idx="6177">23</cx:pt>
          <cx:pt idx="6178">1</cx:pt>
          <cx:pt idx="6179">4</cx:pt>
          <cx:pt idx="6180">3</cx:pt>
          <cx:pt idx="6181">5</cx:pt>
          <cx:pt idx="6182">4</cx:pt>
          <cx:pt idx="6183">4</cx:pt>
          <cx:pt idx="6184">4</cx:pt>
          <cx:pt idx="6185">4</cx:pt>
          <cx:pt idx="6186">16</cx:pt>
          <cx:pt idx="6187">25</cx:pt>
          <cx:pt idx="6188">10</cx:pt>
          <cx:pt idx="6189">4</cx:pt>
          <cx:pt idx="6190">7</cx:pt>
          <cx:pt idx="6191">18</cx:pt>
          <cx:pt idx="6192">13</cx:pt>
          <cx:pt idx="6193">5</cx:pt>
          <cx:pt idx="6194">8</cx:pt>
          <cx:pt idx="6195">15</cx:pt>
          <cx:pt idx="6196">1</cx:pt>
          <cx:pt idx="6197">3</cx:pt>
          <cx:pt idx="6198">3</cx:pt>
          <cx:pt idx="6199">2</cx:pt>
          <cx:pt idx="6200">33</cx:pt>
          <cx:pt idx="6201">13</cx:pt>
          <cx:pt idx="6202">5</cx:pt>
          <cx:pt idx="6203">1</cx:pt>
          <cx:pt idx="6204">1</cx:pt>
          <cx:pt idx="6205">3</cx:pt>
          <cx:pt idx="6206">10</cx:pt>
          <cx:pt idx="6207">4</cx:pt>
          <cx:pt idx="6208">4</cx:pt>
          <cx:pt idx="6209">2</cx:pt>
          <cx:pt idx="6210">29</cx:pt>
          <cx:pt idx="6211">2</cx:pt>
          <cx:pt idx="6212">7</cx:pt>
          <cx:pt idx="6213">2</cx:pt>
          <cx:pt idx="6214">2</cx:pt>
          <cx:pt idx="6215">8</cx:pt>
          <cx:pt idx="6216">23</cx:pt>
          <cx:pt idx="6217">7</cx:pt>
          <cx:pt idx="6218">3</cx:pt>
          <cx:pt idx="6219">1</cx:pt>
          <cx:pt idx="6220">2</cx:pt>
          <cx:pt idx="6221">5</cx:pt>
          <cx:pt idx="6222">2</cx:pt>
          <cx:pt idx="6223">8</cx:pt>
          <cx:pt idx="6224">8</cx:pt>
          <cx:pt idx="6225">8</cx:pt>
          <cx:pt idx="6226">2</cx:pt>
          <cx:pt idx="6227">6</cx:pt>
          <cx:pt idx="6228">10</cx:pt>
          <cx:pt idx="6229">29</cx:pt>
          <cx:pt idx="6230">3</cx:pt>
          <cx:pt idx="6231">4</cx:pt>
          <cx:pt idx="6232">3</cx:pt>
          <cx:pt idx="6233">2</cx:pt>
          <cx:pt idx="6234">1</cx:pt>
          <cx:pt idx="6235">8</cx:pt>
          <cx:pt idx="6236">4</cx:pt>
          <cx:pt idx="6237">38</cx:pt>
          <cx:pt idx="6238">4</cx:pt>
          <cx:pt idx="6239">11</cx:pt>
          <cx:pt idx="6240">3</cx:pt>
          <cx:pt idx="6241">2</cx:pt>
          <cx:pt idx="6242">6</cx:pt>
          <cx:pt idx="6243">6</cx:pt>
          <cx:pt idx="6244">16</cx:pt>
          <cx:pt idx="6245">27</cx:pt>
          <cx:pt idx="6246">27</cx:pt>
          <cx:pt idx="6247">2</cx:pt>
          <cx:pt idx="6248">7</cx:pt>
          <cx:pt idx="6249">4</cx:pt>
          <cx:pt idx="6250">3</cx:pt>
          <cx:pt idx="6251">5</cx:pt>
          <cx:pt idx="6252">16</cx:pt>
          <cx:pt idx="6253">8</cx:pt>
          <cx:pt idx="6254">1</cx:pt>
          <cx:pt idx="6255">5</cx:pt>
          <cx:pt idx="6256">33</cx:pt>
          <cx:pt idx="6257">1</cx:pt>
          <cx:pt idx="6258">7</cx:pt>
          <cx:pt idx="6259">5</cx:pt>
          <cx:pt idx="6260">23</cx:pt>
          <cx:pt idx="6261">10</cx:pt>
          <cx:pt idx="6262">15</cx:pt>
          <cx:pt idx="6263">2</cx:pt>
          <cx:pt idx="6264">12</cx:pt>
          <cx:pt idx="6265">8</cx:pt>
          <cx:pt idx="6266">3</cx:pt>
          <cx:pt idx="6267">3</cx:pt>
          <cx:pt idx="6268">2</cx:pt>
          <cx:pt idx="6269">4</cx:pt>
          <cx:pt idx="6270">5</cx:pt>
          <cx:pt idx="6271">1</cx:pt>
          <cx:pt idx="6272">4</cx:pt>
          <cx:pt idx="6273">10</cx:pt>
          <cx:pt idx="6274">7</cx:pt>
          <cx:pt idx="6275">6</cx:pt>
          <cx:pt idx="6276">10</cx:pt>
          <cx:pt idx="6277">3</cx:pt>
          <cx:pt idx="6278">12</cx:pt>
          <cx:pt idx="6279">5</cx:pt>
          <cx:pt idx="6280">3</cx:pt>
          <cx:pt idx="6281">36</cx:pt>
          <cx:pt idx="6282">3</cx:pt>
          <cx:pt idx="6283">5</cx:pt>
          <cx:pt idx="6284">3</cx:pt>
          <cx:pt idx="6285">4</cx:pt>
          <cx:pt idx="6286">8</cx:pt>
          <cx:pt idx="6287">3</cx:pt>
          <cx:pt idx="6288">6</cx:pt>
          <cx:pt idx="6289">13</cx:pt>
          <cx:pt idx="6290">13</cx:pt>
          <cx:pt idx="6291">5</cx:pt>
          <cx:pt idx="6292">5</cx:pt>
          <cx:pt idx="6293">7</cx:pt>
          <cx:pt idx="6294">14</cx:pt>
          <cx:pt idx="6295">2</cx:pt>
          <cx:pt idx="6296">5</cx:pt>
          <cx:pt idx="6297">1</cx:pt>
          <cx:pt idx="6298">5</cx:pt>
          <cx:pt idx="6299">3</cx:pt>
          <cx:pt idx="6300">3</cx:pt>
          <cx:pt idx="6301">7</cx:pt>
          <cx:pt idx="6302">10</cx:pt>
          <cx:pt idx="6303">6</cx:pt>
          <cx:pt idx="6304">11</cx:pt>
          <cx:pt idx="6305">3</cx:pt>
          <cx:pt idx="6306">5</cx:pt>
          <cx:pt idx="6307">8</cx:pt>
          <cx:pt idx="6308">11</cx:pt>
          <cx:pt idx="6309">7</cx:pt>
          <cx:pt idx="6310">2</cx:pt>
          <cx:pt idx="6311">3</cx:pt>
          <cx:pt idx="6312">2</cx:pt>
          <cx:pt idx="6313">1</cx:pt>
          <cx:pt idx="6314">13</cx:pt>
          <cx:pt idx="6315">3</cx:pt>
          <cx:pt idx="6316">12</cx:pt>
          <cx:pt idx="6317">2</cx:pt>
          <cx:pt idx="6318">7</cx:pt>
          <cx:pt idx="6319">4</cx:pt>
          <cx:pt idx="6320">16</cx:pt>
          <cx:pt idx="6321">7</cx:pt>
          <cx:pt idx="6322">2</cx:pt>
          <cx:pt idx="6323">2</cx:pt>
          <cx:pt idx="6324">6</cx:pt>
          <cx:pt idx="6325">14</cx:pt>
          <cx:pt idx="6326">13</cx:pt>
          <cx:pt idx="6327">5</cx:pt>
          <cx:pt idx="6328">5</cx:pt>
          <cx:pt idx="6329">2</cx:pt>
          <cx:pt idx="6330">4</cx:pt>
          <cx:pt idx="6331">4</cx:pt>
          <cx:pt idx="6332">4</cx:pt>
          <cx:pt idx="6333">10</cx:pt>
          <cx:pt idx="6334">4</cx:pt>
          <cx:pt idx="6335">4</cx:pt>
          <cx:pt idx="6336">32</cx:pt>
          <cx:pt idx="6337">5</cx:pt>
          <cx:pt idx="6338">5</cx:pt>
          <cx:pt idx="6339">5</cx:pt>
          <cx:pt idx="6340">10</cx:pt>
          <cx:pt idx="6341">12</cx:pt>
          <cx:pt idx="6342">10</cx:pt>
          <cx:pt idx="6343">5</cx:pt>
          <cx:pt idx="6344">5</cx:pt>
          <cx:pt idx="6345">5</cx:pt>
          <cx:pt idx="6346">12</cx:pt>
          <cx:pt idx="6347">6</cx:pt>
          <cx:pt idx="6348">3</cx:pt>
          <cx:pt idx="6349">10</cx:pt>
          <cx:pt idx="6350">5</cx:pt>
          <cx:pt idx="6351">8</cx:pt>
          <cx:pt idx="6352">6</cx:pt>
          <cx:pt idx="6353">6</cx:pt>
          <cx:pt idx="6354">33</cx:pt>
          <cx:pt idx="6355">9</cx:pt>
          <cx:pt idx="6356">2</cx:pt>
          <cx:pt idx="6357">19</cx:pt>
          <cx:pt idx="6358">6</cx:pt>
          <cx:pt idx="6359">1</cx:pt>
          <cx:pt idx="6360">3</cx:pt>
          <cx:pt idx="6361">6</cx:pt>
          <cx:pt idx="6362">6</cx:pt>
          <cx:pt idx="6363">12</cx:pt>
          <cx:pt idx="6364">2</cx:pt>
          <cx:pt idx="6365">4</cx:pt>
          <cx:pt idx="6366">21</cx:pt>
          <cx:pt idx="6367">4</cx:pt>
          <cx:pt idx="6368">2</cx:pt>
          <cx:pt idx="6369">9</cx:pt>
          <cx:pt idx="6370">11</cx:pt>
          <cx:pt idx="6371">2</cx:pt>
          <cx:pt idx="6372">5</cx:pt>
          <cx:pt idx="6373">29</cx:pt>
          <cx:pt idx="6374">8</cx:pt>
          <cx:pt idx="6375">10</cx:pt>
          <cx:pt idx="6376">13</cx:pt>
          <cx:pt idx="6377">9</cx:pt>
          <cx:pt idx="6378">4</cx:pt>
          <cx:pt idx="6379">3</cx:pt>
          <cx:pt idx="6380">6</cx:pt>
          <cx:pt idx="6381">4</cx:pt>
          <cx:pt idx="6382">2</cx:pt>
          <cx:pt idx="6383">3</cx:pt>
          <cx:pt idx="6384">5</cx:pt>
          <cx:pt idx="6385">19</cx:pt>
          <cx:pt idx="6386">3</cx:pt>
          <cx:pt idx="6387">5</cx:pt>
          <cx:pt idx="6388">6</cx:pt>
          <cx:pt idx="6389">5</cx:pt>
          <cx:pt idx="6390">2</cx:pt>
          <cx:pt idx="6391">42</cx:pt>
          <cx:pt idx="6392">9</cx:pt>
          <cx:pt idx="6393">9</cx:pt>
          <cx:pt idx="6394">8</cx:pt>
          <cx:pt idx="6395">5</cx:pt>
          <cx:pt idx="6396">2</cx:pt>
          <cx:pt idx="6397">31</cx:pt>
          <cx:pt idx="6398">4</cx:pt>
          <cx:pt idx="6399">33</cx:pt>
          <cx:pt idx="6400">6</cx:pt>
          <cx:pt idx="6401">3</cx:pt>
          <cx:pt idx="6402">34</cx:pt>
          <cx:pt idx="6403">9</cx:pt>
          <cx:pt idx="6404">3</cx:pt>
          <cx:pt idx="6405">17</cx:pt>
          <cx:pt idx="6406">18</cx:pt>
          <cx:pt idx="6407">11</cx:pt>
          <cx:pt idx="6408">10</cx:pt>
          <cx:pt idx="6409">10</cx:pt>
          <cx:pt idx="6410">2</cx:pt>
          <cx:pt idx="6411">15</cx:pt>
          <cx:pt idx="6412">0</cx:pt>
          <cx:pt idx="6413">9</cx:pt>
          <cx:pt idx="6414">2</cx:pt>
          <cx:pt idx="6415">3</cx:pt>
          <cx:pt idx="6416">4</cx:pt>
          <cx:pt idx="6417">3</cx:pt>
          <cx:pt idx="6418">10</cx:pt>
          <cx:pt idx="6419">4</cx:pt>
          <cx:pt idx="6420">0</cx:pt>
          <cx:pt idx="6421">1</cx:pt>
          <cx:pt idx="6422">5</cx:pt>
          <cx:pt idx="6423">29</cx:pt>
          <cx:pt idx="6424">7</cx:pt>
          <cx:pt idx="6425">8</cx:pt>
          <cx:pt idx="6426">0</cx:pt>
          <cx:pt idx="6427">2</cx:pt>
          <cx:pt idx="6428">25</cx:pt>
          <cx:pt idx="6429">0</cx:pt>
          <cx:pt idx="6430">6</cx:pt>
          <cx:pt idx="6431">4</cx:pt>
          <cx:pt idx="6432">8</cx:pt>
          <cx:pt idx="6433">5</cx:pt>
          <cx:pt idx="6434">8</cx:pt>
          <cx:pt idx="6435">11</cx:pt>
          <cx:pt idx="6436">25</cx:pt>
          <cx:pt idx="6437">3</cx:pt>
          <cx:pt idx="6438">7</cx:pt>
          <cx:pt idx="6439">4</cx:pt>
          <cx:pt idx="6440">5</cx:pt>
          <cx:pt idx="6441">7</cx:pt>
          <cx:pt idx="6442">2</cx:pt>
          <cx:pt idx="6443">0</cx:pt>
          <cx:pt idx="6444">8</cx:pt>
          <cx:pt idx="6445">5</cx:pt>
          <cx:pt idx="6446">0</cx:pt>
          <cx:pt idx="6447">0</cx:pt>
          <cx:pt idx="6448">0</cx:pt>
          <cx:pt idx="6449">5</cx:pt>
          <cx:pt idx="6450">11</cx:pt>
          <cx:pt idx="6451">5</cx:pt>
          <cx:pt idx="6452">8</cx:pt>
          <cx:pt idx="6453">1</cx:pt>
          <cx:pt idx="6454">12</cx:pt>
          <cx:pt idx="6455">4</cx:pt>
          <cx:pt idx="6456">4</cx:pt>
          <cx:pt idx="6457">7</cx:pt>
          <cx:pt idx="6458">11</cx:pt>
          <cx:pt idx="6459">2</cx:pt>
          <cx:pt idx="6460">2</cx:pt>
          <cx:pt idx="6461">0</cx:pt>
          <cx:pt idx="6462">5</cx:pt>
          <cx:pt idx="6463">21</cx:pt>
          <cx:pt idx="6464">21</cx:pt>
          <cx:pt idx="6465">15</cx:pt>
          <cx:pt idx="6466">2</cx:pt>
          <cx:pt idx="6467">3</cx:pt>
          <cx:pt idx="6468">0</cx:pt>
          <cx:pt idx="6469">0</cx:pt>
          <cx:pt idx="6470">0</cx:pt>
          <cx:pt idx="6471">6</cx:pt>
          <cx:pt idx="6472">2</cx:pt>
          <cx:pt idx="6473">7</cx:pt>
          <cx:pt idx="6474">6</cx:pt>
          <cx:pt idx="6475">24</cx:pt>
          <cx:pt idx="6476">0</cx:pt>
          <cx:pt idx="6477">3</cx:pt>
          <cx:pt idx="6478">0</cx:pt>
          <cx:pt idx="6479">5</cx:pt>
          <cx:pt idx="6480">9</cx:pt>
          <cx:pt idx="6481">8</cx:pt>
          <cx:pt idx="6482">3</cx:pt>
          <cx:pt idx="6483">4</cx:pt>
          <cx:pt idx="6484">13</cx:pt>
          <cx:pt idx="6485">2</cx:pt>
          <cx:pt idx="6486">10</cx:pt>
          <cx:pt idx="6487">5</cx:pt>
          <cx:pt idx="6488">4</cx:pt>
          <cx:pt idx="6489">1</cx:pt>
          <cx:pt idx="6490">13</cx:pt>
          <cx:pt idx="6491">4</cx:pt>
          <cx:pt idx="6492">4</cx:pt>
          <cx:pt idx="6493">11</cx:pt>
          <cx:pt idx="6494">12</cx:pt>
          <cx:pt idx="6495">20</cx:pt>
          <cx:pt idx="6496">36</cx:pt>
          <cx:pt idx="6497">3</cx:pt>
          <cx:pt idx="6498">11</cx:pt>
          <cx:pt idx="6499">1</cx:pt>
          <cx:pt idx="6500">14</cx:pt>
          <cx:pt idx="6501">4</cx:pt>
          <cx:pt idx="6502">4</cx:pt>
          <cx:pt idx="6503">3</cx:pt>
          <cx:pt idx="6504">6</cx:pt>
          <cx:pt idx="6505">5</cx:pt>
          <cx:pt idx="6506">3</cx:pt>
          <cx:pt idx="6507">7</cx:pt>
          <cx:pt idx="6508">12</cx:pt>
          <cx:pt idx="6509">17</cx:pt>
          <cx:pt idx="6510">1</cx:pt>
          <cx:pt idx="6511">3</cx:pt>
          <cx:pt idx="6512">1</cx:pt>
          <cx:pt idx="6513">42</cx:pt>
          <cx:pt idx="6514">6</cx:pt>
          <cx:pt idx="6515">9</cx:pt>
          <cx:pt idx="6516">2</cx:pt>
          <cx:pt idx="6517">5</cx:pt>
          <cx:pt idx="6518">4</cx:pt>
          <cx:pt idx="6519">4</cx:pt>
          <cx:pt idx="6520">5</cx:pt>
          <cx:pt idx="6521">5</cx:pt>
          <cx:pt idx="6522">13</cx:pt>
          <cx:pt idx="6523">6</cx:pt>
          <cx:pt idx="6524">1</cx:pt>
          <cx:pt idx="6525">4</cx:pt>
          <cx:pt idx="6526">6</cx:pt>
          <cx:pt idx="6527">2</cx:pt>
          <cx:pt idx="6528">7</cx:pt>
          <cx:pt idx="6529">5</cx:pt>
          <cx:pt idx="6530">4</cx:pt>
          <cx:pt idx="6531">4</cx:pt>
          <cx:pt idx="6532">4</cx:pt>
          <cx:pt idx="6533">28</cx:pt>
          <cx:pt idx="6534">12</cx:pt>
          <cx:pt idx="6535">1</cx:pt>
          <cx:pt idx="6536">22</cx:pt>
          <cx:pt idx="6537">5</cx:pt>
          <cx:pt idx="6538">1</cx:pt>
          <cx:pt idx="6539">17</cx:pt>
          <cx:pt idx="6540">29</cx:pt>
          <cx:pt idx="6541">31</cx:pt>
          <cx:pt idx="6542">8</cx:pt>
          <cx:pt idx="6543">3</cx:pt>
          <cx:pt idx="6544">5</cx:pt>
          <cx:pt idx="6545">18</cx:pt>
          <cx:pt idx="6546">10</cx:pt>
          <cx:pt idx="6547">9</cx:pt>
          <cx:pt idx="6548">1</cx:pt>
          <cx:pt idx="6549">16</cx:pt>
          <cx:pt idx="6550">8</cx:pt>
          <cx:pt idx="6551">10</cx:pt>
          <cx:pt idx="6552">1</cx:pt>
          <cx:pt idx="6553">5</cx:pt>
          <cx:pt idx="6554">4</cx:pt>
          <cx:pt idx="6555">8</cx:pt>
          <cx:pt idx="6556">1</cx:pt>
          <cx:pt idx="6557">3</cx:pt>
          <cx:pt idx="6558">6</cx:pt>
          <cx:pt idx="6559">6</cx:pt>
          <cx:pt idx="6560">1</cx:pt>
          <cx:pt idx="6561">4</cx:pt>
          <cx:pt idx="6562">3</cx:pt>
          <cx:pt idx="6563">13</cx:pt>
          <cx:pt idx="6564">6</cx:pt>
          <cx:pt idx="6565">0</cx:pt>
          <cx:pt idx="6566">8</cx:pt>
          <cx:pt idx="6567">5</cx:pt>
          <cx:pt idx="6568">6</cx:pt>
          <cx:pt idx="6569">19</cx:pt>
          <cx:pt idx="6570">8</cx:pt>
          <cx:pt idx="6571">4</cx:pt>
          <cx:pt idx="6572">12</cx:pt>
          <cx:pt idx="6573">1</cx:pt>
          <cx:pt idx="6574">3</cx:pt>
          <cx:pt idx="6575">8</cx:pt>
          <cx:pt idx="6576">1</cx:pt>
          <cx:pt idx="6577">0</cx:pt>
          <cx:pt idx="6578">5</cx:pt>
          <cx:pt idx="6579">4</cx:pt>
          <cx:pt idx="6580">12</cx:pt>
          <cx:pt idx="6581">3</cx:pt>
          <cx:pt idx="6582">11</cx:pt>
          <cx:pt idx="6583">7</cx:pt>
          <cx:pt idx="6584">20</cx:pt>
          <cx:pt idx="6585">9</cx:pt>
          <cx:pt idx="6586">4</cx:pt>
          <cx:pt idx="6587">4</cx:pt>
          <cx:pt idx="6588">5</cx:pt>
          <cx:pt idx="6589">2</cx:pt>
          <cx:pt idx="6590">7</cx:pt>
          <cx:pt idx="6591">3</cx:pt>
          <cx:pt idx="6592">10</cx:pt>
          <cx:pt idx="6593">4</cx:pt>
          <cx:pt idx="6594">3</cx:pt>
          <cx:pt idx="6595">6</cx:pt>
          <cx:pt idx="6596">2</cx:pt>
          <cx:pt idx="6597">6</cx:pt>
          <cx:pt idx="6598">4</cx:pt>
          <cx:pt idx="6599">1</cx:pt>
          <cx:pt idx="6600">0</cx:pt>
          <cx:pt idx="6601">7</cx:pt>
          <cx:pt idx="6602">1</cx:pt>
          <cx:pt idx="6603">1</cx:pt>
          <cx:pt idx="6604">13</cx:pt>
          <cx:pt idx="6605">6</cx:pt>
          <cx:pt idx="6606">7</cx:pt>
          <cx:pt idx="6607">12</cx:pt>
          <cx:pt idx="6608">2</cx:pt>
          <cx:pt idx="6609">12</cx:pt>
          <cx:pt idx="6610">2</cx:pt>
          <cx:pt idx="6611">4</cx:pt>
          <cx:pt idx="6612">2</cx:pt>
          <cx:pt idx="6613">1</cx:pt>
          <cx:pt idx="6614">2</cx:pt>
          <cx:pt idx="6615">9</cx:pt>
          <cx:pt idx="6616">7</cx:pt>
          <cx:pt idx="6617">12</cx:pt>
          <cx:pt idx="6618">5</cx:pt>
          <cx:pt idx="6619">15</cx:pt>
          <cx:pt idx="6620">5</cx:pt>
          <cx:pt idx="6621">8</cx:pt>
          <cx:pt idx="6622">7</cx:pt>
          <cx:pt idx="6623">11</cx:pt>
          <cx:pt idx="6624">10</cx:pt>
          <cx:pt idx="6625">9</cx:pt>
          <cx:pt idx="6626">1</cx:pt>
          <cx:pt idx="6627">3</cx:pt>
          <cx:pt idx="6628">33</cx:pt>
          <cx:pt idx="6629">12</cx:pt>
          <cx:pt idx="6630">18</cx:pt>
          <cx:pt idx="6631">16</cx:pt>
          <cx:pt idx="6632">29</cx:pt>
          <cx:pt idx="6633">3</cx:pt>
          <cx:pt idx="6634">17</cx:pt>
          <cx:pt idx="6635">5</cx:pt>
          <cx:pt idx="6636">1</cx:pt>
          <cx:pt idx="6637">8</cx:pt>
          <cx:pt idx="6638">12</cx:pt>
          <cx:pt idx="6639">3</cx:pt>
          <cx:pt idx="6640">2</cx:pt>
          <cx:pt idx="6641">18</cx:pt>
          <cx:pt idx="6642">1</cx:pt>
          <cx:pt idx="6643">2</cx:pt>
          <cx:pt idx="6644">8</cx:pt>
          <cx:pt idx="6645">5</cx:pt>
          <cx:pt idx="6646">5</cx:pt>
          <cx:pt idx="6647">5</cx:pt>
          <cx:pt idx="6648">13</cx:pt>
          <cx:pt idx="6649">8</cx:pt>
          <cx:pt idx="6650">5</cx:pt>
          <cx:pt idx="6651">7</cx:pt>
          <cx:pt idx="6652">2</cx:pt>
          <cx:pt idx="6653">2</cx:pt>
          <cx:pt idx="6654">1</cx:pt>
          <cx:pt idx="6655">32</cx:pt>
          <cx:pt idx="6656">12</cx:pt>
          <cx:pt idx="6657">24</cx:pt>
          <cx:pt idx="6658">10</cx:pt>
          <cx:pt idx="6659">12</cx:pt>
          <cx:pt idx="6660">25</cx:pt>
          <cx:pt idx="6661">10</cx:pt>
          <cx:pt idx="6662">1</cx:pt>
          <cx:pt idx="6663">1</cx:pt>
          <cx:pt idx="6664">2</cx:pt>
          <cx:pt idx="6665">4</cx:pt>
          <cx:pt idx="6666">6</cx:pt>
          <cx:pt idx="6667">4</cx:pt>
          <cx:pt idx="6668">8</cx:pt>
          <cx:pt idx="6669">1</cx:pt>
          <cx:pt idx="6670">5</cx:pt>
          <cx:pt idx="6671">16</cx:pt>
          <cx:pt idx="6672">4</cx:pt>
          <cx:pt idx="6673">28</cx:pt>
          <cx:pt idx="6674">7</cx:pt>
          <cx:pt idx="6675">1</cx:pt>
          <cx:pt idx="6676">1</cx:pt>
          <cx:pt idx="6677">6</cx:pt>
          <cx:pt idx="6678">8</cx:pt>
          <cx:pt idx="6679">16</cx:pt>
          <cx:pt idx="6680">10</cx:pt>
          <cx:pt idx="6681">2</cx:pt>
          <cx:pt idx="6682">17</cx:pt>
          <cx:pt idx="6683">2</cx:pt>
          <cx:pt idx="6684">2</cx:pt>
          <cx:pt idx="6685">3</cx:pt>
          <cx:pt idx="6686">6</cx:pt>
          <cx:pt idx="6687">6</cx:pt>
          <cx:pt idx="6688">4</cx:pt>
          <cx:pt idx="6689">23</cx:pt>
          <cx:pt idx="6690">13</cx:pt>
          <cx:pt idx="6691">11</cx:pt>
          <cx:pt idx="6692">16</cx:pt>
          <cx:pt idx="6693">7</cx:pt>
          <cx:pt idx="6694">9</cx:pt>
          <cx:pt idx="6695">26</cx:pt>
          <cx:pt idx="6696">9</cx:pt>
          <cx:pt idx="6697">4</cx:pt>
          <cx:pt idx="6698">1</cx:pt>
          <cx:pt idx="6699">10</cx:pt>
          <cx:pt idx="6700">3</cx:pt>
          <cx:pt idx="6701">9</cx:pt>
          <cx:pt idx="6702">11</cx:pt>
          <cx:pt idx="6703">2</cx:pt>
          <cx:pt idx="6704">5</cx:pt>
          <cx:pt idx="6705">28</cx:pt>
          <cx:pt idx="6706">26</cx:pt>
          <cx:pt idx="6707">2</cx:pt>
          <cx:pt idx="6708">2</cx:pt>
          <cx:pt idx="6709">3</cx:pt>
          <cx:pt idx="6710">4</cx:pt>
          <cx:pt idx="6711">3</cx:pt>
          <cx:pt idx="6712">22</cx:pt>
          <cx:pt idx="6713">4</cx:pt>
          <cx:pt idx="6714">13</cx:pt>
          <cx:pt idx="6715">3</cx:pt>
          <cx:pt idx="6716">4</cx:pt>
          <cx:pt idx="6717">1</cx:pt>
          <cx:pt idx="6718">4</cx:pt>
          <cx:pt idx="6719">6</cx:pt>
          <cx:pt idx="6720">0</cx:pt>
          <cx:pt idx="6721">4</cx:pt>
          <cx:pt idx="6722">6</cx:pt>
          <cx:pt idx="6723">8</cx:pt>
          <cx:pt idx="6724">0</cx:pt>
          <cx:pt idx="6725">7</cx:pt>
          <cx:pt idx="6726">2</cx:pt>
          <cx:pt idx="6727">13</cx:pt>
          <cx:pt idx="6728">1</cx:pt>
          <cx:pt idx="6729">7</cx:pt>
          <cx:pt idx="6730">0</cx:pt>
          <cx:pt idx="6731">2</cx:pt>
          <cx:pt idx="6732">1</cx:pt>
          <cx:pt idx="6733">7</cx:pt>
          <cx:pt idx="6734">13</cx:pt>
          <cx:pt idx="6735">11</cx:pt>
          <cx:pt idx="6736">4</cx:pt>
          <cx:pt idx="6737">6</cx:pt>
          <cx:pt idx="6738">2</cx:pt>
          <cx:pt idx="6739">5</cx:pt>
          <cx:pt idx="6740">3</cx:pt>
          <cx:pt idx="6741">14</cx:pt>
          <cx:pt idx="6742">6</cx:pt>
          <cx:pt idx="6743">7</cx:pt>
          <cx:pt idx="6744">2</cx:pt>
          <cx:pt idx="6745">12</cx:pt>
          <cx:pt idx="6746">3</cx:pt>
          <cx:pt idx="6747">30</cx:pt>
          <cx:pt idx="6748">9</cx:pt>
          <cx:pt idx="6749">30</cx:pt>
          <cx:pt idx="6750">12</cx:pt>
          <cx:pt idx="6751">7</cx:pt>
          <cx:pt idx="6752">4</cx:pt>
          <cx:pt idx="6753">1</cx:pt>
          <cx:pt idx="6754">14</cx:pt>
          <cx:pt idx="6755">31</cx:pt>
          <cx:pt idx="6756">12</cx:pt>
          <cx:pt idx="6757">2</cx:pt>
          <cx:pt idx="6758">4</cx:pt>
          <cx:pt idx="6759">4</cx:pt>
          <cx:pt idx="6760">2</cx:pt>
          <cx:pt idx="6761">6</cx:pt>
          <cx:pt idx="6762">13</cx:pt>
          <cx:pt idx="6763">28</cx:pt>
          <cx:pt idx="6764">13</cx:pt>
          <cx:pt idx="6765">4</cx:pt>
          <cx:pt idx="6766">3</cx:pt>
          <cx:pt idx="6767">4</cx:pt>
          <cx:pt idx="6768">1</cx:pt>
          <cx:pt idx="6769">26</cx:pt>
          <cx:pt idx="6770">0</cx:pt>
          <cx:pt idx="6771">4</cx:pt>
          <cx:pt idx="6772">4</cx:pt>
          <cx:pt idx="6773">2</cx:pt>
          <cx:pt idx="6774">5</cx:pt>
          <cx:pt idx="6775">4</cx:pt>
          <cx:pt idx="6776">7</cx:pt>
          <cx:pt idx="6777">7</cx:pt>
          <cx:pt idx="6778">26</cx:pt>
          <cx:pt idx="6779">4</cx:pt>
          <cx:pt idx="6780">10</cx:pt>
          <cx:pt idx="6781">3</cx:pt>
          <cx:pt idx="6782">2</cx:pt>
          <cx:pt idx="6783">5</cx:pt>
          <cx:pt idx="6784">3</cx:pt>
          <cx:pt idx="6785">4</cx:pt>
          <cx:pt idx="6786">8</cx:pt>
          <cx:pt idx="6787">4</cx:pt>
          <cx:pt idx="6788">5</cx:pt>
          <cx:pt idx="6789">8</cx:pt>
          <cx:pt idx="6790">6</cx:pt>
          <cx:pt idx="6791">45</cx:pt>
          <cx:pt idx="6792">29</cx:pt>
          <cx:pt idx="6793">9</cx:pt>
          <cx:pt idx="6794">10</cx:pt>
          <cx:pt idx="6795">4</cx:pt>
          <cx:pt idx="6796">21</cx:pt>
          <cx:pt idx="6797">5</cx:pt>
          <cx:pt idx="6798">1</cx:pt>
          <cx:pt idx="6799">1</cx:pt>
          <cx:pt idx="6800">3</cx:pt>
          <cx:pt idx="6801">3</cx:pt>
          <cx:pt idx="6802">4</cx:pt>
          <cx:pt idx="6803">3</cx:pt>
          <cx:pt idx="6804">10</cx:pt>
          <cx:pt idx="6805">7</cx:pt>
          <cx:pt idx="6806">7</cx:pt>
          <cx:pt idx="6807">4</cx:pt>
          <cx:pt idx="6808">9</cx:pt>
          <cx:pt idx="6809">6</cx:pt>
          <cx:pt idx="6810">0</cx:pt>
          <cx:pt idx="6811">5</cx:pt>
          <cx:pt idx="6812">4</cx:pt>
          <cx:pt idx="6813">5</cx:pt>
          <cx:pt idx="6814">23</cx:pt>
          <cx:pt idx="6815">40</cx:pt>
          <cx:pt idx="6816">3</cx:pt>
          <cx:pt idx="6817">1</cx:pt>
          <cx:pt idx="6818">35</cx:pt>
          <cx:pt idx="6819">2</cx:pt>
          <cx:pt idx="6820">6</cx:pt>
          <cx:pt idx="6821">3</cx:pt>
          <cx:pt idx="6822">1</cx:pt>
          <cx:pt idx="6823">8</cx:pt>
          <cx:pt idx="6824">5</cx:pt>
          <cx:pt idx="6825">18</cx:pt>
          <cx:pt idx="6826">5</cx:pt>
          <cx:pt idx="6827">6</cx:pt>
          <cx:pt idx="6828">8</cx:pt>
          <cx:pt idx="6829">4</cx:pt>
          <cx:pt idx="6830">23</cx:pt>
          <cx:pt idx="6831">35</cx:pt>
          <cx:pt idx="6832">7</cx:pt>
          <cx:pt idx="6833">11</cx:pt>
          <cx:pt idx="6834">12</cx:pt>
          <cx:pt idx="6835">18</cx:pt>
          <cx:pt idx="6836">4</cx:pt>
          <cx:pt idx="6837">19</cx:pt>
          <cx:pt idx="6838">6</cx:pt>
          <cx:pt idx="6839">17</cx:pt>
          <cx:pt idx="6840">1</cx:pt>
          <cx:pt idx="6841">3</cx:pt>
          <cx:pt idx="6842">17</cx:pt>
          <cx:pt idx="6843">11</cx:pt>
          <cx:pt idx="6844">4</cx:pt>
          <cx:pt idx="6845">6</cx:pt>
          <cx:pt idx="6846">3</cx:pt>
          <cx:pt idx="6847">18</cx:pt>
          <cx:pt idx="6848">13</cx:pt>
          <cx:pt idx="6849">6</cx:pt>
          <cx:pt idx="6850">24</cx:pt>
          <cx:pt idx="6851">4</cx:pt>
          <cx:pt idx="6852">6</cx:pt>
          <cx:pt idx="6853">24</cx:pt>
          <cx:pt idx="6854">4</cx:pt>
          <cx:pt idx="6855">1</cx:pt>
          <cx:pt idx="6856">33</cx:pt>
          <cx:pt idx="6857">4</cx:pt>
          <cx:pt idx="6858">2</cx:pt>
          <cx:pt idx="6859">3</cx:pt>
          <cx:pt idx="6860">2</cx:pt>
          <cx:pt idx="6861">4</cx:pt>
          <cx:pt idx="6862">13</cx:pt>
          <cx:pt idx="6863">11</cx:pt>
          <cx:pt idx="6864">11</cx:pt>
          <cx:pt idx="6865">9</cx:pt>
          <cx:pt idx="6866">4</cx:pt>
          <cx:pt idx="6867">16</cx:pt>
          <cx:pt idx="6868">7</cx:pt>
          <cx:pt idx="6869">2</cx:pt>
          <cx:pt idx="6870">6</cx:pt>
          <cx:pt idx="6871">1</cx:pt>
          <cx:pt idx="6872">11</cx:pt>
          <cx:pt idx="6873">8</cx:pt>
          <cx:pt idx="6874">1</cx:pt>
          <cx:pt idx="6875">6</cx:pt>
          <cx:pt idx="6876">10</cx:pt>
          <cx:pt idx="6877">5</cx:pt>
          <cx:pt idx="6878">8</cx:pt>
          <cx:pt idx="6879">6</cx:pt>
          <cx:pt idx="6880">2</cx:pt>
          <cx:pt idx="6881">2</cx:pt>
          <cx:pt idx="6882">11</cx:pt>
          <cx:pt idx="6883">7</cx:pt>
          <cx:pt idx="6884">18</cx:pt>
          <cx:pt idx="6885">14</cx:pt>
          <cx:pt idx="6886">12</cx:pt>
          <cx:pt idx="6887">21</cx:pt>
          <cx:pt idx="6888">4</cx:pt>
          <cx:pt idx="6889">10</cx:pt>
          <cx:pt idx="6890">7</cx:pt>
          <cx:pt idx="6891">1</cx:pt>
          <cx:pt idx="6892">10</cx:pt>
          <cx:pt idx="6893">1</cx:pt>
          <cx:pt idx="6894">2</cx:pt>
          <cx:pt idx="6895">7</cx:pt>
          <cx:pt idx="6896">1</cx:pt>
          <cx:pt idx="6897">7</cx:pt>
          <cx:pt idx="6898">1</cx:pt>
          <cx:pt idx="6899">7</cx:pt>
          <cx:pt idx="6900">17</cx:pt>
          <cx:pt idx="6901">8</cx:pt>
          <cx:pt idx="6902">1</cx:pt>
          <cx:pt idx="6903">17</cx:pt>
          <cx:pt idx="6904">6</cx:pt>
          <cx:pt idx="6905">4</cx:pt>
          <cx:pt idx="6906">3</cx:pt>
          <cx:pt idx="6907">4</cx:pt>
          <cx:pt idx="6908">5</cx:pt>
          <cx:pt idx="6909">8</cx:pt>
          <cx:pt idx="6910">8</cx:pt>
          <cx:pt idx="6911">8</cx:pt>
          <cx:pt idx="6912">3</cx:pt>
          <cx:pt idx="6913">6</cx:pt>
          <cx:pt idx="6914">5</cx:pt>
          <cx:pt idx="6915">1</cx:pt>
          <cx:pt idx="6916">1</cx:pt>
          <cx:pt idx="6917">21</cx:pt>
          <cx:pt idx="6918">7</cx:pt>
          <cx:pt idx="6919">7</cx:pt>
          <cx:pt idx="6920">1</cx:pt>
          <cx:pt idx="6921">7</cx:pt>
          <cx:pt idx="6922">4</cx:pt>
          <cx:pt idx="6923">5</cx:pt>
          <cx:pt idx="6924">8</cx:pt>
          <cx:pt idx="6925">11</cx:pt>
          <cx:pt idx="6926">1</cx:pt>
          <cx:pt idx="6927">4</cx:pt>
          <cx:pt idx="6928">5</cx:pt>
          <cx:pt idx="6929">1</cx:pt>
          <cx:pt idx="6930">1</cx:pt>
          <cx:pt idx="6931">7</cx:pt>
          <cx:pt idx="6932">4</cx:pt>
          <cx:pt idx="6933">15</cx:pt>
          <cx:pt idx="6934">4</cx:pt>
          <cx:pt idx="6935">7</cx:pt>
          <cx:pt idx="6936">3</cx:pt>
          <cx:pt idx="6937">3</cx:pt>
          <cx:pt idx="6938">2</cx:pt>
          <cx:pt idx="6939">1</cx:pt>
          <cx:pt idx="6940">8</cx:pt>
          <cx:pt idx="6941">11</cx:pt>
          <cx:pt idx="6942">7</cx:pt>
          <cx:pt idx="6943">9</cx:pt>
          <cx:pt idx="6944">2</cx:pt>
          <cx:pt idx="6945">1</cx:pt>
          <cx:pt idx="6946">8</cx:pt>
          <cx:pt idx="6947">4</cx:pt>
          <cx:pt idx="6948">16</cx:pt>
          <cx:pt idx="6949">30</cx:pt>
          <cx:pt idx="6950">9</cx:pt>
          <cx:pt idx="6951">5</cx:pt>
          <cx:pt idx="6952">11</cx:pt>
          <cx:pt idx="6953">4</cx:pt>
          <cx:pt idx="6954">1</cx:pt>
          <cx:pt idx="6955">32</cx:pt>
          <cx:pt idx="6956">1</cx:pt>
          <cx:pt idx="6957">15</cx:pt>
          <cx:pt idx="6958">2</cx:pt>
          <cx:pt idx="6959">7</cx:pt>
          <cx:pt idx="6960">2</cx:pt>
          <cx:pt idx="6961">4</cx:pt>
          <cx:pt idx="6962">20</cx:pt>
          <cx:pt idx="6963">1</cx:pt>
          <cx:pt idx="6964">5</cx:pt>
          <cx:pt idx="6965">6</cx:pt>
          <cx:pt idx="6966">3</cx:pt>
          <cx:pt idx="6967">4</cx:pt>
          <cx:pt idx="6968">10</cx:pt>
          <cx:pt idx="6969">3</cx:pt>
          <cx:pt idx="6970">1</cx:pt>
          <cx:pt idx="6971">10</cx:pt>
          <cx:pt idx="6972">7</cx:pt>
          <cx:pt idx="6973">4</cx:pt>
          <cx:pt idx="6974">5</cx:pt>
          <cx:pt idx="6975">3</cx:pt>
          <cx:pt idx="6976">1</cx:pt>
          <cx:pt idx="6977">5</cx:pt>
          <cx:pt idx="6978">1</cx:pt>
          <cx:pt idx="6979">3</cx:pt>
          <cx:pt idx="6980">17</cx:pt>
          <cx:pt idx="6981">9</cx:pt>
          <cx:pt idx="6982">0</cx:pt>
          <cx:pt idx="6983">10</cx:pt>
          <cx:pt idx="6984">2</cx:pt>
          <cx:pt idx="6985">6</cx:pt>
          <cx:pt idx="6986">0</cx:pt>
          <cx:pt idx="6987">5</cx:pt>
          <cx:pt idx="6988">0</cx:pt>
          <cx:pt idx="6989">24</cx:pt>
          <cx:pt idx="6990">4</cx:pt>
          <cx:pt idx="6991">3</cx:pt>
          <cx:pt idx="6992">1</cx:pt>
          <cx:pt idx="6993">17</cx:pt>
          <cx:pt idx="6994">0</cx:pt>
          <cx:pt idx="6995">1</cx:pt>
          <cx:pt idx="6996">26</cx:pt>
          <cx:pt idx="6997">1</cx:pt>
          <cx:pt idx="6998">0</cx:pt>
          <cx:pt idx="6999">5</cx:pt>
          <cx:pt idx="7000">6</cx:pt>
          <cx:pt idx="7001">0</cx:pt>
          <cx:pt idx="7002">3</cx:pt>
          <cx:pt idx="7003">18</cx:pt>
          <cx:pt idx="7004">33</cx:pt>
          <cx:pt idx="7005">9</cx:pt>
          <cx:pt idx="7006">8</cx:pt>
          <cx:pt idx="7007">9</cx:pt>
          <cx:pt idx="7008">11</cx:pt>
          <cx:pt idx="7009">6</cx:pt>
          <cx:pt idx="7010">15</cx:pt>
          <cx:pt idx="7011">10</cx:pt>
          <cx:pt idx="7012">10</cx:pt>
          <cx:pt idx="7013">5</cx:pt>
          <cx:pt idx="7014">4</cx:pt>
          <cx:pt idx="7015">3</cx:pt>
          <cx:pt idx="7016">26</cx:pt>
          <cx:pt idx="7017">3</cx:pt>
          <cx:pt idx="7018">5</cx:pt>
          <cx:pt idx="7019">11</cx:pt>
          <cx:pt idx="7020">0</cx:pt>
          <cx:pt idx="7021">9</cx:pt>
          <cx:pt idx="7022">2</cx:pt>
          <cx:pt idx="7023">7</cx:pt>
          <cx:pt idx="7024">3</cx:pt>
          <cx:pt idx="7025">8</cx:pt>
          <cx:pt idx="7026">13</cx:pt>
          <cx:pt idx="7027">4</cx:pt>
          <cx:pt idx="7028">3</cx:pt>
          <cx:pt idx="7029">8</cx:pt>
          <cx:pt idx="7030">1</cx:pt>
          <cx:pt idx="7031">8</cx:pt>
          <cx:pt idx="7032">3</cx:pt>
          <cx:pt idx="7033">18</cx:pt>
          <cx:pt idx="7034">3</cx:pt>
          <cx:pt idx="7035">2</cx:pt>
          <cx:pt idx="7036">11</cx:pt>
          <cx:pt idx="7037">9</cx:pt>
          <cx:pt idx="7038">6</cx:pt>
          <cx:pt idx="7039">1</cx:pt>
          <cx:pt idx="7040">4</cx:pt>
          <cx:pt idx="7041">3</cx:pt>
          <cx:pt idx="7042">0</cx:pt>
          <cx:pt idx="7043">3</cx:pt>
          <cx:pt idx="7044">9</cx:pt>
          <cx:pt idx="7045">8</cx:pt>
          <cx:pt idx="7046">3</cx:pt>
          <cx:pt idx="7047">6</cx:pt>
          <cx:pt idx="7048">3</cx:pt>
          <cx:pt idx="7049">9</cx:pt>
          <cx:pt idx="7050">5</cx:pt>
          <cx:pt idx="7051">6</cx:pt>
          <cx:pt idx="7052">6</cx:pt>
          <cx:pt idx="7053">1</cx:pt>
          <cx:pt idx="7054">6</cx:pt>
          <cx:pt idx="7055">3</cx:pt>
          <cx:pt idx="7056">0</cx:pt>
          <cx:pt idx="7057">0</cx:pt>
          <cx:pt idx="7058">9</cx:pt>
          <cx:pt idx="7059">32</cx:pt>
          <cx:pt idx="7060">10</cx:pt>
          <cx:pt idx="7061">5</cx:pt>
          <cx:pt idx="7062">8</cx:pt>
          <cx:pt idx="7063">4</cx:pt>
          <cx:pt idx="7064">0</cx:pt>
          <cx:pt idx="7065">12</cx:pt>
          <cx:pt idx="7066">8</cx:pt>
          <cx:pt idx="7067">9</cx:pt>
          <cx:pt idx="7068">1</cx:pt>
          <cx:pt idx="7069">23</cx:pt>
          <cx:pt idx="7070">1</cx:pt>
          <cx:pt idx="7071">5</cx:pt>
          <cx:pt idx="7072">2</cx:pt>
          <cx:pt idx="7073">1</cx:pt>
          <cx:pt idx="7074">18</cx:pt>
          <cx:pt idx="7075">5</cx:pt>
          <cx:pt idx="7076">15</cx:pt>
          <cx:pt idx="7077">3</cx:pt>
          <cx:pt idx="7078">9</cx:pt>
          <cx:pt idx="7079">2</cx:pt>
          <cx:pt idx="7080">5</cx:pt>
          <cx:pt idx="7081">4</cx:pt>
          <cx:pt idx="7082">2</cx:pt>
          <cx:pt idx="7083">6</cx:pt>
          <cx:pt idx="7084">5</cx:pt>
          <cx:pt idx="7085">0</cx:pt>
          <cx:pt idx="7086">21</cx:pt>
          <cx:pt idx="7087">1</cx:pt>
          <cx:pt idx="7088">3</cx:pt>
          <cx:pt idx="7089">1</cx:pt>
          <cx:pt idx="7090">3</cx:pt>
          <cx:pt idx="7091">6</cx:pt>
          <cx:pt idx="7092">32</cx:pt>
          <cx:pt idx="7093">3</cx:pt>
          <cx:pt idx="7094">3</cx:pt>
          <cx:pt idx="7095">1</cx:pt>
          <cx:pt idx="7096">13</cx:pt>
          <cx:pt idx="7097">4</cx:pt>
          <cx:pt idx="7098">6</cx:pt>
          <cx:pt idx="7099">0</cx:pt>
          <cx:pt idx="7100">4</cx:pt>
          <cx:pt idx="7101">4</cx:pt>
          <cx:pt idx="7102">14</cx:pt>
          <cx:pt idx="7103">7</cx:pt>
          <cx:pt idx="7104">0</cx:pt>
          <cx:pt idx="7105">3</cx:pt>
          <cx:pt idx="7106">3</cx:pt>
          <cx:pt idx="7107">2</cx:pt>
          <cx:pt idx="7108">2</cx:pt>
          <cx:pt idx="7109">3</cx:pt>
          <cx:pt idx="7110">1</cx:pt>
          <cx:pt idx="7111">3</cx:pt>
          <cx:pt idx="7112">32</cx:pt>
          <cx:pt idx="7113">5</cx:pt>
          <cx:pt idx="7114">1</cx:pt>
          <cx:pt idx="7115">12</cx:pt>
          <cx:pt idx="7116">4</cx:pt>
          <cx:pt idx="7117">3</cx:pt>
          <cx:pt idx="7118">2</cx:pt>
          <cx:pt idx="7119">12</cx:pt>
          <cx:pt idx="7120">9</cx:pt>
          <cx:pt idx="7121">6</cx:pt>
          <cx:pt idx="7122">2</cx:pt>
          <cx:pt idx="7123">2</cx:pt>
          <cx:pt idx="7124">6</cx:pt>
          <cx:pt idx="7125">2</cx:pt>
          <cx:pt idx="7126">14</cx:pt>
          <cx:pt idx="7127">2</cx:pt>
          <cx:pt idx="7128">1</cx:pt>
          <cx:pt idx="7129">22</cx:pt>
          <cx:pt idx="7130">9</cx:pt>
          <cx:pt idx="7131">10</cx:pt>
          <cx:pt idx="7132">2</cx:pt>
          <cx:pt idx="7133">2</cx:pt>
          <cx:pt idx="7134">12</cx:pt>
          <cx:pt idx="7135">12</cx:pt>
          <cx:pt idx="7136">6</cx:pt>
          <cx:pt idx="7137">3</cx:pt>
          <cx:pt idx="7138">3</cx:pt>
          <cx:pt idx="7139">30</cx:pt>
          <cx:pt idx="7140">17</cx:pt>
          <cx:pt idx="7141">4</cx:pt>
          <cx:pt idx="7142">26</cx:pt>
          <cx:pt idx="7143">4</cx:pt>
          <cx:pt idx="7144">3</cx:pt>
          <cx:pt idx="7145">3</cx:pt>
          <cx:pt idx="7146">6</cx:pt>
          <cx:pt idx="7147">17</cx:pt>
          <cx:pt idx="7148">6</cx:pt>
          <cx:pt idx="7149">6</cx:pt>
          <cx:pt idx="7150">4</cx:pt>
          <cx:pt idx="7151">3</cx:pt>
          <cx:pt idx="7152">4</cx:pt>
          <cx:pt idx="7153">1</cx:pt>
          <cx:pt idx="7154">10</cx:pt>
          <cx:pt idx="7155">4</cx:pt>
          <cx:pt idx="7156">2</cx:pt>
          <cx:pt idx="7157">4</cx:pt>
          <cx:pt idx="7158">5</cx:pt>
          <cx:pt idx="7159">4</cx:pt>
          <cx:pt idx="7160">3</cx:pt>
          <cx:pt idx="7161">2</cx:pt>
          <cx:pt idx="7162">3</cx:pt>
          <cx:pt idx="7163">5</cx:pt>
          <cx:pt idx="7164">4</cx:pt>
          <cx:pt idx="7165">5</cx:pt>
          <cx:pt idx="7166">1</cx:pt>
          <cx:pt idx="7167">5</cx:pt>
          <cx:pt idx="7168">7</cx:pt>
          <cx:pt idx="7169">3</cx:pt>
          <cx:pt idx="7170">37</cx:pt>
          <cx:pt idx="7171">9</cx:pt>
          <cx:pt idx="7172">9</cx:pt>
          <cx:pt idx="7173">1</cx:pt>
          <cx:pt idx="7174">4</cx:pt>
          <cx:pt idx="7175">6</cx:pt>
          <cx:pt idx="7176">4</cx:pt>
          <cx:pt idx="7177">6</cx:pt>
          <cx:pt idx="7178">7</cx:pt>
          <cx:pt idx="7179">4</cx:pt>
          <cx:pt idx="7180">8</cx:pt>
          <cx:pt idx="7181">12</cx:pt>
          <cx:pt idx="7182">17</cx:pt>
          <cx:pt idx="7183">3</cx:pt>
          <cx:pt idx="7184">4</cx:pt>
          <cx:pt idx="7185">9</cx:pt>
          <cx:pt idx="7186">2</cx:pt>
          <cx:pt idx="7187">6</cx:pt>
          <cx:pt idx="7188">11</cx:pt>
          <cx:pt idx="7189">9</cx:pt>
          <cx:pt idx="7190">3</cx:pt>
          <cx:pt idx="7191">32</cx:pt>
          <cx:pt idx="7192">0</cx:pt>
          <cx:pt idx="7193">2</cx:pt>
          <cx:pt idx="7194">36</cx:pt>
          <cx:pt idx="7195">2</cx:pt>
          <cx:pt idx="7196">5</cx:pt>
          <cx:pt idx="7197">5</cx:pt>
          <cx:pt idx="7198">2</cx:pt>
          <cx:pt idx="7199">12</cx:pt>
          <cx:pt idx="7200">15</cx:pt>
          <cx:pt idx="7201">7</cx:pt>
          <cx:pt idx="7202">11</cx:pt>
          <cx:pt idx="7203">8</cx:pt>
          <cx:pt idx="7204">2</cx:pt>
          <cx:pt idx="7205">5</cx:pt>
          <cx:pt idx="7206">6</cx:pt>
          <cx:pt idx="7207">2</cx:pt>
          <cx:pt idx="7208">3</cx:pt>
          <cx:pt idx="7209">8</cx:pt>
          <cx:pt idx="7210">13</cx:pt>
          <cx:pt idx="7211">17</cx:pt>
          <cx:pt idx="7212">11</cx:pt>
          <cx:pt idx="7213">6</cx:pt>
          <cx:pt idx="7214">5</cx:pt>
          <cx:pt idx="7215">16</cx:pt>
          <cx:pt idx="7216">0</cx:pt>
          <cx:pt idx="7217">7</cx:pt>
          <cx:pt idx="7218">5</cx:pt>
          <cx:pt idx="7219">4</cx:pt>
          <cx:pt idx="7220">14</cx:pt>
          <cx:pt idx="7221">19</cx:pt>
          <cx:pt idx="7222">7</cx:pt>
          <cx:pt idx="7223">8</cx:pt>
          <cx:pt idx="7224">5</cx:pt>
          <cx:pt idx="7225">1</cx:pt>
          <cx:pt idx="7226">3</cx:pt>
          <cx:pt idx="7227">19</cx:pt>
          <cx:pt idx="7228">5</cx:pt>
          <cx:pt idx="7229">4</cx:pt>
          <cx:pt idx="7230">1</cx:pt>
          <cx:pt idx="7231">3</cx:pt>
          <cx:pt idx="7232">11</cx:pt>
          <cx:pt idx="7233">1</cx:pt>
          <cx:pt idx="7234">4</cx:pt>
          <cx:pt idx="7235">8</cx:pt>
          <cx:pt idx="7236">4</cx:pt>
          <cx:pt idx="7237">3</cx:pt>
          <cx:pt idx="7238">6</cx:pt>
          <cx:pt idx="7239">10</cx:pt>
          <cx:pt idx="7240">3</cx:pt>
          <cx:pt idx="7241">6</cx:pt>
          <cx:pt idx="7242">3</cx:pt>
          <cx:pt idx="7243">3</cx:pt>
          <cx:pt idx="7244">3</cx:pt>
          <cx:pt idx="7245">3</cx:pt>
          <cx:pt idx="7246">4</cx:pt>
          <cx:pt idx="7247">3</cx:pt>
          <cx:pt idx="7248">0</cx:pt>
          <cx:pt idx="7249">9</cx:pt>
          <cx:pt idx="7250">3</cx:pt>
          <cx:pt idx="7251">8</cx:pt>
          <cx:pt idx="7252">3</cx:pt>
          <cx:pt idx="7253">3</cx:pt>
          <cx:pt idx="7254">7</cx:pt>
          <cx:pt idx="7255">8</cx:pt>
          <cx:pt idx="7256">3</cx:pt>
          <cx:pt idx="7257">10</cx:pt>
          <cx:pt idx="7258">2</cx:pt>
          <cx:pt idx="7259">8</cx:pt>
          <cx:pt idx="7260">23</cx:pt>
          <cx:pt idx="7261">1</cx:pt>
          <cx:pt idx="7262">22</cx:pt>
          <cx:pt idx="7263">8</cx:pt>
          <cx:pt idx="7264">9</cx:pt>
          <cx:pt idx="7265">3</cx:pt>
          <cx:pt idx="7266">9</cx:pt>
          <cx:pt idx="7267">7</cx:pt>
          <cx:pt idx="7268">8</cx:pt>
          <cx:pt idx="7269">2</cx:pt>
          <cx:pt idx="7270">4</cx:pt>
          <cx:pt idx="7271">8</cx:pt>
          <cx:pt idx="7272">5</cx:pt>
          <cx:pt idx="7273">2</cx:pt>
          <cx:pt idx="7274">2</cx:pt>
          <cx:pt idx="7275">8</cx:pt>
          <cx:pt idx="7276">2</cx:pt>
          <cx:pt idx="7277">7</cx:pt>
          <cx:pt idx="7278">4</cx:pt>
          <cx:pt idx="7279">6</cx:pt>
          <cx:pt idx="7280">10</cx:pt>
          <cx:pt idx="7281">12</cx:pt>
          <cx:pt idx="7282">2</cx:pt>
          <cx:pt idx="7283">1</cx:pt>
          <cx:pt idx="7284">14</cx:pt>
          <cx:pt idx="7285">9</cx:pt>
          <cx:pt idx="7286">3</cx:pt>
          <cx:pt idx="7287">2</cx:pt>
          <cx:pt idx="7288">5</cx:pt>
          <cx:pt idx="7289">8</cx:pt>
          <cx:pt idx="7290">4</cx:pt>
          <cx:pt idx="7291">6</cx:pt>
          <cx:pt idx="7292">5</cx:pt>
          <cx:pt idx="7293">5</cx:pt>
          <cx:pt idx="7294">33</cx:pt>
          <cx:pt idx="7295">12</cx:pt>
          <cx:pt idx="7296">12</cx:pt>
          <cx:pt idx="7297">6</cx:pt>
          <cx:pt idx="7298">5</cx:pt>
          <cx:pt idx="7299">5</cx:pt>
          <cx:pt idx="7300">3</cx:pt>
          <cx:pt idx="7301">5</cx:pt>
          <cx:pt idx="7302">30</cx:pt>
          <cx:pt idx="7303">2</cx:pt>
          <cx:pt idx="7304">1</cx:pt>
          <cx:pt idx="7305">1</cx:pt>
          <cx:pt idx="7306">17</cx:pt>
          <cx:pt idx="7307">8</cx:pt>
          <cx:pt idx="7308">2</cx:pt>
          <cx:pt idx="7309">2</cx:pt>
          <cx:pt idx="7310">4</cx:pt>
          <cx:pt idx="7311">6</cx:pt>
          <cx:pt idx="7312">3</cx:pt>
          <cx:pt idx="7313">7</cx:pt>
          <cx:pt idx="7314">4</cx:pt>
          <cx:pt idx="7315">1</cx:pt>
          <cx:pt idx="7316">5</cx:pt>
          <cx:pt idx="7317">6</cx:pt>
          <cx:pt idx="7318">7</cx:pt>
          <cx:pt idx="7319">4</cx:pt>
          <cx:pt idx="7320">7</cx:pt>
          <cx:pt idx="7321">3</cx:pt>
          <cx:pt idx="7322">5</cx:pt>
          <cx:pt idx="7323">9</cx:pt>
          <cx:pt idx="7324">4</cx:pt>
          <cx:pt idx="7325">10</cx:pt>
          <cx:pt idx="7326">7</cx:pt>
          <cx:pt idx="7327">6</cx:pt>
          <cx:pt idx="7328">4</cx:pt>
          <cx:pt idx="7329">9</cx:pt>
          <cx:pt idx="7330">3</cx:pt>
          <cx:pt idx="7331">7</cx:pt>
          <cx:pt idx="7332">2</cx:pt>
          <cx:pt idx="7333">6</cx:pt>
          <cx:pt idx="7334">2</cx:pt>
          <cx:pt idx="7335">7</cx:pt>
          <cx:pt idx="7336">10</cx:pt>
          <cx:pt idx="7337">4</cx:pt>
          <cx:pt idx="7338">4</cx:pt>
          <cx:pt idx="7339">5</cx:pt>
          <cx:pt idx="7340">1</cx:pt>
          <cx:pt idx="7341">4</cx:pt>
          <cx:pt idx="7342">4</cx:pt>
          <cx:pt idx="7343">4</cx:pt>
          <cx:pt idx="7344">4</cx:pt>
          <cx:pt idx="7345">15</cx:pt>
          <cx:pt idx="7346">7</cx:pt>
          <cx:pt idx="7347">4</cx:pt>
          <cx:pt idx="7348">8</cx:pt>
          <cx:pt idx="7349">2</cx:pt>
          <cx:pt idx="7350">7</cx:pt>
          <cx:pt idx="7351">20</cx:pt>
          <cx:pt idx="7352">0</cx:pt>
          <cx:pt idx="7353">10</cx:pt>
          <cx:pt idx="7354">4</cx:pt>
          <cx:pt idx="7355">2</cx:pt>
          <cx:pt idx="7356">6</cx:pt>
          <cx:pt idx="7357">4</cx:pt>
          <cx:pt idx="7358">6</cx:pt>
          <cx:pt idx="7359">8</cx:pt>
          <cx:pt idx="7360">4</cx:pt>
          <cx:pt idx="7361">7</cx:pt>
          <cx:pt idx="7362">1</cx:pt>
          <cx:pt idx="7363">5</cx:pt>
          <cx:pt idx="7364">9</cx:pt>
          <cx:pt idx="7365">1</cx:pt>
          <cx:pt idx="7366">3</cx:pt>
          <cx:pt idx="7367">21</cx:pt>
          <cx:pt idx="7368">13</cx:pt>
          <cx:pt idx="7369">20</cx:pt>
          <cx:pt idx="7370">16</cx:pt>
          <cx:pt idx="7371">16</cx:pt>
          <cx:pt idx="7372">5</cx:pt>
          <cx:pt idx="7373">7</cx:pt>
          <cx:pt idx="7374">4</cx:pt>
          <cx:pt idx="7375">4</cx:pt>
          <cx:pt idx="7376">9</cx:pt>
          <cx:pt idx="7377">1</cx:pt>
          <cx:pt idx="7378">2</cx:pt>
          <cx:pt idx="7379">0</cx:pt>
          <cx:pt idx="7380">6</cx:pt>
          <cx:pt idx="7381">7</cx:pt>
          <cx:pt idx="7382">8</cx:pt>
          <cx:pt idx="7383">1</cx:pt>
          <cx:pt idx="7384">7</cx:pt>
          <cx:pt idx="7385">8</cx:pt>
          <cx:pt idx="7386">6</cx:pt>
          <cx:pt idx="7387">7</cx:pt>
          <cx:pt idx="7388">7</cx:pt>
          <cx:pt idx="7389">1</cx:pt>
          <cx:pt idx="7390">8</cx:pt>
          <cx:pt idx="7391">3</cx:pt>
          <cx:pt idx="7392">2</cx:pt>
          <cx:pt idx="7393">8</cx:pt>
          <cx:pt idx="7394">6</cx:pt>
          <cx:pt idx="7395">13</cx:pt>
          <cx:pt idx="7396">13</cx:pt>
          <cx:pt idx="7397">21</cx:pt>
          <cx:pt idx="7398">11</cx:pt>
          <cx:pt idx="7399">6</cx:pt>
          <cx:pt idx="7400">2</cx:pt>
          <cx:pt idx="7401">7</cx:pt>
          <cx:pt idx="7402">10</cx:pt>
          <cx:pt idx="7403">3</cx:pt>
          <cx:pt idx="7404">4</cx:pt>
          <cx:pt idx="7405">21</cx:pt>
          <cx:pt idx="7406">17</cx:pt>
          <cx:pt idx="7407">2</cx:pt>
          <cx:pt idx="7408">3</cx:pt>
          <cx:pt idx="7409">5</cx:pt>
          <cx:pt idx="7410">4</cx:pt>
          <cx:pt idx="7411">4</cx:pt>
          <cx:pt idx="7412">14</cx:pt>
          <cx:pt idx="7413">13</cx:pt>
          <cx:pt idx="7414">12</cx:pt>
          <cx:pt idx="7415">11</cx:pt>
          <cx:pt idx="7416">11</cx:pt>
          <cx:pt idx="7417">10</cx:pt>
          <cx:pt idx="7418">1</cx:pt>
          <cx:pt idx="7419">16</cx:pt>
          <cx:pt idx="7420">1</cx:pt>
          <cx:pt idx="7421">2</cx:pt>
          <cx:pt idx="7422">4</cx:pt>
          <cx:pt idx="7423">9</cx:pt>
          <cx:pt idx="7424">1</cx:pt>
          <cx:pt idx="7425">10</cx:pt>
          <cx:pt idx="7426">35</cx:pt>
          <cx:pt idx="7427">2</cx:pt>
          <cx:pt idx="7428">25</cx:pt>
          <cx:pt idx="7429">5</cx:pt>
          <cx:pt idx="7430">5</cx:pt>
          <cx:pt idx="7431">1</cx:pt>
          <cx:pt idx="7432">2</cx:pt>
          <cx:pt idx="7433">2</cx:pt>
          <cx:pt idx="7434">3</cx:pt>
          <cx:pt idx="7435">10</cx:pt>
          <cx:pt idx="7436">6</cx:pt>
          <cx:pt idx="7437">1</cx:pt>
          <cx:pt idx="7438">3</cx:pt>
          <cx:pt idx="7439">12</cx:pt>
          <cx:pt idx="7440">12</cx:pt>
          <cx:pt idx="7441">17</cx:pt>
          <cx:pt idx="7442">3</cx:pt>
          <cx:pt idx="7443">9</cx:pt>
          <cx:pt idx="7444">3</cx:pt>
          <cx:pt idx="7445">5</cx:pt>
          <cx:pt idx="7446">3</cx:pt>
          <cx:pt idx="7447">6</cx:pt>
          <cx:pt idx="7448">6</cx:pt>
          <cx:pt idx="7449">6</cx:pt>
          <cx:pt idx="7450">20</cx:pt>
          <cx:pt idx="7451">1</cx:pt>
          <cx:pt idx="7452">3</cx:pt>
          <cx:pt idx="7453">3</cx:pt>
          <cx:pt idx="7454">1</cx:pt>
          <cx:pt idx="7455">7</cx:pt>
          <cx:pt idx="7456">2</cx:pt>
          <cx:pt idx="7457">1</cx:pt>
          <cx:pt idx="7458">4</cx:pt>
          <cx:pt idx="7459">3</cx:pt>
          <cx:pt idx="7460">3</cx:pt>
          <cx:pt idx="7461">1</cx:pt>
          <cx:pt idx="7462">1</cx:pt>
          <cx:pt idx="7463">4</cx:pt>
          <cx:pt idx="7464">3</cx:pt>
          <cx:pt idx="7465">5</cx:pt>
          <cx:pt idx="7466">15</cx:pt>
          <cx:pt idx="7467">1</cx:pt>
          <cx:pt idx="7468">3</cx:pt>
          <cx:pt idx="7469">3</cx:pt>
          <cx:pt idx="7470">4</cx:pt>
          <cx:pt idx="7471">4</cx:pt>
          <cx:pt idx="7472">4</cx:pt>
          <cx:pt idx="7473">1</cx:pt>
          <cx:pt idx="7474">3</cx:pt>
          <cx:pt idx="7475">4</cx:pt>
          <cx:pt idx="7476">2</cx:pt>
          <cx:pt idx="7477">3</cx:pt>
          <cx:pt idx="7478">26</cx:pt>
          <cx:pt idx="7479">3</cx:pt>
          <cx:pt idx="7480">14</cx:pt>
          <cx:pt idx="7481">0</cx:pt>
          <cx:pt idx="7482">1</cx:pt>
          <cx:pt idx="7483">2</cx:pt>
          <cx:pt idx="7484">2</cx:pt>
          <cx:pt idx="7485">5</cx:pt>
          <cx:pt idx="7486">1</cx:pt>
          <cx:pt idx="7487">2</cx:pt>
          <cx:pt idx="7488">2</cx:pt>
          <cx:pt idx="7489">17</cx:pt>
          <cx:pt idx="7490">3</cx:pt>
          <cx:pt idx="7491">10</cx:pt>
          <cx:pt idx="7492">5</cx:pt>
          <cx:pt idx="7493">35</cx:pt>
          <cx:pt idx="7494">3</cx:pt>
          <cx:pt idx="7495">5</cx:pt>
          <cx:pt idx="7496">28</cx:pt>
          <cx:pt idx="7497">6</cx:pt>
          <cx:pt idx="7498">14</cx:pt>
          <cx:pt idx="7499">6</cx:pt>
          <cx:pt idx="7500">6</cx:pt>
          <cx:pt idx="7501">3</cx:pt>
          <cx:pt idx="7502">3</cx:pt>
          <cx:pt idx="7503">8</cx:pt>
          <cx:pt idx="7504">5</cx:pt>
          <cx:pt idx="7505">1</cx:pt>
          <cx:pt idx="7506">3</cx:pt>
          <cx:pt idx="7507">25</cx:pt>
          <cx:pt idx="7508">3</cx:pt>
          <cx:pt idx="7509">1</cx:pt>
          <cx:pt idx="7510">25</cx:pt>
          <cx:pt idx="7511">3</cx:pt>
          <cx:pt idx="7512">3</cx:pt>
          <cx:pt idx="7513">10</cx:pt>
          <cx:pt idx="7514">35</cx:pt>
          <cx:pt idx="7515">4</cx:pt>
          <cx:pt idx="7516">7</cx:pt>
          <cx:pt idx="7517">3</cx:pt>
          <cx:pt idx="7518">7</cx:pt>
          <cx:pt idx="7519">5</cx:pt>
          <cx:pt idx="7520">5</cx:pt>
          <cx:pt idx="7521">9</cx:pt>
          <cx:pt idx="7522">2</cx:pt>
          <cx:pt idx="7523">4</cx:pt>
          <cx:pt idx="7524">4</cx:pt>
          <cx:pt idx="7525">9</cx:pt>
          <cx:pt idx="7526">9</cx:pt>
          <cx:pt idx="7527">5</cx:pt>
          <cx:pt idx="7528">0</cx:pt>
          <cx:pt idx="7529">5</cx:pt>
          <cx:pt idx="7530">0</cx:pt>
          <cx:pt idx="7531">0</cx:pt>
          <cx:pt idx="7532">11</cx:pt>
          <cx:pt idx="7533">0</cx:pt>
          <cx:pt idx="7534">7</cx:pt>
          <cx:pt idx="7535">3</cx:pt>
          <cx:pt idx="7536">0</cx:pt>
          <cx:pt idx="7537">11</cx:pt>
          <cx:pt idx="7538">3</cx:pt>
          <cx:pt idx="7539">5</cx:pt>
          <cx:pt idx="7540">6</cx:pt>
          <cx:pt idx="7541">2</cx:pt>
          <cx:pt idx="7542">9</cx:pt>
          <cx:pt idx="7543">3</cx:pt>
          <cx:pt idx="7544">5</cx:pt>
          <cx:pt idx="7545">8</cx:pt>
          <cx:pt idx="7546">3</cx:pt>
          <cx:pt idx="7547">2</cx:pt>
          <cx:pt idx="7548">5</cx:pt>
          <cx:pt idx="7549">3</cx:pt>
          <cx:pt idx="7550">3</cx:pt>
          <cx:pt idx="7551">1</cx:pt>
          <cx:pt idx="7552">3</cx:pt>
          <cx:pt idx="7553">6</cx:pt>
          <cx:pt idx="7554">25</cx:pt>
          <cx:pt idx="7555">3</cx:pt>
          <cx:pt idx="7556">1</cx:pt>
          <cx:pt idx="7557">9</cx:pt>
          <cx:pt idx="7558">1</cx:pt>
          <cx:pt idx="7559">11</cx:pt>
          <cx:pt idx="7560">0</cx:pt>
          <cx:pt idx="7561">9</cx:pt>
          <cx:pt idx="7562">8</cx:pt>
          <cx:pt idx="7563">6</cx:pt>
          <cx:pt idx="7564">3</cx:pt>
          <cx:pt idx="7565">2</cx:pt>
          <cx:pt idx="7566">3</cx:pt>
          <cx:pt idx="7567">2</cx:pt>
          <cx:pt idx="7568">5</cx:pt>
          <cx:pt idx="7569">1</cx:pt>
          <cx:pt idx="7570">7</cx:pt>
          <cx:pt idx="7571">11</cx:pt>
          <cx:pt idx="7572">5</cx:pt>
          <cx:pt idx="7573">1</cx:pt>
          <cx:pt idx="7574">3</cx:pt>
          <cx:pt idx="7575">0</cx:pt>
          <cx:pt idx="7576">8</cx:pt>
          <cx:pt idx="7577">33</cx:pt>
          <cx:pt idx="7578">2</cx:pt>
          <cx:pt idx="7579">5</cx:pt>
          <cx:pt idx="7580">6</cx:pt>
          <cx:pt idx="7581">0</cx:pt>
          <cx:pt idx="7582">3</cx:pt>
          <cx:pt idx="7583">8</cx:pt>
          <cx:pt idx="7584">2</cx:pt>
          <cx:pt idx="7585">1</cx:pt>
          <cx:pt idx="7586">2</cx:pt>
          <cx:pt idx="7587">3</cx:pt>
          <cx:pt idx="7588">6</cx:pt>
          <cx:pt idx="7589">3</cx:pt>
          <cx:pt idx="7590">4</cx:pt>
          <cx:pt idx="7591">1</cx:pt>
          <cx:pt idx="7592">2</cx:pt>
          <cx:pt idx="7593">1</cx:pt>
          <cx:pt idx="7594">2</cx:pt>
          <cx:pt idx="7595">9</cx:pt>
          <cx:pt idx="7596">1</cx:pt>
          <cx:pt idx="7597">1</cx:pt>
          <cx:pt idx="7598">9</cx:pt>
          <cx:pt idx="7599">6</cx:pt>
          <cx:pt idx="7600">2</cx:pt>
          <cx:pt idx="7601">30</cx:pt>
          <cx:pt idx="7602">6</cx:pt>
          <cx:pt idx="7603">2</cx:pt>
          <cx:pt idx="7604">6</cx:pt>
          <cx:pt idx="7605">1</cx:pt>
          <cx:pt idx="7606">3</cx:pt>
          <cx:pt idx="7607">1</cx:pt>
          <cx:pt idx="7608">3</cx:pt>
          <cx:pt idx="7609">7</cx:pt>
          <cx:pt idx="7610">2</cx:pt>
          <cx:pt idx="7611">8</cx:pt>
          <cx:pt idx="7612">0</cx:pt>
          <cx:pt idx="7613">16</cx:pt>
          <cx:pt idx="7614">1</cx:pt>
          <cx:pt idx="7615">2</cx:pt>
          <cx:pt idx="7616">21</cx:pt>
          <cx:pt idx="7617">2</cx:pt>
          <cx:pt idx="7618">4</cx:pt>
          <cx:pt idx="7619">9</cx:pt>
          <cx:pt idx="7620">6</cx:pt>
          <cx:pt idx="7621">14</cx:pt>
          <cx:pt idx="7622">1</cx:pt>
          <cx:pt idx="7623">2</cx:pt>
          <cx:pt idx="7624">5</cx:pt>
          <cx:pt idx="7625">4</cx:pt>
          <cx:pt idx="7626">2</cx:pt>
          <cx:pt idx="7627">20</cx:pt>
          <cx:pt idx="7628">4</cx:pt>
          <cx:pt idx="7629">5</cx:pt>
          <cx:pt idx="7630">3</cx:pt>
          <cx:pt idx="7631">26</cx:pt>
          <cx:pt idx="7632">1</cx:pt>
          <cx:pt idx="7633">4</cx:pt>
          <cx:pt idx="7634">4</cx:pt>
          <cx:pt idx="7635">4</cx:pt>
          <cx:pt idx="7636">1</cx:pt>
          <cx:pt idx="7637">2</cx:pt>
          <cx:pt idx="7638">2</cx:pt>
          <cx:pt idx="7639">34</cx:pt>
          <cx:pt idx="7640">6</cx:pt>
          <cx:pt idx="7641">11</cx:pt>
          <cx:pt idx="7642">6</cx:pt>
          <cx:pt idx="7643">6</cx:pt>
          <cx:pt idx="7644">4</cx:pt>
          <cx:pt idx="7645">4</cx:pt>
          <cx:pt idx="7646">14</cx:pt>
          <cx:pt idx="7647">2</cx:pt>
          <cx:pt idx="7648">4</cx:pt>
          <cx:pt idx="7649">4</cx:pt>
          <cx:pt idx="7650">2</cx:pt>
          <cx:pt idx="7651">4</cx:pt>
          <cx:pt idx="7652">2</cx:pt>
          <cx:pt idx="7653">5</cx:pt>
          <cx:pt idx="7654">2</cx:pt>
          <cx:pt idx="7655">19</cx:pt>
          <cx:pt idx="7656">3</cx:pt>
          <cx:pt idx="7657">2</cx:pt>
          <cx:pt idx="7658">3</cx:pt>
          <cx:pt idx="7659">1</cx:pt>
          <cx:pt idx="7660">3</cx:pt>
          <cx:pt idx="7661">0</cx:pt>
          <cx:pt idx="7662">6</cx:pt>
          <cx:pt idx="7663">12</cx:pt>
          <cx:pt idx="7664">16</cx:pt>
          <cx:pt idx="7665">1</cx:pt>
          <cx:pt idx="7666">6</cx:pt>
          <cx:pt idx="7667">6</cx:pt>
          <cx:pt idx="7668">4</cx:pt>
          <cx:pt idx="7669">6</cx:pt>
          <cx:pt idx="7670">2</cx:pt>
          <cx:pt idx="7671">34</cx:pt>
          <cx:pt idx="7672">2</cx:pt>
          <cx:pt idx="7673">3</cx:pt>
          <cx:pt idx="7674">2</cx:pt>
          <cx:pt idx="7675">11</cx:pt>
          <cx:pt idx="7676">1</cx:pt>
          <cx:pt idx="7677">8</cx:pt>
          <cx:pt idx="7678">1</cx:pt>
          <cx:pt idx="7679">3</cx:pt>
          <cx:pt idx="7680">12</cx:pt>
          <cx:pt idx="7681">33</cx:pt>
          <cx:pt idx="7682">3</cx:pt>
          <cx:pt idx="7683">6</cx:pt>
          <cx:pt idx="7684">2</cx:pt>
          <cx:pt idx="7685">5</cx:pt>
          <cx:pt idx="7686">9</cx:pt>
          <cx:pt idx="7687">9</cx:pt>
          <cx:pt idx="7688">1</cx:pt>
          <cx:pt idx="7689">5</cx:pt>
          <cx:pt idx="7690">4</cx:pt>
          <cx:pt idx="7691">2</cx:pt>
          <cx:pt idx="7692">31</cx:pt>
          <cx:pt idx="7693">12</cx:pt>
          <cx:pt idx="7694">27</cx:pt>
          <cx:pt idx="7695">14</cx:pt>
          <cx:pt idx="7696">2</cx:pt>
          <cx:pt idx="7697">2</cx:pt>
          <cx:pt idx="7698">7</cx:pt>
          <cx:pt idx="7699">1</cx:pt>
          <cx:pt idx="7700">8</cx:pt>
          <cx:pt idx="7701">6</cx:pt>
          <cx:pt idx="7702">1</cx:pt>
          <cx:pt idx="7703">2</cx:pt>
          <cx:pt idx="7704">3</cx:pt>
          <cx:pt idx="7705">16</cx:pt>
          <cx:pt idx="7706">29</cx:pt>
          <cx:pt idx="7707">3</cx:pt>
          <cx:pt idx="7708">7</cx:pt>
          <cx:pt idx="7709">3</cx:pt>
          <cx:pt idx="7710">17</cx:pt>
          <cx:pt idx="7711">6</cx:pt>
          <cx:pt idx="7712">1</cx:pt>
          <cx:pt idx="7713">3</cx:pt>
          <cx:pt idx="7714">2</cx:pt>
          <cx:pt idx="7715">5</cx:pt>
          <cx:pt idx="7716">3</cx:pt>
          <cx:pt idx="7717">2</cx:pt>
          <cx:pt idx="7718">1</cx:pt>
          <cx:pt idx="7719">2</cx:pt>
          <cx:pt idx="7720">1</cx:pt>
          <cx:pt idx="7721">2</cx:pt>
          <cx:pt idx="7722">5</cx:pt>
          <cx:pt idx="7723">23</cx:pt>
          <cx:pt idx="7724">1</cx:pt>
          <cx:pt idx="7725">9</cx:pt>
          <cx:pt idx="7726">9</cx:pt>
          <cx:pt idx="7727">1</cx:pt>
          <cx:pt idx="7728">4</cx:pt>
          <cx:pt idx="7729">14</cx:pt>
          <cx:pt idx="7730">3</cx:pt>
          <cx:pt idx="7731">3</cx:pt>
          <cx:pt idx="7732">2</cx:pt>
          <cx:pt idx="7733">2</cx:pt>
          <cx:pt idx="7734">4</cx:pt>
          <cx:pt idx="7735">18</cx:pt>
          <cx:pt idx="7736">4</cx:pt>
          <cx:pt idx="7737">17</cx:pt>
          <cx:pt idx="7738">2</cx:pt>
          <cx:pt idx="7739">4</cx:pt>
          <cx:pt idx="7740">7</cx:pt>
          <cx:pt idx="7741">8</cx:pt>
          <cx:pt idx="7742">4</cx:pt>
          <cx:pt idx="7743">7</cx:pt>
          <cx:pt idx="7744">6</cx:pt>
          <cx:pt idx="7745">17</cx:pt>
          <cx:pt idx="7746">3</cx:pt>
          <cx:pt idx="7747">4</cx:pt>
          <cx:pt idx="7748">10</cx:pt>
          <cx:pt idx="7749">4</cx:pt>
          <cx:pt idx="7750">2</cx:pt>
          <cx:pt idx="7751">2</cx:pt>
          <cx:pt idx="7752">26</cx:pt>
          <cx:pt idx="7753">3</cx:pt>
          <cx:pt idx="7754">5</cx:pt>
          <cx:pt idx="7755">1</cx:pt>
          <cx:pt idx="7756">21</cx:pt>
          <cx:pt idx="7757">10</cx:pt>
          <cx:pt idx="7758">8</cx:pt>
          <cx:pt idx="7759">6</cx:pt>
          <cx:pt idx="7760">4</cx:pt>
          <cx:pt idx="7761">10</cx:pt>
          <cx:pt idx="7762">11</cx:pt>
          <cx:pt idx="7763">8</cx:pt>
          <cx:pt idx="7764">24</cx:pt>
          <cx:pt idx="7765">18</cx:pt>
          <cx:pt idx="7766">10</cx:pt>
          <cx:pt idx="7767">4</cx:pt>
          <cx:pt idx="7768">7</cx:pt>
          <cx:pt idx="7769">1</cx:pt>
          <cx:pt idx="7770">6</cx:pt>
          <cx:pt idx="7771">3</cx:pt>
          <cx:pt idx="7772">11</cx:pt>
          <cx:pt idx="7773">6</cx:pt>
          <cx:pt idx="7774">4</cx:pt>
          <cx:pt idx="7775">6</cx:pt>
          <cx:pt idx="7776">7</cx:pt>
          <cx:pt idx="7777">5</cx:pt>
          <cx:pt idx="7778">7</cx:pt>
          <cx:pt idx="7779">18</cx:pt>
          <cx:pt idx="7780">16</cx:pt>
          <cx:pt idx="7781">6</cx:pt>
          <cx:pt idx="7782">6</cx:pt>
          <cx:pt idx="7783">1</cx:pt>
          <cx:pt idx="7784">4</cx:pt>
          <cx:pt idx="7785">5</cx:pt>
          <cx:pt idx="7786">2</cx:pt>
          <cx:pt idx="7787">2</cx:pt>
          <cx:pt idx="7788">4</cx:pt>
          <cx:pt idx="7789">7</cx:pt>
          <cx:pt idx="7790">2</cx:pt>
          <cx:pt idx="7791">8</cx:pt>
          <cx:pt idx="7792">3</cx:pt>
          <cx:pt idx="7793">7</cx:pt>
          <cx:pt idx="7794">3</cx:pt>
          <cx:pt idx="7795">2</cx:pt>
          <cx:pt idx="7796">10</cx:pt>
          <cx:pt idx="7797">1</cx:pt>
          <cx:pt idx="7798">6</cx:pt>
          <cx:pt idx="7799">6</cx:pt>
          <cx:pt idx="7800">32</cx:pt>
          <cx:pt idx="7801">3</cx:pt>
          <cx:pt idx="7802">3</cx:pt>
          <cx:pt idx="7803">8</cx:pt>
          <cx:pt idx="7804">3</cx:pt>
          <cx:pt idx="7805">2</cx:pt>
          <cx:pt idx="7806">3</cx:pt>
          <cx:pt idx="7807">24</cx:pt>
          <cx:pt idx="7808">3</cx:pt>
          <cx:pt idx="7809">11</cx:pt>
          <cx:pt idx="7810">5</cx:pt>
          <cx:pt idx="7811">5</cx:pt>
          <cx:pt idx="7812">5</cx:pt>
          <cx:pt idx="7813">1</cx:pt>
          <cx:pt idx="7814">8</cx:pt>
          <cx:pt idx="7815">36</cx:pt>
          <cx:pt idx="7816">8</cx:pt>
          <cx:pt idx="7817">0</cx:pt>
          <cx:pt idx="7818">4</cx:pt>
          <cx:pt idx="7819">9</cx:pt>
          <cx:pt idx="7820">8</cx:pt>
          <cx:pt idx="7821">6</cx:pt>
          <cx:pt idx="7822">7</cx:pt>
          <cx:pt idx="7823">5</cx:pt>
          <cx:pt idx="7824">2</cx:pt>
          <cx:pt idx="7825">0</cx:pt>
          <cx:pt idx="7826">0</cx:pt>
          <cx:pt idx="7827">7</cx:pt>
          <cx:pt idx="7828">21</cx:pt>
          <cx:pt idx="7829">24</cx:pt>
          <cx:pt idx="7830">6</cx:pt>
          <cx:pt idx="7831">8</cx:pt>
          <cx:pt idx="7832">3</cx:pt>
          <cx:pt idx="7833">3</cx:pt>
          <cx:pt idx="7834">8</cx:pt>
          <cx:pt idx="7835">4</cx:pt>
          <cx:pt idx="7836">4</cx:pt>
          <cx:pt idx="7837">9</cx:pt>
          <cx:pt idx="7838">7</cx:pt>
          <cx:pt idx="7839">1</cx:pt>
          <cx:pt idx="7840">3</cx:pt>
          <cx:pt idx="7841">25</cx:pt>
          <cx:pt idx="7842">3</cx:pt>
          <cx:pt idx="7843">4</cx:pt>
          <cx:pt idx="7844">4</cx:pt>
          <cx:pt idx="7845">2</cx:pt>
          <cx:pt idx="7846">1</cx:pt>
          <cx:pt idx="7847">3</cx:pt>
          <cx:pt idx="7848">1</cx:pt>
          <cx:pt idx="7849">2</cx:pt>
          <cx:pt idx="7850">2</cx:pt>
          <cx:pt idx="7851">2</cx:pt>
          <cx:pt idx="7852">7</cx:pt>
          <cx:pt idx="7853">9</cx:pt>
          <cx:pt idx="7854">3</cx:pt>
          <cx:pt idx="7855">6</cx:pt>
          <cx:pt idx="7856">19</cx:pt>
          <cx:pt idx="7857">2</cx:pt>
          <cx:pt idx="7858">2</cx:pt>
          <cx:pt idx="7859">23</cx:pt>
          <cx:pt idx="7860">5</cx:pt>
          <cx:pt idx="7861">2</cx:pt>
          <cx:pt idx="7862">1</cx:pt>
          <cx:pt idx="7863">4</cx:pt>
          <cx:pt idx="7864">10</cx:pt>
          <cx:pt idx="7865">4</cx:pt>
          <cx:pt idx="7866">8</cx:pt>
          <cx:pt idx="7867">5</cx:pt>
          <cx:pt idx="7868">3</cx:pt>
          <cx:pt idx="7869">8</cx:pt>
          <cx:pt idx="7870">3</cx:pt>
          <cx:pt idx="7871">21</cx:pt>
          <cx:pt idx="7872">12</cx:pt>
          <cx:pt idx="7873">23</cx:pt>
          <cx:pt idx="7874">1</cx:pt>
          <cx:pt idx="7875">5</cx:pt>
          <cx:pt idx="7876">17</cx:pt>
          <cx:pt idx="7877">2</cx:pt>
          <cx:pt idx="7878">8</cx:pt>
          <cx:pt idx="7879">4</cx:pt>
          <cx:pt idx="7880">0</cx:pt>
          <cx:pt idx="7881">11</cx:pt>
          <cx:pt idx="7882">8</cx:pt>
          <cx:pt idx="7883">4</cx:pt>
          <cx:pt idx="7884">12</cx:pt>
          <cx:pt idx="7885">6</cx:pt>
          <cx:pt idx="7886">4</cx:pt>
          <cx:pt idx="7887">3</cx:pt>
          <cx:pt idx="7888">10</cx:pt>
          <cx:pt idx="7889">0</cx:pt>
          <cx:pt idx="7890">3</cx:pt>
          <cx:pt idx="7891">17</cx:pt>
          <cx:pt idx="7892">2</cx:pt>
          <cx:pt idx="7893">17</cx:pt>
          <cx:pt idx="7894">9</cx:pt>
          <cx:pt idx="7895">0</cx:pt>
          <cx:pt idx="7896">9</cx:pt>
          <cx:pt idx="7897">2</cx:pt>
          <cx:pt idx="7898">30</cx:pt>
          <cx:pt idx="7899">1</cx:pt>
          <cx:pt idx="7900">0</cx:pt>
          <cx:pt idx="7901">1</cx:pt>
          <cx:pt idx="7902">18</cx:pt>
          <cx:pt idx="7903">17</cx:pt>
          <cx:pt idx="7904">8</cx:pt>
          <cx:pt idx="7905">1</cx:pt>
          <cx:pt idx="7906">1</cx:pt>
          <cx:pt idx="7907">0</cx:pt>
          <cx:pt idx="7908">4</cx:pt>
          <cx:pt idx="7909">5</cx:pt>
          <cx:pt idx="7910">4</cx:pt>
          <cx:pt idx="7911">8</cx:pt>
          <cx:pt idx="7912">2</cx:pt>
          <cx:pt idx="7913">9</cx:pt>
          <cx:pt idx="7914">6</cx:pt>
          <cx:pt idx="7915">9</cx:pt>
          <cx:pt idx="7916">4</cx:pt>
          <cx:pt idx="7917">2</cx:pt>
          <cx:pt idx="7918">10</cx:pt>
          <cx:pt idx="7919">0</cx:pt>
          <cx:pt idx="7920">1</cx:pt>
          <cx:pt idx="7921">2</cx:pt>
          <cx:pt idx="7922">4</cx:pt>
          <cx:pt idx="7923">0</cx:pt>
          <cx:pt idx="7924">4</cx:pt>
          <cx:pt idx="7925">5</cx:pt>
          <cx:pt idx="7926">8</cx:pt>
          <cx:pt idx="7927">1</cx:pt>
          <cx:pt idx="7928">1</cx:pt>
          <cx:pt idx="7929">7</cx:pt>
          <cx:pt idx="7930">5</cx:pt>
          <cx:pt idx="7931">3</cx:pt>
          <cx:pt idx="7932">3</cx:pt>
          <cx:pt idx="7933">3</cx:pt>
          <cx:pt idx="7934">7</cx:pt>
          <cx:pt idx="7935">6</cx:pt>
          <cx:pt idx="7936">5</cx:pt>
          <cx:pt idx="7937">0</cx:pt>
          <cx:pt idx="7938">3</cx:pt>
          <cx:pt idx="7939">4</cx:pt>
          <cx:pt idx="7940">3</cx:pt>
          <cx:pt idx="7941">13</cx:pt>
          <cx:pt idx="7942">24</cx:pt>
          <cx:pt idx="7943">4</cx:pt>
          <cx:pt idx="7944">5</cx:pt>
          <cx:pt idx="7945">14</cx:pt>
          <cx:pt idx="7946">5</cx:pt>
          <cx:pt idx="7947">3</cx:pt>
          <cx:pt idx="7948">3</cx:pt>
          <cx:pt idx="7949">2</cx:pt>
          <cx:pt idx="7950">9</cx:pt>
          <cx:pt idx="7951">3</cx:pt>
          <cx:pt idx="7952">2</cx:pt>
          <cx:pt idx="7953">27</cx:pt>
          <cx:pt idx="7954">5</cx:pt>
          <cx:pt idx="7955">7</cx:pt>
          <cx:pt idx="7956">31</cx:pt>
          <cx:pt idx="7957">4</cx:pt>
          <cx:pt idx="7958">1</cx:pt>
          <cx:pt idx="7959">7</cx:pt>
          <cx:pt idx="7960">3</cx:pt>
          <cx:pt idx="7961">3</cx:pt>
          <cx:pt idx="7962">3</cx:pt>
          <cx:pt idx="7963">7</cx:pt>
          <cx:pt idx="7964">2</cx:pt>
          <cx:pt idx="7965">1</cx:pt>
          <cx:pt idx="7966">6</cx:pt>
          <cx:pt idx="7967">8</cx:pt>
          <cx:pt idx="7968">13</cx:pt>
          <cx:pt idx="7969">1</cx:pt>
          <cx:pt idx="7970">23</cx:pt>
          <cx:pt idx="7971">8</cx:pt>
          <cx:pt idx="7972">8</cx:pt>
          <cx:pt idx="7973">7</cx:pt>
          <cx:pt idx="7974">1</cx:pt>
          <cx:pt idx="7975">4</cx:pt>
          <cx:pt idx="7976">4</cx:pt>
          <cx:pt idx="7977">3</cx:pt>
          <cx:pt idx="7978">8</cx:pt>
          <cx:pt idx="7979">8</cx:pt>
          <cx:pt idx="7980">13</cx:pt>
          <cx:pt idx="7981">2</cx:pt>
          <cx:pt idx="7982">1</cx:pt>
          <cx:pt idx="7983">1</cx:pt>
          <cx:pt idx="7984">11</cx:pt>
          <cx:pt idx="7985">0</cx:pt>
          <cx:pt idx="7986">5</cx:pt>
          <cx:pt idx="7987">4</cx:pt>
          <cx:pt idx="7988">2</cx:pt>
          <cx:pt idx="7989">4</cx:pt>
          <cx:pt idx="7990">2</cx:pt>
          <cx:pt idx="7991">10</cx:pt>
          <cx:pt idx="7992">23</cx:pt>
          <cx:pt idx="7993">5</cx:pt>
          <cx:pt idx="7994">8</cx:pt>
          <cx:pt idx="7995">13</cx:pt>
          <cx:pt idx="7996">1</cx:pt>
          <cx:pt idx="7997">5</cx:pt>
          <cx:pt idx="7998">3</cx:pt>
          <cx:pt idx="7999">2</cx:pt>
          <cx:pt idx="8000">2</cx:pt>
          <cx:pt idx="8001">1</cx:pt>
          <cx:pt idx="8002">5</cx:pt>
          <cx:pt idx="8003">2</cx:pt>
          <cx:pt idx="8004">4</cx:pt>
          <cx:pt idx="8005">16</cx:pt>
          <cx:pt idx="8006">1</cx:pt>
          <cx:pt idx="8007">1</cx:pt>
          <cx:pt idx="8008">3</cx:pt>
          <cx:pt idx="8009">1</cx:pt>
          <cx:pt idx="8010">6</cx:pt>
          <cx:pt idx="8011">1</cx:pt>
          <cx:pt idx="8012">13</cx:pt>
          <cx:pt idx="8013">13</cx:pt>
          <cx:pt idx="8014">8</cx:pt>
          <cx:pt idx="8015">9</cx:pt>
          <cx:pt idx="8016">8</cx:pt>
          <cx:pt idx="8017">9</cx:pt>
          <cx:pt idx="8018">4</cx:pt>
          <cx:pt idx="8019">3</cx:pt>
          <cx:pt idx="8020">3</cx:pt>
          <cx:pt idx="8021">4</cx:pt>
          <cx:pt idx="8022">3</cx:pt>
          <cx:pt idx="8023">2</cx:pt>
          <cx:pt idx="8024">29</cx:pt>
          <cx:pt idx="8025">1</cx:pt>
          <cx:pt idx="8026">8</cx:pt>
          <cx:pt idx="8027">7</cx:pt>
          <cx:pt idx="8028">1</cx:pt>
          <cx:pt idx="8029">10</cx:pt>
          <cx:pt idx="8030">3</cx:pt>
          <cx:pt idx="8031">5</cx:pt>
          <cx:pt idx="8032">6</cx:pt>
          <cx:pt idx="8033">6</cx:pt>
          <cx:pt idx="8034">2</cx:pt>
          <cx:pt idx="8035">0</cx:pt>
          <cx:pt idx="8036">7</cx:pt>
          <cx:pt idx="8037">2</cx:pt>
          <cx:pt idx="8038">3</cx:pt>
          <cx:pt idx="8039">0</cx:pt>
          <cx:pt idx="8040">13</cx:pt>
          <cx:pt idx="8041">10</cx:pt>
          <cx:pt idx="8042">3</cx:pt>
          <cx:pt idx="8043">2</cx:pt>
          <cx:pt idx="8044">25</cx:pt>
          <cx:pt idx="8045">0</cx:pt>
          <cx:pt idx="8046">12</cx:pt>
          <cx:pt idx="8047">3</cx:pt>
          <cx:pt idx="8048">9</cx:pt>
          <cx:pt idx="8049">5</cx:pt>
          <cx:pt idx="8050">3</cx:pt>
          <cx:pt idx="8051">2</cx:pt>
          <cx:pt idx="8052">2</cx:pt>
          <cx:pt idx="8053">9</cx:pt>
          <cx:pt idx="8054">23</cx:pt>
          <cx:pt idx="8055">12</cx:pt>
          <cx:pt idx="8056">2</cx:pt>
          <cx:pt idx="8057">12</cx:pt>
          <cx:pt idx="8058">0</cx:pt>
          <cx:pt idx="8059">2</cx:pt>
          <cx:pt idx="8060">10</cx:pt>
          <cx:pt idx="8061">3</cx:pt>
          <cx:pt idx="8062">4</cx:pt>
          <cx:pt idx="8063">10</cx:pt>
          <cx:pt idx="8064">6</cx:pt>
          <cx:pt idx="8065">3</cx:pt>
          <cx:pt idx="8066">3</cx:pt>
          <cx:pt idx="8067">9</cx:pt>
          <cx:pt idx="8068">0</cx:pt>
          <cx:pt idx="8069">3</cx:pt>
          <cx:pt idx="8070">0</cx:pt>
          <cx:pt idx="8071">7</cx:pt>
          <cx:pt idx="8072">3</cx:pt>
          <cx:pt idx="8073">1</cx:pt>
          <cx:pt idx="8074">28</cx:pt>
          <cx:pt idx="8075">9</cx:pt>
          <cx:pt idx="8076">5</cx:pt>
          <cx:pt idx="8077">1</cx:pt>
          <cx:pt idx="8078">3</cx:pt>
          <cx:pt idx="8079">6</cx:pt>
          <cx:pt idx="8080">2</cx:pt>
          <cx:pt idx="8081">11</cx:pt>
          <cx:pt idx="8082">3</cx:pt>
          <cx:pt idx="8083">12</cx:pt>
          <cx:pt idx="8084">4</cx:pt>
          <cx:pt idx="8085">8</cx:pt>
          <cx:pt idx="8086">1</cx:pt>
          <cx:pt idx="8087">4</cx:pt>
          <cx:pt idx="8088">4</cx:pt>
          <cx:pt idx="8089">9</cx:pt>
          <cx:pt idx="8090">2</cx:pt>
          <cx:pt idx="8091">2</cx:pt>
          <cx:pt idx="8092">3</cx:pt>
          <cx:pt idx="8093">1</cx:pt>
          <cx:pt idx="8094">28</cx:pt>
          <cx:pt idx="8095">4</cx:pt>
          <cx:pt idx="8096">16</cx:pt>
          <cx:pt idx="8097">15</cx:pt>
          <cx:pt idx="8098">2</cx:pt>
          <cx:pt idx="8099">1</cx:pt>
          <cx:pt idx="8100">2</cx:pt>
          <cx:pt idx="8101">5</cx:pt>
          <cx:pt idx="8102">4</cx:pt>
          <cx:pt idx="8103">14</cx:pt>
          <cx:pt idx="8104">10</cx:pt>
          <cx:pt idx="8105">0</cx:pt>
          <cx:pt idx="8106">2</cx:pt>
          <cx:pt idx="8107">1</cx:pt>
          <cx:pt idx="8108">3</cx:pt>
          <cx:pt idx="8109">1</cx:pt>
          <cx:pt idx="8110">8</cx:pt>
          <cx:pt idx="8111">6</cx:pt>
          <cx:pt idx="8112">13</cx:pt>
          <cx:pt idx="8113">11</cx:pt>
          <cx:pt idx="8114">7</cx:pt>
          <cx:pt idx="8115">2</cx:pt>
          <cx:pt idx="8116">7</cx:pt>
          <cx:pt idx="8117">0</cx:pt>
          <cx:pt idx="8118">6</cx:pt>
          <cx:pt idx="8119">2</cx:pt>
          <cx:pt idx="8120">4</cx:pt>
          <cx:pt idx="8121">6</cx:pt>
          <cx:pt idx="8122">1</cx:pt>
          <cx:pt idx="8123">9</cx:pt>
          <cx:pt idx="8124">6</cx:pt>
          <cx:pt idx="8125">7</cx:pt>
          <cx:pt idx="8126">4</cx:pt>
          <cx:pt idx="8127">15</cx:pt>
          <cx:pt idx="8128">16</cx:pt>
          <cx:pt idx="8129">0</cx:pt>
          <cx:pt idx="8130">11</cx:pt>
          <cx:pt idx="8131">4</cx:pt>
          <cx:pt idx="8132">0</cx:pt>
          <cx:pt idx="8133">4</cx:pt>
          <cx:pt idx="8134">9</cx:pt>
          <cx:pt idx="8135">3</cx:pt>
          <cx:pt idx="8136">3</cx:pt>
          <cx:pt idx="8137">15</cx:pt>
          <cx:pt idx="8138">1</cx:pt>
          <cx:pt idx="8139">10</cx:pt>
          <cx:pt idx="8140">5</cx:pt>
          <cx:pt idx="8141">3</cx:pt>
          <cx:pt idx="8142">7</cx:pt>
          <cx:pt idx="8143">3</cx:pt>
          <cx:pt idx="8144">4</cx:pt>
          <cx:pt idx="8145">3</cx:pt>
          <cx:pt idx="8146">5</cx:pt>
          <cx:pt idx="8147">12</cx:pt>
          <cx:pt idx="8148">3</cx:pt>
          <cx:pt idx="8149">3</cx:pt>
          <cx:pt idx="8150">0</cx:pt>
          <cx:pt idx="8151">2</cx:pt>
          <cx:pt idx="8152">3</cx:pt>
          <cx:pt idx="8153">5</cx:pt>
          <cx:pt idx="8154">0</cx:pt>
          <cx:pt idx="8155">1</cx:pt>
          <cx:pt idx="8156">25</cx:pt>
          <cx:pt idx="8157">2</cx:pt>
          <cx:pt idx="8158">3</cx:pt>
          <cx:pt idx="8159">6</cx:pt>
          <cx:pt idx="8160">0</cx:pt>
          <cx:pt idx="8161">5</cx:pt>
          <cx:pt idx="8162">7</cx:pt>
          <cx:pt idx="8163">16</cx:pt>
          <cx:pt idx="8164">5</cx:pt>
          <cx:pt idx="8165">45</cx:pt>
          <cx:pt idx="8166">4</cx:pt>
          <cx:pt idx="8167">9</cx:pt>
          <cx:pt idx="8168">1</cx:pt>
          <cx:pt idx="8169">4</cx:pt>
          <cx:pt idx="8170">0</cx:pt>
          <cx:pt idx="8171">1</cx:pt>
          <cx:pt idx="8172">3</cx:pt>
          <cx:pt idx="8173">3</cx:pt>
          <cx:pt idx="8174">1</cx:pt>
          <cx:pt idx="8175">11</cx:pt>
          <cx:pt idx="8176">2</cx:pt>
          <cx:pt idx="8177">10</cx:pt>
          <cx:pt idx="8178">9</cx:pt>
          <cx:pt idx="8179">4</cx:pt>
          <cx:pt idx="8180">5</cx:pt>
          <cx:pt idx="8181">17</cx:pt>
          <cx:pt idx="8182">2</cx:pt>
          <cx:pt idx="8183">6</cx:pt>
          <cx:pt idx="8184">3</cx:pt>
          <cx:pt idx="8185">1</cx:pt>
          <cx:pt idx="8186">15</cx:pt>
          <cx:pt idx="8187">1</cx:pt>
          <cx:pt idx="8188">3</cx:pt>
          <cx:pt idx="8189">4</cx:pt>
          <cx:pt idx="8190">1</cx:pt>
          <cx:pt idx="8191">6</cx:pt>
          <cx:pt idx="8192">9</cx:pt>
          <cx:pt idx="8193">45</cx:pt>
          <cx:pt idx="8194">9</cx:pt>
          <cx:pt idx="8195">1</cx:pt>
          <cx:pt idx="8196">8</cx:pt>
          <cx:pt idx="8197">0</cx:pt>
          <cx:pt idx="8198">11</cx:pt>
          <cx:pt idx="8199">1</cx:pt>
          <cx:pt idx="8200">3</cx:pt>
          <cx:pt idx="8201">5</cx:pt>
          <cx:pt idx="8202">3</cx:pt>
          <cx:pt idx="8203">12</cx:pt>
          <cx:pt idx="8204">8</cx:pt>
          <cx:pt idx="8205">5</cx:pt>
          <cx:pt idx="8206">3</cx:pt>
          <cx:pt idx="8207">5</cx:pt>
          <cx:pt idx="8208">1</cx:pt>
          <cx:pt idx="8209">9</cx:pt>
          <cx:pt idx="8210">11</cx:pt>
          <cx:pt idx="8211">6</cx:pt>
          <cx:pt idx="8212">11</cx:pt>
          <cx:pt idx="8213">1</cx:pt>
          <cx:pt idx="8214">6</cx:pt>
          <cx:pt idx="8215">2</cx:pt>
          <cx:pt idx="8216">6</cx:pt>
          <cx:pt idx="8217">6</cx:pt>
          <cx:pt idx="8218">2</cx:pt>
          <cx:pt idx="8219">9</cx:pt>
          <cx:pt idx="8220">4</cx:pt>
          <cx:pt idx="8221">2</cx:pt>
          <cx:pt idx="8222">1</cx:pt>
          <cx:pt idx="8223">0</cx:pt>
          <cx:pt idx="8224">2</cx:pt>
          <cx:pt idx="8225">2</cx:pt>
          <cx:pt idx="8226">2</cx:pt>
          <cx:pt idx="8227">2</cx:pt>
          <cx:pt idx="8228">4</cx:pt>
          <cx:pt idx="8229">3</cx:pt>
          <cx:pt idx="8230">0</cx:pt>
          <cx:pt idx="8231">2</cx:pt>
          <cx:pt idx="8232">7</cx:pt>
          <cx:pt idx="8233">2</cx:pt>
          <cx:pt idx="8234">4</cx:pt>
          <cx:pt idx="8235">3</cx:pt>
          <cx:pt idx="8236">2</cx:pt>
          <cx:pt idx="8237">6</cx:pt>
          <cx:pt idx="8238">4</cx:pt>
          <cx:pt idx="8239">2</cx:pt>
          <cx:pt idx="8240">11</cx:pt>
          <cx:pt idx="8241">11</cx:pt>
          <cx:pt idx="8242">4</cx:pt>
          <cx:pt idx="8243">1</cx:pt>
          <cx:pt idx="8244">4</cx:pt>
          <cx:pt idx="8245">3</cx:pt>
          <cx:pt idx="8246">3</cx:pt>
          <cx:pt idx="8247">6</cx:pt>
          <cx:pt idx="8248">3</cx:pt>
          <cx:pt idx="8249">12</cx:pt>
          <cx:pt idx="8250">4</cx:pt>
          <cx:pt idx="8251">6</cx:pt>
          <cx:pt idx="8252">8</cx:pt>
          <cx:pt idx="8253">2</cx:pt>
          <cx:pt idx="8254">12</cx:pt>
          <cx:pt idx="8255">3</cx:pt>
          <cx:pt idx="8256">22</cx:pt>
          <cx:pt idx="8257">4</cx:pt>
          <cx:pt idx="8258">6</cx:pt>
          <cx:pt idx="8259">0</cx:pt>
          <cx:pt idx="8260">1</cx:pt>
          <cx:pt idx="8261">8</cx:pt>
          <cx:pt idx="8262">3</cx:pt>
          <cx:pt idx="8263">4</cx:pt>
          <cx:pt idx="8264">8</cx:pt>
          <cx:pt idx="8265">2</cx:pt>
          <cx:pt idx="8266">5</cx:pt>
          <cx:pt idx="8267">3</cx:pt>
          <cx:pt idx="8268">2</cx:pt>
          <cx:pt idx="8269">1</cx:pt>
          <cx:pt idx="8270">6</cx:pt>
          <cx:pt idx="8271">0</cx:pt>
          <cx:pt idx="8272">4</cx:pt>
          <cx:pt idx="8273">1</cx:pt>
          <cx:pt idx="8274">8</cx:pt>
          <cx:pt idx="8275">0</cx:pt>
          <cx:pt idx="8276">4</cx:pt>
          <cx:pt idx="8277">1</cx:pt>
          <cx:pt idx="8278">2</cx:pt>
          <cx:pt idx="8279">3</cx:pt>
          <cx:pt idx="8280">2</cx:pt>
          <cx:pt idx="8281">5</cx:pt>
          <cx:pt idx="8282">10</cx:pt>
          <cx:pt idx="8283">4</cx:pt>
          <cx:pt idx="8284">3</cx:pt>
          <cx:pt idx="8285">5</cx:pt>
          <cx:pt idx="8286">8</cx:pt>
          <cx:pt idx="8287">3</cx:pt>
          <cx:pt idx="8288">0</cx:pt>
          <cx:pt idx="8289">4</cx:pt>
          <cx:pt idx="8290">3</cx:pt>
          <cx:pt idx="8291">11</cx:pt>
          <cx:pt idx="8292">8</cx:pt>
          <cx:pt idx="8293">4</cx:pt>
          <cx:pt idx="8294">4</cx:pt>
          <cx:pt idx="8295">4</cx:pt>
          <cx:pt idx="8296">11</cx:pt>
          <cx:pt idx="8297">3</cx:pt>
          <cx:pt idx="8298">1</cx:pt>
          <cx:pt idx="8299">1</cx:pt>
          <cx:pt idx="8300">4</cx:pt>
          <cx:pt idx="8301">0</cx:pt>
          <cx:pt idx="8302">7</cx:pt>
          <cx:pt idx="8303">3</cx:pt>
          <cx:pt idx="8304">2</cx:pt>
          <cx:pt idx="8305">0</cx:pt>
          <cx:pt idx="8306">6</cx:pt>
          <cx:pt idx="8307">6</cx:pt>
          <cx:pt idx="8308">2</cx:pt>
          <cx:pt idx="8309">6</cx:pt>
          <cx:pt idx="8310">3</cx:pt>
          <cx:pt idx="8311">6</cx:pt>
          <cx:pt idx="8312">4</cx:pt>
          <cx:pt idx="8313">9</cx:pt>
          <cx:pt idx="8314">1</cx:pt>
          <cx:pt idx="8315">0</cx:pt>
          <cx:pt idx="8316">0</cx:pt>
          <cx:pt idx="8317">17</cx:pt>
          <cx:pt idx="8318">5</cx:pt>
          <cx:pt idx="8319">5</cx:pt>
          <cx:pt idx="8320">2</cx:pt>
          <cx:pt idx="8321">1</cx:pt>
          <cx:pt idx="8322">6</cx:pt>
          <cx:pt idx="8323">1</cx:pt>
          <cx:pt idx="8324">0</cx:pt>
          <cx:pt idx="8325">4</cx:pt>
          <cx:pt idx="8326">7</cx:pt>
          <cx:pt idx="8327">3</cx:pt>
          <cx:pt idx="8328">7</cx:pt>
          <cx:pt idx="8329">15</cx:pt>
          <cx:pt idx="8330">4</cx:pt>
          <cx:pt idx="8331">1</cx:pt>
          <cx:pt idx="8332">8</cx:pt>
          <cx:pt idx="8333">4</cx:pt>
          <cx:pt idx="8334">7</cx:pt>
          <cx:pt idx="8335">4</cx:pt>
          <cx:pt idx="8336">8</cx:pt>
          <cx:pt idx="8337">2</cx:pt>
          <cx:pt idx="8338">4</cx:pt>
          <cx:pt idx="8339">7</cx:pt>
          <cx:pt idx="8340">5</cx:pt>
          <cx:pt idx="8341">2</cx:pt>
          <cx:pt idx="8342">0</cx:pt>
          <cx:pt idx="8343">5</cx:pt>
          <cx:pt idx="8344">13</cx:pt>
          <cx:pt idx="8345">3</cx:pt>
          <cx:pt idx="8346">0</cx:pt>
          <cx:pt idx="8347">6</cx:pt>
          <cx:pt idx="8348">6</cx:pt>
          <cx:pt idx="8349">8</cx:pt>
          <cx:pt idx="8350">1</cx:pt>
          <cx:pt idx="8351">1</cx:pt>
          <cx:pt idx="8352">6</cx:pt>
          <cx:pt idx="8353">15</cx:pt>
          <cx:pt idx="8354">4</cx:pt>
          <cx:pt idx="8355">7</cx:pt>
          <cx:pt idx="8356">4</cx:pt>
          <cx:pt idx="8357">1</cx:pt>
          <cx:pt idx="8358">9</cx:pt>
          <cx:pt idx="8359">11</cx:pt>
          <cx:pt idx="8360">0</cx:pt>
          <cx:pt idx="8361">7</cx:pt>
          <cx:pt idx="8362">1</cx:pt>
          <cx:pt idx="8363">1</cx:pt>
          <cx:pt idx="8364">1</cx:pt>
          <cx:pt idx="8365">14</cx:pt>
          <cx:pt idx="8366">14</cx:pt>
          <cx:pt idx="8367">5</cx:pt>
          <cx:pt idx="8368">1</cx:pt>
          <cx:pt idx="8369">0</cx:pt>
          <cx:pt idx="8370">2</cx:pt>
          <cx:pt idx="8371">3</cx:pt>
          <cx:pt idx="8372">19</cx:pt>
          <cx:pt idx="8373">7</cx:pt>
          <cx:pt idx="8374">7</cx:pt>
          <cx:pt idx="8375">8</cx:pt>
          <cx:pt idx="8376">7</cx:pt>
          <cx:pt idx="8377">7</cx:pt>
          <cx:pt idx="8378">4</cx:pt>
          <cx:pt idx="8379">0</cx:pt>
          <cx:pt idx="8380">13</cx:pt>
          <cx:pt idx="8381">7</cx:pt>
          <cx:pt idx="8382">2</cx:pt>
          <cx:pt idx="8383">8</cx:pt>
          <cx:pt idx="8384">2</cx:pt>
          <cx:pt idx="8385">0</cx:pt>
          <cx:pt idx="8386">8</cx:pt>
          <cx:pt idx="8387">1</cx:pt>
          <cx:pt idx="8388">15</cx:pt>
          <cx:pt idx="8389">1</cx:pt>
          <cx:pt idx="8390">5</cx:pt>
          <cx:pt idx="8391">5</cx:pt>
          <cx:pt idx="8392">7</cx:pt>
          <cx:pt idx="8393">7</cx:pt>
          <cx:pt idx="8394">1</cx:pt>
          <cx:pt idx="8395">5</cx:pt>
          <cx:pt idx="8396">1</cx:pt>
          <cx:pt idx="8397">10</cx:pt>
          <cx:pt idx="8398">0</cx:pt>
          <cx:pt idx="8399">2</cx:pt>
          <cx:pt idx="8400">3</cx:pt>
          <cx:pt idx="8401">4</cx:pt>
          <cx:pt idx="8402">4</cx:pt>
          <cx:pt idx="8403">5</cx:pt>
          <cx:pt idx="8404">0</cx:pt>
          <cx:pt idx="8405">3</cx:pt>
          <cx:pt idx="8406">3</cx:pt>
          <cx:pt idx="8407">1</cx:pt>
          <cx:pt idx="8408">0</cx:pt>
          <cx:pt idx="8409">5</cx:pt>
          <cx:pt idx="8410">6</cx:pt>
          <cx:pt idx="8411">7</cx:pt>
          <cx:pt idx="8412">0</cx:pt>
          <cx:pt idx="8413">2</cx:pt>
          <cx:pt idx="8414">5</cx:pt>
          <cx:pt idx="8415">0</cx:pt>
          <cx:pt idx="8416">3</cx:pt>
          <cx:pt idx="8417">0</cx:pt>
          <cx:pt idx="8418">3</cx:pt>
          <cx:pt idx="8419">4</cx:pt>
          <cx:pt idx="8420">0</cx:pt>
          <cx:pt idx="8421">1</cx:pt>
          <cx:pt idx="8422">6</cx:pt>
          <cx:pt idx="8423">2</cx:pt>
          <cx:pt idx="8424">0</cx:pt>
          <cx:pt idx="8425">0</cx:pt>
          <cx:pt idx="8426">1</cx:pt>
          <cx:pt idx="8427">0</cx:pt>
          <cx:pt idx="8428">2</cx:pt>
          <cx:pt idx="8429">4</cx:pt>
          <cx:pt idx="8430">0</cx:pt>
          <cx:pt idx="8431">6</cx:pt>
          <cx:pt idx="8432">9</cx:pt>
          <cx:pt idx="8433">3</cx:pt>
          <cx:pt idx="8434">1</cx:pt>
          <cx:pt idx="8435">7</cx:pt>
          <cx:pt idx="8436">0</cx:pt>
          <cx:pt idx="8437">8</cx:pt>
          <cx:pt idx="8438">0</cx:pt>
          <cx:pt idx="8439">2</cx:pt>
          <cx:pt idx="8440">24</cx:pt>
          <cx:pt idx="8441">11</cx:pt>
          <cx:pt idx="8442">5</cx:pt>
          <cx:pt idx="8443">0</cx:pt>
          <cx:pt idx="8444">5</cx:pt>
          <cx:pt idx="8445">2</cx:pt>
          <cx:pt idx="8446">3</cx:pt>
          <cx:pt idx="8447">10</cx:pt>
          <cx:pt idx="8448">24</cx:pt>
          <cx:pt idx="8449">4</cx:pt>
          <cx:pt idx="8450">4</cx:pt>
          <cx:pt idx="8451">2</cx:pt>
          <cx:pt idx="8452">2</cx:pt>
          <cx:pt idx="8453">4</cx:pt>
          <cx:pt idx="8454">2</cx:pt>
          <cx:pt idx="8455">3</cx:pt>
          <cx:pt idx="8456">3</cx:pt>
          <cx:pt idx="8457">0</cx:pt>
          <cx:pt idx="8458">2</cx:pt>
          <cx:pt idx="8459">10</cx:pt>
          <cx:pt idx="8460">3</cx:pt>
          <cx:pt idx="8461">3</cx:pt>
          <cx:pt idx="8462">12</cx:pt>
          <cx:pt idx="8463">2</cx:pt>
          <cx:pt idx="8464">3</cx:pt>
          <cx:pt idx="8465">4</cx:pt>
          <cx:pt idx="8466">4</cx:pt>
          <cx:pt idx="8467">10</cx:pt>
          <cx:pt idx="8468">8</cx:pt>
          <cx:pt idx="8469">7</cx:pt>
          <cx:pt idx="8470">1</cx:pt>
          <cx:pt idx="8471">10</cx:pt>
          <cx:pt idx="8472">6</cx:pt>
          <cx:pt idx="8473">3</cx:pt>
          <cx:pt idx="8474">3</cx:pt>
          <cx:pt idx="8475">5</cx:pt>
          <cx:pt idx="8476">7</cx:pt>
          <cx:pt idx="8477">4</cx:pt>
          <cx:pt idx="8478">0</cx:pt>
          <cx:pt idx="8479">4</cx:pt>
          <cx:pt idx="8480">15</cx:pt>
          <cx:pt idx="8481">2</cx:pt>
          <cx:pt idx="8482">2</cx:pt>
          <cx:pt idx="8483">1</cx:pt>
          <cx:pt idx="8484">0</cx:pt>
          <cx:pt idx="8485">14</cx:pt>
          <cx:pt idx="8486">3</cx:pt>
          <cx:pt idx="8487">3</cx:pt>
          <cx:pt idx="8488">2</cx:pt>
          <cx:pt idx="8489">2</cx:pt>
          <cx:pt idx="8490">7</cx:pt>
          <cx:pt idx="8491">0</cx:pt>
          <cx:pt idx="8492">5</cx:pt>
          <cx:pt idx="8493">4</cx:pt>
          <cx:pt idx="8494">1</cx:pt>
          <cx:pt idx="8495">4</cx:pt>
          <cx:pt idx="8496">4</cx:pt>
          <cx:pt idx="8497">29</cx:pt>
          <cx:pt idx="8498">8</cx:pt>
          <cx:pt idx="8499">0</cx:pt>
          <cx:pt idx="8500">1</cx:pt>
          <cx:pt idx="8501">4</cx:pt>
          <cx:pt idx="8502">3</cx:pt>
          <cx:pt idx="8503">6</cx:pt>
          <cx:pt idx="8504">10</cx:pt>
          <cx:pt idx="8505">5</cx:pt>
          <cx:pt idx="8506">19</cx:pt>
          <cx:pt idx="8507">6</cx:pt>
          <cx:pt idx="8508">2</cx:pt>
          <cx:pt idx="8509">3</cx:pt>
          <cx:pt idx="8510">29</cx:pt>
          <cx:pt idx="8511">12</cx:pt>
          <cx:pt idx="8512">4</cx:pt>
          <cx:pt idx="8513">3</cx:pt>
          <cx:pt idx="8514">7</cx:pt>
          <cx:pt idx="8515">13</cx:pt>
          <cx:pt idx="8516">3</cx:pt>
          <cx:pt idx="8517">3</cx:pt>
          <cx:pt idx="8518">1</cx:pt>
          <cx:pt idx="8519">1</cx:pt>
          <cx:pt idx="8520">5</cx:pt>
          <cx:pt idx="8521">0</cx:pt>
          <cx:pt idx="8522">2</cx:pt>
          <cx:pt idx="8523">4</cx:pt>
          <cx:pt idx="8524">4</cx:pt>
          <cx:pt idx="8525">3</cx:pt>
          <cx:pt idx="8526">9</cx:pt>
          <cx:pt idx="8527">6</cx:pt>
          <cx:pt idx="8528">3</cx:pt>
          <cx:pt idx="8529">0</cx:pt>
          <cx:pt idx="8530">6</cx:pt>
          <cx:pt idx="8531">5</cx:pt>
          <cx:pt idx="8532">0</cx:pt>
          <cx:pt idx="8533">3</cx:pt>
          <cx:pt idx="8534">5</cx:pt>
          <cx:pt idx="8535">5</cx:pt>
          <cx:pt idx="8536">5</cx:pt>
          <cx:pt idx="8537">2</cx:pt>
          <cx:pt idx="8538">11</cx:pt>
          <cx:pt idx="8539">5</cx:pt>
          <cx:pt idx="8540">1</cx:pt>
          <cx:pt idx="8541">8</cx:pt>
          <cx:pt idx="8542">11</cx:pt>
          <cx:pt idx="8543">11</cx:pt>
          <cx:pt idx="8544">1</cx:pt>
          <cx:pt idx="8545">1</cx:pt>
          <cx:pt idx="8546">3</cx:pt>
          <cx:pt idx="8547">21</cx:pt>
          <cx:pt idx="8548">5</cx:pt>
          <cx:pt idx="8549">6</cx:pt>
          <cx:pt idx="8550">4</cx:pt>
          <cx:pt idx="8551">1</cx:pt>
          <cx:pt idx="8552">4</cx:pt>
          <cx:pt idx="8553">14</cx:pt>
          <cx:pt idx="8554">1</cx:pt>
          <cx:pt idx="8555">4</cx:pt>
          <cx:pt idx="8556">1</cx:pt>
          <cx:pt idx="8557">1</cx:pt>
          <cx:pt idx="8558">1</cx:pt>
          <cx:pt idx="8559">4</cx:pt>
          <cx:pt idx="8560">4</cx:pt>
          <cx:pt idx="8561">5</cx:pt>
          <cx:pt idx="8562">3</cx:pt>
          <cx:pt idx="8563">2</cx:pt>
          <cx:pt idx="8564">3</cx:pt>
          <cx:pt idx="8565">1</cx:pt>
          <cx:pt idx="8566">9</cx:pt>
          <cx:pt idx="8567">3</cx:pt>
          <cx:pt idx="8568">3</cx:pt>
          <cx:pt idx="8569">7</cx:pt>
          <cx:pt idx="8570">10</cx:pt>
          <cx:pt idx="8571">5</cx:pt>
          <cx:pt idx="8572">7</cx:pt>
          <cx:pt idx="8573">1</cx:pt>
          <cx:pt idx="8574">3</cx:pt>
          <cx:pt idx="8575">3</cx:pt>
          <cx:pt idx="8576">2</cx:pt>
          <cx:pt idx="8577">2</cx:pt>
          <cx:pt idx="8578">10</cx:pt>
          <cx:pt idx="8579">4</cx:pt>
          <cx:pt idx="8580">8</cx:pt>
          <cx:pt idx="8581">8</cx:pt>
          <cx:pt idx="8582">1</cx:pt>
          <cx:pt idx="8583">3</cx:pt>
          <cx:pt idx="8584">3</cx:pt>
          <cx:pt idx="8585">4</cx:pt>
          <cx:pt idx="8586">10</cx:pt>
          <cx:pt idx="8587">14</cx:pt>
          <cx:pt idx="8588">10</cx:pt>
          <cx:pt idx="8589">3</cx:pt>
          <cx:pt idx="8590">2</cx:pt>
          <cx:pt idx="8591">8</cx:pt>
          <cx:pt idx="8592">0</cx:pt>
          <cx:pt idx="8593">0</cx:pt>
          <cx:pt idx="8594">16</cx:pt>
          <cx:pt idx="8595">8</cx:pt>
          <cx:pt idx="8596">2</cx:pt>
          <cx:pt idx="8597">5</cx:pt>
          <cx:pt idx="8598">1</cx:pt>
          <cx:pt idx="8599">1</cx:pt>
          <cx:pt idx="8600">5</cx:pt>
          <cx:pt idx="8601">2</cx:pt>
          <cx:pt idx="8602">2</cx:pt>
          <cx:pt idx="8603">17</cx:pt>
          <cx:pt idx="8604">4</cx:pt>
          <cx:pt idx="8605">6</cx:pt>
          <cx:pt idx="8606">0</cx:pt>
          <cx:pt idx="8607">4</cx:pt>
          <cx:pt idx="8608">0</cx:pt>
          <cx:pt idx="8609">6</cx:pt>
          <cx:pt idx="8610">4</cx:pt>
          <cx:pt idx="8611">6</cx:pt>
          <cx:pt idx="8612">2</cx:pt>
          <cx:pt idx="8613">2</cx:pt>
          <cx:pt idx="8614">17</cx:pt>
          <cx:pt idx="8615">2</cx:pt>
          <cx:pt idx="8616">1</cx:pt>
          <cx:pt idx="8617">4</cx:pt>
          <cx:pt idx="8618">5</cx:pt>
          <cx:pt idx="8619">4</cx:pt>
          <cx:pt idx="8620">2</cx:pt>
          <cx:pt idx="8621">3</cx:pt>
          <cx:pt idx="8622">0</cx:pt>
          <cx:pt idx="8623">3</cx:pt>
          <cx:pt idx="8624">4</cx:pt>
          <cx:pt idx="8625">8</cx:pt>
          <cx:pt idx="8626">4</cx:pt>
          <cx:pt idx="8627">5</cx:pt>
          <cx:pt idx="8628">3</cx:pt>
          <cx:pt idx="8629">1</cx:pt>
          <cx:pt idx="8630">3</cx:pt>
          <cx:pt idx="8631">0</cx:pt>
          <cx:pt idx="8632">3</cx:pt>
          <cx:pt idx="8633">12</cx:pt>
          <cx:pt idx="8634">4</cx:pt>
          <cx:pt idx="8635">3</cx:pt>
          <cx:pt idx="8636">5</cx:pt>
          <cx:pt idx="8637">5</cx:pt>
          <cx:pt idx="8638">2</cx:pt>
          <cx:pt idx="8639">6</cx:pt>
          <cx:pt idx="8640">1</cx:pt>
          <cx:pt idx="8641">10</cx:pt>
          <cx:pt idx="8642">9</cx:pt>
          <cx:pt idx="8643">1</cx:pt>
          <cx:pt idx="8644">3</cx:pt>
          <cx:pt idx="8645">5</cx:pt>
          <cx:pt idx="8646">8</cx:pt>
          <cx:pt idx="8647">1</cx:pt>
          <cx:pt idx="8648">9</cx:pt>
          <cx:pt idx="8649">3</cx:pt>
          <cx:pt idx="8650">14</cx:pt>
          <cx:pt idx="8651">3</cx:pt>
          <cx:pt idx="8652">6</cx:pt>
          <cx:pt idx="8653">4</cx:pt>
          <cx:pt idx="8654">3</cx:pt>
          <cx:pt idx="8655">5</cx:pt>
          <cx:pt idx="8656">2</cx:pt>
          <cx:pt idx="8657">0</cx:pt>
          <cx:pt idx="8658">9</cx:pt>
          <cx:pt idx="8659">5</cx:pt>
          <cx:pt idx="8660">3</cx:pt>
          <cx:pt idx="8661">3</cx:pt>
          <cx:pt idx="8662">3</cx:pt>
          <cx:pt idx="8663">3</cx:pt>
          <cx:pt idx="8664">3</cx:pt>
          <cx:pt idx="8665">6</cx:pt>
          <cx:pt idx="8666">2</cx:pt>
          <cx:pt idx="8667">2</cx:pt>
          <cx:pt idx="8668">5</cx:pt>
          <cx:pt idx="8669">6</cx:pt>
          <cx:pt idx="8670">1</cx:pt>
          <cx:pt idx="8671">4</cx:pt>
          <cx:pt idx="8672">4</cx:pt>
          <cx:pt idx="8673">1</cx:pt>
          <cx:pt idx="8674">5</cx:pt>
          <cx:pt idx="8675">2</cx:pt>
          <cx:pt idx="8676">3</cx:pt>
          <cx:pt idx="8677">4</cx:pt>
          <cx:pt idx="8678">4</cx:pt>
          <cx:pt idx="8679">4</cx:pt>
          <cx:pt idx="8680">2</cx:pt>
          <cx:pt idx="8681">2</cx:pt>
          <cx:pt idx="8682">4</cx:pt>
          <cx:pt idx="8683">7</cx:pt>
          <cx:pt idx="8684">3</cx:pt>
          <cx:pt idx="8685">0</cx:pt>
          <cx:pt idx="8686">7</cx:pt>
          <cx:pt idx="8687">4</cx:pt>
          <cx:pt idx="8688">4</cx:pt>
          <cx:pt idx="8689">7</cx:pt>
          <cx:pt idx="8690">5</cx:pt>
          <cx:pt idx="8691">2</cx:pt>
          <cx:pt idx="8692">3</cx:pt>
          <cx:pt idx="8693">6</cx:pt>
          <cx:pt idx="8694">5</cx:pt>
          <cx:pt idx="8695">5</cx:pt>
          <cx:pt idx="8696">15</cx:pt>
          <cx:pt idx="8697">0</cx:pt>
          <cx:pt idx="8698">3</cx:pt>
          <cx:pt idx="8699">2</cx:pt>
          <cx:pt idx="8700">3</cx:pt>
          <cx:pt idx="8701">13</cx:pt>
          <cx:pt idx="8702">1</cx:pt>
          <cx:pt idx="8703">2</cx:pt>
          <cx:pt idx="8704">4</cx:pt>
          <cx:pt idx="8705">3</cx:pt>
          <cx:pt idx="8706">4</cx:pt>
          <cx:pt idx="8707">2</cx:pt>
          <cx:pt idx="8708">0</cx:pt>
          <cx:pt idx="8709">0</cx:pt>
          <cx:pt idx="8710">3</cx:pt>
          <cx:pt idx="8711">3</cx:pt>
          <cx:pt idx="8712">6</cx:pt>
          <cx:pt idx="8713">1</cx:pt>
          <cx:pt idx="8714">6</cx:pt>
          <cx:pt idx="8715">6</cx:pt>
          <cx:pt idx="8716">6</cx:pt>
          <cx:pt idx="8717">8</cx:pt>
          <cx:pt idx="8718">0</cx:pt>
          <cx:pt idx="8719">3</cx:pt>
          <cx:pt idx="8720">3</cx:pt>
          <cx:pt idx="8721">3</cx:pt>
          <cx:pt idx="8722">0</cx:pt>
          <cx:pt idx="8723">6</cx:pt>
          <cx:pt idx="8724">1</cx:pt>
          <cx:pt idx="8725">10</cx:pt>
          <cx:pt idx="8726">5</cx:pt>
          <cx:pt idx="8727">4</cx:pt>
          <cx:pt idx="8728">1</cx:pt>
          <cx:pt idx="8729">1</cx:pt>
          <cx:pt idx="8730">4</cx:pt>
          <cx:pt idx="8731">5</cx:pt>
          <cx:pt idx="8732">3</cx:pt>
          <cx:pt idx="8733">5</cx:pt>
          <cx:pt idx="8734">5</cx:pt>
          <cx:pt idx="8735">3</cx:pt>
          <cx:pt idx="8736">1</cx:pt>
          <cx:pt idx="8737">4</cx:pt>
          <cx:pt idx="8738">2</cx:pt>
          <cx:pt idx="8739">5</cx:pt>
          <cx:pt idx="8740">0</cx:pt>
          <cx:pt idx="8741">8</cx:pt>
          <cx:pt idx="8742">4</cx:pt>
          <cx:pt idx="8743">2</cx:pt>
          <cx:pt idx="8744">2</cx:pt>
          <cx:pt idx="8745">8</cx:pt>
          <cx:pt idx="8746">3</cx:pt>
          <cx:pt idx="8747">2</cx:pt>
          <cx:pt idx="8748">3</cx:pt>
          <cx:pt idx="8749">10</cx:pt>
          <cx:pt idx="8750">2</cx:pt>
          <cx:pt idx="8751">8</cx:pt>
          <cx:pt idx="8752">4</cx:pt>
          <cx:pt idx="8753">7</cx:pt>
          <cx:pt idx="8754">4</cx:pt>
          <cx:pt idx="8755">9</cx:pt>
          <cx:pt idx="8756">7</cx:pt>
          <cx:pt idx="8757">10</cx:pt>
          <cx:pt idx="8758">0</cx:pt>
          <cx:pt idx="8759">4</cx:pt>
          <cx:pt idx="8760">10</cx:pt>
          <cx:pt idx="8761">14</cx:pt>
          <cx:pt idx="8762">4</cx:pt>
          <cx:pt idx="8763">14</cx:pt>
          <cx:pt idx="8764">28</cx:pt>
          <cx:pt idx="8765">4</cx:pt>
          <cx:pt idx="8766">6</cx:pt>
          <cx:pt idx="8767">2</cx:pt>
          <cx:pt idx="8768">8</cx:pt>
          <cx:pt idx="8769">1</cx:pt>
          <cx:pt idx="8770">4</cx:pt>
          <cx:pt idx="8771">2</cx:pt>
          <cx:pt idx="8772">8</cx:pt>
          <cx:pt idx="8773">2</cx:pt>
          <cx:pt idx="8774">1</cx:pt>
          <cx:pt idx="8775">5</cx:pt>
          <cx:pt idx="8776">1</cx:pt>
          <cx:pt idx="8777">10</cx:pt>
          <cx:pt idx="8778">6</cx:pt>
          <cx:pt idx="8779">3</cx:pt>
          <cx:pt idx="8780">9</cx:pt>
          <cx:pt idx="8781">3</cx:pt>
          <cx:pt idx="8782">3</cx:pt>
          <cx:pt idx="8783">1</cx:pt>
          <cx:pt idx="8784">5</cx:pt>
          <cx:pt idx="8785">2</cx:pt>
          <cx:pt idx="8786">1</cx:pt>
          <cx:pt idx="8787">6</cx:pt>
          <cx:pt idx="8788">3</cx:pt>
          <cx:pt idx="8789">4</cx:pt>
          <cx:pt idx="8790">2</cx:pt>
          <cx:pt idx="8791">9</cx:pt>
          <cx:pt idx="8792">6</cx:pt>
          <cx:pt idx="8793">0</cx:pt>
          <cx:pt idx="8794">1</cx:pt>
          <cx:pt idx="8795">11</cx:pt>
          <cx:pt idx="8796">12</cx:pt>
          <cx:pt idx="8797">1</cx:pt>
          <cx:pt idx="8798">6</cx:pt>
          <cx:pt idx="8799">7</cx:pt>
          <cx:pt idx="8800">17</cx:pt>
          <cx:pt idx="8801">31</cx:pt>
          <cx:pt idx="8802">1</cx:pt>
          <cx:pt idx="8803">5</cx:pt>
          <cx:pt idx="8804">4</cx:pt>
          <cx:pt idx="8805">8</cx:pt>
          <cx:pt idx="8806">4</cx:pt>
          <cx:pt idx="8807">2</cx:pt>
          <cx:pt idx="8808">4</cx:pt>
          <cx:pt idx="8809">3</cx:pt>
          <cx:pt idx="8810">4</cx:pt>
          <cx:pt idx="8811">0</cx:pt>
          <cx:pt idx="8812">3</cx:pt>
          <cx:pt idx="8813">3</cx:pt>
          <cx:pt idx="8814">1</cx:pt>
          <cx:pt idx="8815">2</cx:pt>
          <cx:pt idx="8816">1</cx:pt>
          <cx:pt idx="8817">2</cx:pt>
          <cx:pt idx="8818">3</cx:pt>
          <cx:pt idx="8819">5</cx:pt>
          <cx:pt idx="8820">1</cx:pt>
          <cx:pt idx="8821">0</cx:pt>
          <cx:pt idx="8822">8</cx:pt>
          <cx:pt idx="8823">7</cx:pt>
          <cx:pt idx="8824">3</cx:pt>
          <cx:pt idx="8825">11</cx:pt>
          <cx:pt idx="8826">6</cx:pt>
          <cx:pt idx="8827">0</cx:pt>
          <cx:pt idx="8828">3</cx:pt>
          <cx:pt idx="8829">7</cx:pt>
          <cx:pt idx="8830">1</cx:pt>
          <cx:pt idx="8831">3</cx:pt>
          <cx:pt idx="8832">2</cx:pt>
          <cx:pt idx="8833">0</cx:pt>
          <cx:pt idx="8834">3</cx:pt>
          <cx:pt idx="8835">10</cx:pt>
          <cx:pt idx="8836">0</cx:pt>
          <cx:pt idx="8837">8</cx:pt>
          <cx:pt idx="8838">2</cx:pt>
          <cx:pt idx="8839">3</cx:pt>
          <cx:pt idx="8840">0</cx:pt>
          <cx:pt idx="8841">2</cx:pt>
          <cx:pt idx="8842">8</cx:pt>
          <cx:pt idx="8843">5</cx:pt>
          <cx:pt idx="8844">2</cx:pt>
          <cx:pt idx="8845">10</cx:pt>
          <cx:pt idx="8846">1</cx:pt>
          <cx:pt idx="8847">6</cx:pt>
          <cx:pt idx="8848">1</cx:pt>
          <cx:pt idx="8849">0</cx:pt>
          <cx:pt idx="8850">6</cx:pt>
          <cx:pt idx="8851">1</cx:pt>
          <cx:pt idx="8852">8</cx:pt>
          <cx:pt idx="8853">0</cx:pt>
          <cx:pt idx="8854">10</cx:pt>
          <cx:pt idx="8855">4</cx:pt>
          <cx:pt idx="8856">5</cx:pt>
          <cx:pt idx="8857">10</cx:pt>
          <cx:pt idx="8858">12</cx:pt>
          <cx:pt idx="8859">6</cx:pt>
          <cx:pt idx="8860">2</cx:pt>
          <cx:pt idx="8861">7</cx:pt>
          <cx:pt idx="8862">3</cx:pt>
          <cx:pt idx="8863">10</cx:pt>
          <cx:pt idx="8864">9</cx:pt>
          <cx:pt idx="8865">3</cx:pt>
          <cx:pt idx="8866">0</cx:pt>
          <cx:pt idx="8867">1</cx:pt>
          <cx:pt idx="8868">3</cx:pt>
          <cx:pt idx="8869">3</cx:pt>
          <cx:pt idx="8870">0</cx:pt>
          <cx:pt idx="8871">0</cx:pt>
          <cx:pt idx="8872">3</cx:pt>
          <cx:pt idx="8873">7</cx:pt>
          <cx:pt idx="8874">3</cx:pt>
          <cx:pt idx="8875">4</cx:pt>
          <cx:pt idx="8876">6</cx:pt>
          <cx:pt idx="8877">4</cx:pt>
          <cx:pt idx="8878">11</cx:pt>
          <cx:pt idx="8879">4</cx:pt>
          <cx:pt idx="8880">7</cx:pt>
          <cx:pt idx="8881">3</cx:pt>
          <cx:pt idx="8882">6</cx:pt>
          <cx:pt idx="8883">0</cx:pt>
          <cx:pt idx="8884">5</cx:pt>
          <cx:pt idx="8885">6</cx:pt>
          <cx:pt idx="8886">2</cx:pt>
          <cx:pt idx="8887">2</cx:pt>
          <cx:pt idx="8888">2</cx:pt>
          <cx:pt idx="8889">9</cx:pt>
          <cx:pt idx="8890">2</cx:pt>
          <cx:pt idx="8891">2</cx:pt>
          <cx:pt idx="8892">3</cx:pt>
          <cx:pt idx="8893">1</cx:pt>
          <cx:pt idx="8894">1</cx:pt>
          <cx:pt idx="8895">3</cx:pt>
          <cx:pt idx="8896">2</cx:pt>
          <cx:pt idx="8897">2</cx:pt>
          <cx:pt idx="8898">13</cx:pt>
          <cx:pt idx="8899">2</cx:pt>
          <cx:pt idx="8900">4</cx:pt>
          <cx:pt idx="8901">12</cx:pt>
          <cx:pt idx="8902">0</cx:pt>
          <cx:pt idx="8903">2</cx:pt>
          <cx:pt idx="8904">5</cx:pt>
          <cx:pt idx="8905">4</cx:pt>
          <cx:pt idx="8906">0</cx:pt>
          <cx:pt idx="8907">4</cx:pt>
          <cx:pt idx="8908">0</cx:pt>
          <cx:pt idx="8909">6</cx:pt>
          <cx:pt idx="8910">7</cx:pt>
          <cx:pt idx="8911">3</cx:pt>
          <cx:pt idx="8912">3</cx:pt>
          <cx:pt idx="8913">2</cx:pt>
          <cx:pt idx="8914">2</cx:pt>
          <cx:pt idx="8915">3</cx:pt>
          <cx:pt idx="8916">1</cx:pt>
          <cx:pt idx="8917">9</cx:pt>
          <cx:pt idx="8918">0</cx:pt>
          <cx:pt idx="8919">2</cx:pt>
          <cx:pt idx="8920">6</cx:pt>
          <cx:pt idx="8921">5</cx:pt>
          <cx:pt idx="8922">5</cx:pt>
          <cx:pt idx="8923">5</cx:pt>
          <cx:pt idx="8924">5</cx:pt>
          <cx:pt idx="8925">20</cx:pt>
          <cx:pt idx="8926">3</cx:pt>
          <cx:pt idx="8927">3</cx:pt>
          <cx:pt idx="8928">2</cx:pt>
          <cx:pt idx="8929">1</cx:pt>
          <cx:pt idx="8930">13</cx:pt>
          <cx:pt idx="8931">1</cx:pt>
          <cx:pt idx="8932">1</cx:pt>
          <cx:pt idx="8933">11</cx:pt>
          <cx:pt idx="8934">4</cx:pt>
          <cx:pt idx="8935">7</cx:pt>
          <cx:pt idx="8936">3</cx:pt>
          <cx:pt idx="8937">6</cx:pt>
          <cx:pt idx="8938">1</cx:pt>
          <cx:pt idx="8939">2</cx:pt>
          <cx:pt idx="8940">12</cx:pt>
          <cx:pt idx="8941">0</cx:pt>
          <cx:pt idx="8942">7</cx:pt>
          <cx:pt idx="8943">0</cx:pt>
          <cx:pt idx="8944">3</cx:pt>
          <cx:pt idx="8945">3</cx:pt>
          <cx:pt idx="8946">2</cx:pt>
          <cx:pt idx="8947">3</cx:pt>
          <cx:pt idx="8948">0</cx:pt>
          <cx:pt idx="8949">4</cx:pt>
          <cx:pt idx="8950">0</cx:pt>
          <cx:pt idx="8951">2</cx:pt>
          <cx:pt idx="8952">1</cx:pt>
          <cx:pt idx="8953">3</cx:pt>
          <cx:pt idx="8954">3</cx:pt>
          <cx:pt idx="8955">1</cx:pt>
          <cx:pt idx="8956">4</cx:pt>
          <cx:pt idx="8957">10</cx:pt>
          <cx:pt idx="8958">2</cx:pt>
          <cx:pt idx="8959">3</cx:pt>
          <cx:pt idx="8960">13</cx:pt>
          <cx:pt idx="8961">9</cx:pt>
          <cx:pt idx="8962">4</cx:pt>
          <cx:pt idx="8963">3</cx:pt>
          <cx:pt idx="8964">12</cx:pt>
          <cx:pt idx="8965">13</cx:pt>
          <cx:pt idx="8966">8</cx:pt>
          <cx:pt idx="8967">5</cx:pt>
          <cx:pt idx="8968">4</cx:pt>
          <cx:pt idx="8969">4</cx:pt>
          <cx:pt idx="8970">11</cx:pt>
          <cx:pt idx="8971">19</cx:pt>
          <cx:pt idx="8972">5</cx:pt>
          <cx:pt idx="8973">16</cx:pt>
          <cx:pt idx="8974">5</cx:pt>
          <cx:pt idx="8975">17</cx:pt>
          <cx:pt idx="8976">5</cx:pt>
          <cx:pt idx="8977">2</cx:pt>
          <cx:pt idx="8978">0</cx:pt>
          <cx:pt idx="8979">4</cx:pt>
          <cx:pt idx="8980">2</cx:pt>
          <cx:pt idx="8981">0</cx:pt>
          <cx:pt idx="8982">7</cx:pt>
          <cx:pt idx="8983">2</cx:pt>
          <cx:pt idx="8984">2</cx:pt>
          <cx:pt idx="8985">4</cx:pt>
          <cx:pt idx="8986">4</cx:pt>
          <cx:pt idx="8987">1</cx:pt>
          <cx:pt idx="8988">5</cx:pt>
          <cx:pt idx="8989">4</cx:pt>
          <cx:pt idx="8990">6</cx:pt>
          <cx:pt idx="8991">2</cx:pt>
          <cx:pt idx="8992">4</cx:pt>
          <cx:pt idx="8993">4</cx:pt>
          <cx:pt idx="8994">3</cx:pt>
          <cx:pt idx="8995">4</cx:pt>
          <cx:pt idx="8996">5</cx:pt>
          <cx:pt idx="8997">4</cx:pt>
          <cx:pt idx="8998">1</cx:pt>
          <cx:pt idx="8999">2</cx:pt>
          <cx:pt idx="9000">2</cx:pt>
          <cx:pt idx="9001">1</cx:pt>
          <cx:pt idx="9002">1</cx:pt>
          <cx:pt idx="9003">9</cx:pt>
          <cx:pt idx="9004">2</cx:pt>
          <cx:pt idx="9005">2</cx:pt>
          <cx:pt idx="9006">1</cx:pt>
          <cx:pt idx="9007">2</cx:pt>
          <cx:pt idx="9008">5</cx:pt>
          <cx:pt idx="9009">3</cx:pt>
          <cx:pt idx="9010">8</cx:pt>
          <cx:pt idx="9011">3</cx:pt>
          <cx:pt idx="9012">3</cx:pt>
          <cx:pt idx="9013">7</cx:pt>
          <cx:pt idx="9014">7</cx:pt>
          <cx:pt idx="9015">13</cx:pt>
          <cx:pt idx="9016">5</cx:pt>
          <cx:pt idx="9017">8</cx:pt>
          <cx:pt idx="9018">3</cx:pt>
          <cx:pt idx="9019">6</cx:pt>
          <cx:pt idx="9020">4</cx:pt>
          <cx:pt idx="9021">16</cx:pt>
          <cx:pt idx="9022">0</cx:pt>
          <cx:pt idx="9023">5</cx:pt>
          <cx:pt idx="9024">3</cx:pt>
          <cx:pt idx="9025">1</cx:pt>
          <cx:pt idx="9026">1</cx:pt>
          <cx:pt idx="9027">1</cx:pt>
          <cx:pt idx="9028">0</cx:pt>
          <cx:pt idx="9029">3</cx:pt>
          <cx:pt idx="9030">6</cx:pt>
          <cx:pt idx="9031">0</cx:pt>
          <cx:pt idx="9032">7</cx:pt>
          <cx:pt idx="9033">1</cx:pt>
          <cx:pt idx="9034">9</cx:pt>
          <cx:pt idx="9035">0</cx:pt>
          <cx:pt idx="9036">3</cx:pt>
          <cx:pt idx="9037">3</cx:pt>
          <cx:pt idx="9038">12</cx:pt>
          <cx:pt idx="9039">2</cx:pt>
          <cx:pt idx="9040">3</cx:pt>
          <cx:pt idx="9041">0</cx:pt>
          <cx:pt idx="9042">2</cx:pt>
          <cx:pt idx="9043">5</cx:pt>
          <cx:pt idx="9044">1</cx:pt>
          <cx:pt idx="9045">3</cx:pt>
          <cx:pt idx="9046">11</cx:pt>
          <cx:pt idx="9047">5</cx:pt>
          <cx:pt idx="9048">7</cx:pt>
          <cx:pt idx="9049">0</cx:pt>
          <cx:pt idx="9050">3</cx:pt>
          <cx:pt idx="9051">3</cx:pt>
          <cx:pt idx="9052">5</cx:pt>
          <cx:pt idx="9053">3</cx:pt>
          <cx:pt idx="9054">6</cx:pt>
          <cx:pt idx="9055">3</cx:pt>
          <cx:pt idx="9056">0</cx:pt>
          <cx:pt idx="9057">12</cx:pt>
          <cx:pt idx="9058">11</cx:pt>
          <cx:pt idx="9059">5</cx:pt>
          <cx:pt idx="9060">15</cx:pt>
          <cx:pt idx="9061">1</cx:pt>
          <cx:pt idx="9062">2</cx:pt>
          <cx:pt idx="9063">12</cx:pt>
          <cx:pt idx="9064">2</cx:pt>
          <cx:pt idx="9065">3</cx:pt>
          <cx:pt idx="9066">2</cx:pt>
          <cx:pt idx="9067">5</cx:pt>
          <cx:pt idx="9068">2</cx:pt>
          <cx:pt idx="9069">2</cx:pt>
          <cx:pt idx="9070">6</cx:pt>
          <cx:pt idx="9071">6</cx:pt>
          <cx:pt idx="9072">3</cx:pt>
          <cx:pt idx="9073">1</cx:pt>
          <cx:pt idx="9074">2</cx:pt>
          <cx:pt idx="9075">3</cx:pt>
          <cx:pt idx="9076">6</cx:pt>
          <cx:pt idx="9077">10</cx:pt>
          <cx:pt idx="9078">5</cx:pt>
          <cx:pt idx="9079">2</cx:pt>
          <cx:pt idx="9080">9</cx:pt>
          <cx:pt idx="9081">3</cx:pt>
          <cx:pt idx="9082">9</cx:pt>
          <cx:pt idx="9083">5</cx:pt>
          <cx:pt idx="9084">2</cx:pt>
          <cx:pt idx="9085">7</cx:pt>
          <cx:pt idx="9086">2</cx:pt>
          <cx:pt idx="9087">3</cx:pt>
          <cx:pt idx="9088">5</cx:pt>
          <cx:pt idx="9089">3</cx:pt>
          <cx:pt idx="9090">1</cx:pt>
          <cx:pt idx="9091">2</cx:pt>
          <cx:pt idx="9092">11</cx:pt>
          <cx:pt idx="9093">5</cx:pt>
          <cx:pt idx="9094">18</cx:pt>
          <cx:pt idx="9095">0</cx:pt>
          <cx:pt idx="9096">8</cx:pt>
          <cx:pt idx="9097">3</cx:pt>
          <cx:pt idx="9098">3</cx:pt>
          <cx:pt idx="9099">2</cx:pt>
          <cx:pt idx="9100">4</cx:pt>
          <cx:pt idx="9101">3</cx:pt>
          <cx:pt idx="9102">6</cx:pt>
          <cx:pt idx="9103">2</cx:pt>
          <cx:pt idx="9104">4</cx:pt>
          <cx:pt idx="9105">0</cx:pt>
          <cx:pt idx="9106">3</cx:pt>
          <cx:pt idx="9107">2</cx:pt>
          <cx:pt idx="9108">2</cx:pt>
          <cx:pt idx="9109">6</cx:pt>
          <cx:pt idx="9110">3</cx:pt>
          <cx:pt idx="9111">1</cx:pt>
          <cx:pt idx="9112">19</cx:pt>
          <cx:pt idx="9113">2</cx:pt>
          <cx:pt idx="9114">2</cx:pt>
          <cx:pt idx="9115">2</cx:pt>
          <cx:pt idx="9116">2</cx:pt>
          <cx:pt idx="9117">5</cx:pt>
          <cx:pt idx="9118">2</cx:pt>
          <cx:pt idx="9119">2</cx:pt>
          <cx:pt idx="9120">5</cx:pt>
          <cx:pt idx="9121">0</cx:pt>
          <cx:pt idx="9122">1</cx:pt>
          <cx:pt idx="9123">2</cx:pt>
          <cx:pt idx="9124">3</cx:pt>
          <cx:pt idx="9125">12</cx:pt>
          <cx:pt idx="9126">2</cx:pt>
          <cx:pt idx="9127">0</cx:pt>
          <cx:pt idx="9128">5</cx:pt>
          <cx:pt idx="9129">6</cx:pt>
          <cx:pt idx="9130">4</cx:pt>
          <cx:pt idx="9131">2</cx:pt>
          <cx:pt idx="9132">9</cx:pt>
          <cx:pt idx="9133">5</cx:pt>
          <cx:pt idx="9134">4</cx:pt>
          <cx:pt idx="9135">9</cx:pt>
          <cx:pt idx="9136">5</cx:pt>
          <cx:pt idx="9137">2</cx:pt>
          <cx:pt idx="9138">17</cx:pt>
          <cx:pt idx="9139">1</cx:pt>
          <cx:pt idx="9140">11</cx:pt>
          <cx:pt idx="9141">0</cx:pt>
          <cx:pt idx="9142">0</cx:pt>
          <cx:pt idx="9143">13</cx:pt>
          <cx:pt idx="9144">2</cx:pt>
          <cx:pt idx="9145">5</cx:pt>
          <cx:pt idx="9146">6</cx:pt>
          <cx:pt idx="9147">6</cx:pt>
          <cx:pt idx="9148">5</cx:pt>
          <cx:pt idx="9149">2</cx:pt>
          <cx:pt idx="9150">2</cx:pt>
          <cx:pt idx="9151">4</cx:pt>
          <cx:pt idx="9152">1</cx:pt>
          <cx:pt idx="9153">18</cx:pt>
          <cx:pt idx="9154">3</cx:pt>
          <cx:pt idx="9155">3</cx:pt>
          <cx:pt idx="9156">1</cx:pt>
          <cx:pt idx="9157">2</cx:pt>
          <cx:pt idx="9158">1</cx:pt>
          <cx:pt idx="9159">6</cx:pt>
          <cx:pt idx="9160">3</cx:pt>
          <cx:pt idx="9161">4</cx:pt>
          <cx:pt idx="9162">2</cx:pt>
          <cx:pt idx="9163">1</cx:pt>
          <cx:pt idx="9164">0</cx:pt>
          <cx:pt idx="9165">2</cx:pt>
          <cx:pt idx="9166">3</cx:pt>
          <cx:pt idx="9167">7</cx:pt>
          <cx:pt idx="9168">1</cx:pt>
          <cx:pt idx="9169">1</cx:pt>
          <cx:pt idx="9170">2</cx:pt>
          <cx:pt idx="9171">4</cx:pt>
          <cx:pt idx="9172">3</cx:pt>
          <cx:pt idx="9173">6</cx:pt>
          <cx:pt idx="9174">1</cx:pt>
          <cx:pt idx="9175">4</cx:pt>
          <cx:pt idx="9176">4</cx:pt>
          <cx:pt idx="9177">7</cx:pt>
          <cx:pt idx="9178">3</cx:pt>
          <cx:pt idx="9179">2</cx:pt>
          <cx:pt idx="9180">1</cx:pt>
          <cx:pt idx="9181">1</cx:pt>
          <cx:pt idx="9182">12</cx:pt>
          <cx:pt idx="9183">2</cx:pt>
          <cx:pt idx="9184">6</cx:pt>
          <cx:pt idx="9185">5</cx:pt>
          <cx:pt idx="9186">2</cx:pt>
          <cx:pt idx="9187">4</cx:pt>
          <cx:pt idx="9188">2</cx:pt>
          <cx:pt idx="9189">4</cx:pt>
          <cx:pt idx="9190">7</cx:pt>
          <cx:pt idx="9191">6</cx:pt>
          <cx:pt idx="9192">4</cx:pt>
          <cx:pt idx="9193">4</cx:pt>
          <cx:pt idx="9194">2</cx:pt>
          <cx:pt idx="9195">2</cx:pt>
          <cx:pt idx="9196">5</cx:pt>
          <cx:pt idx="9197">0</cx:pt>
          <cx:pt idx="9198">3</cx:pt>
          <cx:pt idx="9199">0</cx:pt>
          <cx:pt idx="9200">2</cx:pt>
          <cx:pt idx="9201">6</cx:pt>
          <cx:pt idx="9202">4</cx:pt>
          <cx:pt idx="9203">4</cx:pt>
          <cx:pt idx="9204">2</cx:pt>
          <cx:pt idx="9205">1</cx:pt>
          <cx:pt idx="9206">4</cx:pt>
          <cx:pt idx="9207">0</cx:pt>
          <cx:pt idx="9208">0</cx:pt>
          <cx:pt idx="9209">1</cx:pt>
          <cx:pt idx="9210">4</cx:pt>
          <cx:pt idx="9211">1</cx:pt>
          <cx:pt idx="9212">10</cx:pt>
          <cx:pt idx="9213">8</cx:pt>
          <cx:pt idx="9214">1</cx:pt>
          <cx:pt idx="9215">10</cx:pt>
          <cx:pt idx="9216">4</cx:pt>
          <cx:pt idx="9217">5</cx:pt>
          <cx:pt idx="9218">4</cx:pt>
          <cx:pt idx="9219">3</cx:pt>
          <cx:pt idx="9220">2</cx:pt>
          <cx:pt idx="9221">2</cx:pt>
          <cx:pt idx="9222">5</cx:pt>
          <cx:pt idx="9223">4</cx:pt>
          <cx:pt idx="9224">5</cx:pt>
          <cx:pt idx="9225">9</cx:pt>
          <cx:pt idx="9226">5</cx:pt>
          <cx:pt idx="9227">7</cx:pt>
          <cx:pt idx="9228">1</cx:pt>
          <cx:pt idx="9229">5</cx:pt>
          <cx:pt idx="9230">1</cx:pt>
          <cx:pt idx="9231">3</cx:pt>
          <cx:pt idx="9232">0</cx:pt>
          <cx:pt idx="9233">1</cx:pt>
          <cx:pt idx="9234">7</cx:pt>
          <cx:pt idx="9235">6</cx:pt>
          <cx:pt idx="9236">8</cx:pt>
          <cx:pt idx="9237">14</cx:pt>
          <cx:pt idx="9238">9</cx:pt>
          <cx:pt idx="9239">6</cx:pt>
          <cx:pt idx="9240">3</cx:pt>
          <cx:pt idx="9241">1</cx:pt>
          <cx:pt idx="9242">6</cx:pt>
          <cx:pt idx="9243">24</cx:pt>
          <cx:pt idx="9244">0</cx:pt>
          <cx:pt idx="9245">0</cx:pt>
          <cx:pt idx="9246">8</cx:pt>
          <cx:pt idx="9247">2</cx:pt>
          <cx:pt idx="9248">2</cx:pt>
          <cx:pt idx="9249">2</cx:pt>
          <cx:pt idx="9250">1</cx:pt>
          <cx:pt idx="9251">1</cx:pt>
          <cx:pt idx="9252">0</cx:pt>
          <cx:pt idx="9253">4</cx:pt>
          <cx:pt idx="9254">0</cx:pt>
          <cx:pt idx="9255">5</cx:pt>
          <cx:pt idx="9256">6</cx:pt>
          <cx:pt idx="9257">5</cx:pt>
          <cx:pt idx="9258">3</cx:pt>
          <cx:pt idx="9259">3</cx:pt>
          <cx:pt idx="9260">0</cx:pt>
          <cx:pt idx="9261">1</cx:pt>
          <cx:pt idx="9262">0</cx:pt>
          <cx:pt idx="9263">4</cx:pt>
          <cx:pt idx="9264">1</cx:pt>
          <cx:pt idx="9265">16</cx:pt>
          <cx:pt idx="9266">6</cx:pt>
          <cx:pt idx="9267">3</cx:pt>
          <cx:pt idx="9268">3</cx:pt>
          <cx:pt idx="9269">1</cx:pt>
          <cx:pt idx="9270">0</cx:pt>
          <cx:pt idx="9271">6</cx:pt>
          <cx:pt idx="9272">4</cx:pt>
          <cx:pt idx="9273">12</cx:pt>
          <cx:pt idx="9274">4</cx:pt>
          <cx:pt idx="9275">4</cx:pt>
          <cx:pt idx="9276">0</cx:pt>
          <cx:pt idx="9277">2</cx:pt>
          <cx:pt idx="9278">1</cx:pt>
          <cx:pt idx="9279">6</cx:pt>
          <cx:pt idx="9280">7</cx:pt>
          <cx:pt idx="9281">3</cx:pt>
          <cx:pt idx="9282">8</cx:pt>
          <cx:pt idx="9283">3</cx:pt>
          <cx:pt idx="9284">7</cx:pt>
          <cx:pt idx="9285">3</cx:pt>
          <cx:pt idx="9286">4</cx:pt>
          <cx:pt idx="9287">1</cx:pt>
          <cx:pt idx="9288">2</cx:pt>
          <cx:pt idx="9289">8</cx:pt>
          <cx:pt idx="9290">2</cx:pt>
          <cx:pt idx="9291">5</cx:pt>
          <cx:pt idx="9292">8</cx:pt>
          <cx:pt idx="9293">12</cx:pt>
          <cx:pt idx="9294">0</cx:pt>
          <cx:pt idx="9295">21</cx:pt>
          <cx:pt idx="9296">8</cx:pt>
          <cx:pt idx="9297">2</cx:pt>
          <cx:pt idx="9298">3</cx:pt>
          <cx:pt idx="9299">2</cx:pt>
          <cx:pt idx="9300">2</cx:pt>
          <cx:pt idx="9301">4</cx:pt>
          <cx:pt idx="9302">18</cx:pt>
          <cx:pt idx="9303">3</cx:pt>
          <cx:pt idx="9304">4</cx:pt>
          <cx:pt idx="9305">0</cx:pt>
          <cx:pt idx="9306">0</cx:pt>
          <cx:pt idx="9307">3</cx:pt>
          <cx:pt idx="9308">8</cx:pt>
          <cx:pt idx="9309">4</cx:pt>
          <cx:pt idx="9310">18</cx:pt>
          <cx:pt idx="9311">0</cx:pt>
          <cx:pt idx="9312">8</cx:pt>
          <cx:pt idx="9313">5</cx:pt>
          <cx:pt idx="9314">5</cx:pt>
          <cx:pt idx="9315">4</cx:pt>
          <cx:pt idx="9316">6</cx:pt>
          <cx:pt idx="9317">3</cx:pt>
          <cx:pt idx="9318">7</cx:pt>
          <cx:pt idx="9319">0</cx:pt>
          <cx:pt idx="9320">4</cx:pt>
          <cx:pt idx="9321">3</cx:pt>
          <cx:pt idx="9322">0</cx:pt>
          <cx:pt idx="9323">4</cx:pt>
          <cx:pt idx="9324">7</cx:pt>
          <cx:pt idx="9325">8</cx:pt>
          <cx:pt idx="9326">7</cx:pt>
          <cx:pt idx="9327">3</cx:pt>
          <cx:pt idx="9328">5</cx:pt>
          <cx:pt idx="9329">2</cx:pt>
          <cx:pt idx="9330">2</cx:pt>
          <cx:pt idx="9331">5</cx:pt>
          <cx:pt idx="9332">0</cx:pt>
          <cx:pt idx="9333">2</cx:pt>
          <cx:pt idx="9334">5</cx:pt>
          <cx:pt idx="9335">7</cx:pt>
          <cx:pt idx="9336">3</cx:pt>
          <cx:pt idx="9337">1</cx:pt>
          <cx:pt idx="9338">1</cx:pt>
          <cx:pt idx="9339">2</cx:pt>
          <cx:pt idx="9340">4</cx:pt>
          <cx:pt idx="9341">0</cx:pt>
          <cx:pt idx="9342">2</cx:pt>
          <cx:pt idx="9343">3</cx:pt>
          <cx:pt idx="9344">10</cx:pt>
          <cx:pt idx="9345">1</cx:pt>
          <cx:pt idx="9346">0</cx:pt>
          <cx:pt idx="9347">2</cx:pt>
          <cx:pt idx="9348">0</cx:pt>
          <cx:pt idx="9349">3</cx:pt>
          <cx:pt idx="9350">2</cx:pt>
          <cx:pt idx="9351">3</cx:pt>
          <cx:pt idx="9352">10</cx:pt>
          <cx:pt idx="9353">1</cx:pt>
          <cx:pt idx="9354">6</cx:pt>
          <cx:pt idx="9355">0</cx:pt>
          <cx:pt idx="9356">2</cx:pt>
          <cx:pt idx="9357">2</cx:pt>
          <cx:pt idx="9358">2</cx:pt>
          <cx:pt idx="9359">2</cx:pt>
          <cx:pt idx="9360">1</cx:pt>
          <cx:pt idx="9361">3</cx:pt>
          <cx:pt idx="9362">4</cx:pt>
          <cx:pt idx="9363">2</cx:pt>
          <cx:pt idx="9364">2</cx:pt>
          <cx:pt idx="9365">14</cx:pt>
          <cx:pt idx="9366">3</cx:pt>
          <cx:pt idx="9367">1</cx:pt>
          <cx:pt idx="9368">2</cx:pt>
          <cx:pt idx="9369">2</cx:pt>
          <cx:pt idx="9370">7</cx:pt>
          <cx:pt idx="9371">0</cx:pt>
          <cx:pt idx="9372">6</cx:pt>
          <cx:pt idx="9373">2</cx:pt>
          <cx:pt idx="9374">1</cx:pt>
          <cx:pt idx="9375">2</cx:pt>
          <cx:pt idx="9376">2</cx:pt>
          <cx:pt idx="9377">0</cx:pt>
          <cx:pt idx="9378">3</cx:pt>
          <cx:pt idx="9379">1</cx:pt>
          <cx:pt idx="9380">5</cx:pt>
          <cx:pt idx="9381">10</cx:pt>
          <cx:pt idx="9382">2</cx:pt>
          <cx:pt idx="9383">5</cx:pt>
          <cx:pt idx="9384">4</cx:pt>
          <cx:pt idx="9385">18</cx:pt>
          <cx:pt idx="9386">1</cx:pt>
          <cx:pt idx="9387">2</cx:pt>
          <cx:pt idx="9388">1</cx:pt>
          <cx:pt idx="9389">5</cx:pt>
          <cx:pt idx="9390">3</cx:pt>
          <cx:pt idx="9391">0</cx:pt>
          <cx:pt idx="9392">4</cx:pt>
          <cx:pt idx="9393">5</cx:pt>
          <cx:pt idx="9394">2</cx:pt>
          <cx:pt idx="9395">4</cx:pt>
          <cx:pt idx="9396">18</cx:pt>
          <cx:pt idx="9397">3</cx:pt>
          <cx:pt idx="9398">2</cx:pt>
          <cx:pt idx="9399">8</cx:pt>
          <cx:pt idx="9400">2</cx:pt>
          <cx:pt idx="9401">2</cx:pt>
          <cx:pt idx="9402">2</cx:pt>
          <cx:pt idx="9403">6</cx:pt>
          <cx:pt idx="9404">5</cx:pt>
          <cx:pt idx="9405">2</cx:pt>
          <cx:pt idx="9406">5</cx:pt>
          <cx:pt idx="9407">0</cx:pt>
          <cx:pt idx="9408">7</cx:pt>
          <cx:pt idx="9409">6</cx:pt>
          <cx:pt idx="9410">4</cx:pt>
          <cx:pt idx="9411">2</cx:pt>
          <cx:pt idx="9412">2</cx:pt>
          <cx:pt idx="9413">5</cx:pt>
          <cx:pt idx="9414">5</cx:pt>
          <cx:pt idx="9415">0</cx:pt>
          <cx:pt idx="9416">4</cx:pt>
          <cx:pt idx="9417">4</cx:pt>
          <cx:pt idx="9418">2</cx:pt>
          <cx:pt idx="9419">9</cx:pt>
          <cx:pt idx="9420">1</cx:pt>
          <cx:pt idx="9421">3</cx:pt>
          <cx:pt idx="9422">6</cx:pt>
          <cx:pt idx="9423">0</cx:pt>
          <cx:pt idx="9424">2</cx:pt>
          <cx:pt idx="9425">7</cx:pt>
          <cx:pt idx="9426">0</cx:pt>
          <cx:pt idx="9427">5</cx:pt>
          <cx:pt idx="9428">2</cx:pt>
          <cx:pt idx="9429">3</cx:pt>
          <cx:pt idx="9430">14</cx:pt>
          <cx:pt idx="9431">5</cx:pt>
          <cx:pt idx="9432">3</cx:pt>
          <cx:pt idx="9433">5</cx:pt>
          <cx:pt idx="9434">2</cx:pt>
          <cx:pt idx="9435">2</cx:pt>
          <cx:pt idx="9436">3</cx:pt>
          <cx:pt idx="9437">4</cx:pt>
          <cx:pt idx="9438">1</cx:pt>
          <cx:pt idx="9439">2</cx:pt>
          <cx:pt idx="9440">4</cx:pt>
          <cx:pt idx="9441">9</cx:pt>
          <cx:pt idx="9442">1</cx:pt>
          <cx:pt idx="9443">3</cx:pt>
          <cx:pt idx="9444">7</cx:pt>
          <cx:pt idx="9445">7</cx:pt>
          <cx:pt idx="9446">7</cx:pt>
          <cx:pt idx="9447">11</cx:pt>
          <cx:pt idx="9448">12</cx:pt>
          <cx:pt idx="9449">2</cx:pt>
          <cx:pt idx="9450">2</cx:pt>
          <cx:pt idx="9451">3</cx:pt>
          <cx:pt idx="9452">3</cx:pt>
          <cx:pt idx="9453">1</cx:pt>
          <cx:pt idx="9454">2</cx:pt>
          <cx:pt idx="9455">12</cx:pt>
          <cx:pt idx="9456">2</cx:pt>
          <cx:pt idx="9457">4</cx:pt>
          <cx:pt idx="9458">4</cx:pt>
          <cx:pt idx="9459">0</cx:pt>
          <cx:pt idx="9460">2</cx:pt>
          <cx:pt idx="9461">5</cx:pt>
          <cx:pt idx="9462">2</cx:pt>
          <cx:pt idx="9463">5</cx:pt>
          <cx:pt idx="9464">8</cx:pt>
          <cx:pt idx="9465">2</cx:pt>
          <cx:pt idx="9466">3</cx:pt>
          <cx:pt idx="9467">4</cx:pt>
          <cx:pt idx="9468">1</cx:pt>
          <cx:pt idx="9469">0</cx:pt>
          <cx:pt idx="9470">6</cx:pt>
          <cx:pt idx="9471">1</cx:pt>
          <cx:pt idx="9472">8</cx:pt>
          <cx:pt idx="9473">0</cx:pt>
          <cx:pt idx="9474">2</cx:pt>
          <cx:pt idx="9475">11</cx:pt>
          <cx:pt idx="9476">3</cx:pt>
          <cx:pt idx="9477">6</cx:pt>
          <cx:pt idx="9478">0</cx:pt>
          <cx:pt idx="9479">0</cx:pt>
          <cx:pt idx="9480">2</cx:pt>
          <cx:pt idx="9481">3</cx:pt>
          <cx:pt idx="9482">6</cx:pt>
          <cx:pt idx="9483">10</cx:pt>
          <cx:pt idx="9484">2</cx:pt>
          <cx:pt idx="9485">1</cx:pt>
          <cx:pt idx="9486">2</cx:pt>
          <cx:pt idx="9487">3</cx:pt>
          <cx:pt idx="9488">3</cx:pt>
          <cx:pt idx="9489">3</cx:pt>
          <cx:pt idx="9490">2</cx:pt>
          <cx:pt idx="9491">7</cx:pt>
          <cx:pt idx="9492">4</cx:pt>
          <cx:pt idx="9493">5</cx:pt>
          <cx:pt idx="9494">2</cx:pt>
          <cx:pt idx="9495">2</cx:pt>
          <cx:pt idx="9496">1</cx:pt>
          <cx:pt idx="9497">1</cx:pt>
          <cx:pt idx="9498">3</cx:pt>
          <cx:pt idx="9499">3</cx:pt>
          <cx:pt idx="9500">2</cx:pt>
          <cx:pt idx="9501">4</cx:pt>
          <cx:pt idx="9502">0</cx:pt>
          <cx:pt idx="9503">3</cx:pt>
          <cx:pt idx="9504">3</cx:pt>
          <cx:pt idx="9505">6</cx:pt>
          <cx:pt idx="9506">3</cx:pt>
          <cx:pt idx="9507">7</cx:pt>
          <cx:pt idx="9508">9</cx:pt>
          <cx:pt idx="9509">1</cx:pt>
          <cx:pt idx="9510">9</cx:pt>
          <cx:pt idx="9511">2</cx:pt>
          <cx:pt idx="9512">9</cx:pt>
          <cx:pt idx="9513">3</cx:pt>
          <cx:pt idx="9514">3</cx:pt>
          <cx:pt idx="9515">3</cx:pt>
          <cx:pt idx="9516">16</cx:pt>
          <cx:pt idx="9517">4</cx:pt>
          <cx:pt idx="9518">2</cx:pt>
          <cx:pt idx="9519">1</cx:pt>
          <cx:pt idx="9520">2</cx:pt>
          <cx:pt idx="9521">2</cx:pt>
          <cx:pt idx="9522">8</cx:pt>
          <cx:pt idx="9523">7</cx:pt>
          <cx:pt idx="9524">4</cx:pt>
          <cx:pt idx="9525">2</cx:pt>
          <cx:pt idx="9526">3</cx:pt>
          <cx:pt idx="9527">4</cx:pt>
          <cx:pt idx="9528">6</cx:pt>
          <cx:pt idx="9529">2</cx:pt>
          <cx:pt idx="9530">16</cx:pt>
          <cx:pt idx="9531">5</cx:pt>
          <cx:pt idx="9532">4</cx:pt>
          <cx:pt idx="9533">2</cx:pt>
          <cx:pt idx="9534">3</cx:pt>
          <cx:pt idx="9535">2</cx:pt>
          <cx:pt idx="9536">6</cx:pt>
          <cx:pt idx="9537">8</cx:pt>
          <cx:pt idx="9538">2</cx:pt>
          <cx:pt idx="9539">2</cx:pt>
          <cx:pt idx="9540">2</cx:pt>
          <cx:pt idx="9541">1</cx:pt>
          <cx:pt idx="9542">2</cx:pt>
          <cx:pt idx="9543">27</cx:pt>
          <cx:pt idx="9544">2</cx:pt>
          <cx:pt idx="9545">2</cx:pt>
          <cx:pt idx="9546">4</cx:pt>
          <cx:pt idx="9547">6</cx:pt>
          <cx:pt idx="9548">1</cx:pt>
          <cx:pt idx="9549">1</cx:pt>
          <cx:pt idx="9550">4</cx:pt>
          <cx:pt idx="9551">8</cx:pt>
          <cx:pt idx="9552">4</cx:pt>
          <cx:pt idx="9553">5</cx:pt>
          <cx:pt idx="9554">2</cx:pt>
          <cx:pt idx="9555">3</cx:pt>
          <cx:pt idx="9556">3</cx:pt>
          <cx:pt idx="9557">2</cx:pt>
          <cx:pt idx="9558">8</cx:pt>
          <cx:pt idx="9559">5</cx:pt>
          <cx:pt idx="9560">1</cx:pt>
          <cx:pt idx="9561">3</cx:pt>
          <cx:pt idx="9562">0</cx:pt>
          <cx:pt idx="9563">8</cx:pt>
          <cx:pt idx="9564">2</cx:pt>
          <cx:pt idx="9565">2</cx:pt>
          <cx:pt idx="9566">5</cx:pt>
          <cx:pt idx="9567">3</cx:pt>
          <cx:pt idx="9568">0</cx:pt>
          <cx:pt idx="9569">1</cx:pt>
          <cx:pt idx="9570">2</cx:pt>
          <cx:pt idx="9571">7</cx:pt>
          <cx:pt idx="9572">5</cx:pt>
          <cx:pt idx="9573">0</cx:pt>
          <cx:pt idx="9574">3</cx:pt>
          <cx:pt idx="9575">8</cx:pt>
          <cx:pt idx="9576">19</cx:pt>
          <cx:pt idx="9577">4</cx:pt>
          <cx:pt idx="9578">1</cx:pt>
          <cx:pt idx="9579">7</cx:pt>
          <cx:pt idx="9580">1</cx:pt>
          <cx:pt idx="9581">1</cx:pt>
          <cx:pt idx="9582">1</cx:pt>
          <cx:pt idx="9583">3</cx:pt>
          <cx:pt idx="9584">2</cx:pt>
          <cx:pt idx="9585">8</cx:pt>
          <cx:pt idx="9586">4</cx:pt>
          <cx:pt idx="9587">5</cx:pt>
          <cx:pt idx="9588">1</cx:pt>
          <cx:pt idx="9589">3</cx:pt>
          <cx:pt idx="9590">3</cx:pt>
          <cx:pt idx="9591">2</cx:pt>
          <cx:pt idx="9592">6</cx:pt>
          <cx:pt idx="9593">2</cx:pt>
          <cx:pt idx="9594">2</cx:pt>
          <cx:pt idx="9595">14</cx:pt>
          <cx:pt idx="9596">2</cx:pt>
          <cx:pt idx="9597">2</cx:pt>
          <cx:pt idx="9598">1</cx:pt>
          <cx:pt idx="9599">5</cx:pt>
          <cx:pt idx="9600">2</cx:pt>
          <cx:pt idx="9601">1</cx:pt>
          <cx:pt idx="9602">3</cx:pt>
          <cx:pt idx="9603">1</cx:pt>
          <cx:pt idx="9604">4</cx:pt>
          <cx:pt idx="9605">3</cx:pt>
          <cx:pt idx="9606">2</cx:pt>
          <cx:pt idx="9607">4</cx:pt>
          <cx:pt idx="9608">12</cx:pt>
          <cx:pt idx="9609">4</cx:pt>
          <cx:pt idx="9610">3</cx:pt>
          <cx:pt idx="9611">12</cx:pt>
          <cx:pt idx="9612">13</cx:pt>
          <cx:pt idx="9613">8</cx:pt>
          <cx:pt idx="9614">6</cx:pt>
          <cx:pt idx="9615">6</cx:pt>
          <cx:pt idx="9616">6</cx:pt>
          <cx:pt idx="9617">0</cx:pt>
          <cx:pt idx="9618">2</cx:pt>
          <cx:pt idx="9619">3</cx:pt>
          <cx:pt idx="9620">2</cx:pt>
          <cx:pt idx="9621">0</cx:pt>
          <cx:pt idx="9622">4</cx:pt>
          <cx:pt idx="9623">0</cx:pt>
          <cx:pt idx="9624">2</cx:pt>
          <cx:pt idx="9625">0</cx:pt>
          <cx:pt idx="9626">9</cx:pt>
          <cx:pt idx="9627">8</cx:pt>
          <cx:pt idx="9628">7</cx:pt>
          <cx:pt idx="9629">1</cx:pt>
          <cx:pt idx="9630">2</cx:pt>
          <cx:pt idx="9631">2</cx:pt>
          <cx:pt idx="9632">2</cx:pt>
          <cx:pt idx="9633">8</cx:pt>
          <cx:pt idx="9634">0</cx:pt>
          <cx:pt idx="9635">8</cx:pt>
          <cx:pt idx="9636">1</cx:pt>
          <cx:pt idx="9637">6</cx:pt>
          <cx:pt idx="9638">2</cx:pt>
          <cx:pt idx="9639">8</cx:pt>
          <cx:pt idx="9640">2</cx:pt>
          <cx:pt idx="9641">2</cx:pt>
          <cx:pt idx="9642">3</cx:pt>
          <cx:pt idx="9643">0</cx:pt>
          <cx:pt idx="9644">2</cx:pt>
          <cx:pt idx="9645">9</cx:pt>
          <cx:pt idx="9646">0</cx:pt>
          <cx:pt idx="9647">0</cx:pt>
          <cx:pt idx="9648">2</cx:pt>
          <cx:pt idx="9649">1</cx:pt>
          <cx:pt idx="9650">4</cx:pt>
          <cx:pt idx="9651">4</cx:pt>
          <cx:pt idx="9652">1</cx:pt>
          <cx:pt idx="9653">1</cx:pt>
          <cx:pt idx="9654">3</cx:pt>
          <cx:pt idx="9655">4</cx:pt>
          <cx:pt idx="9656">2</cx:pt>
          <cx:pt idx="9657">4</cx:pt>
          <cx:pt idx="9658">5</cx:pt>
          <cx:pt idx="9659">1</cx:pt>
          <cx:pt idx="9660">1</cx:pt>
          <cx:pt idx="9661">10</cx:pt>
          <cx:pt idx="9662">1</cx:pt>
          <cx:pt idx="9663">3</cx:pt>
          <cx:pt idx="9664">4</cx:pt>
          <cx:pt idx="9665">4</cx:pt>
          <cx:pt idx="9666">3</cx:pt>
          <cx:pt idx="9667">9</cx:pt>
          <cx:pt idx="9668">4</cx:pt>
          <cx:pt idx="9669">2</cx:pt>
          <cx:pt idx="9670">3</cx:pt>
          <cx:pt idx="9671">8</cx:pt>
          <cx:pt idx="9672">1</cx:pt>
          <cx:pt idx="9673">5</cx:pt>
          <cx:pt idx="9674">3</cx:pt>
          <cx:pt idx="9675">4</cx:pt>
          <cx:pt idx="9676">2</cx:pt>
          <cx:pt idx="9677">1</cx:pt>
          <cx:pt idx="9678">4</cx:pt>
          <cx:pt idx="9679">2</cx:pt>
          <cx:pt idx="9680">7</cx:pt>
          <cx:pt idx="9681">8</cx:pt>
          <cx:pt idx="9682">14</cx:pt>
          <cx:pt idx="9683">0</cx:pt>
          <cx:pt idx="9684">11</cx:pt>
          <cx:pt idx="9685">0</cx:pt>
          <cx:pt idx="9686">2</cx:pt>
          <cx:pt idx="9687">2</cx:pt>
          <cx:pt idx="9688">0</cx:pt>
          <cx:pt idx="9689">2</cx:pt>
          <cx:pt idx="9690">0</cx:pt>
          <cx:pt idx="9691">0</cx:pt>
          <cx:pt idx="9692">2</cx:pt>
          <cx:pt idx="9693">1</cx:pt>
          <cx:pt idx="9694">6</cx:pt>
          <cx:pt idx="9695">11</cx:pt>
          <cx:pt idx="9696">2</cx:pt>
          <cx:pt idx="9697">1</cx:pt>
          <cx:pt idx="9698">1</cx:pt>
          <cx:pt idx="9699">0</cx:pt>
          <cx:pt idx="9700">15</cx:pt>
          <cx:pt idx="9701">6</cx:pt>
          <cx:pt idx="9702">7</cx:pt>
          <cx:pt idx="9703">4</cx:pt>
          <cx:pt idx="9704">3</cx:pt>
          <cx:pt idx="9705">7</cx:pt>
          <cx:pt idx="9706">1</cx:pt>
          <cx:pt idx="9707">4</cx:pt>
          <cx:pt idx="9708">2</cx:pt>
          <cx:pt idx="9709">2</cx:pt>
          <cx:pt idx="9710">3</cx:pt>
          <cx:pt idx="9711">2</cx:pt>
          <cx:pt idx="9712">2</cx:pt>
          <cx:pt idx="9713">4</cx:pt>
          <cx:pt idx="9714">5</cx:pt>
          <cx:pt idx="9715">7</cx:pt>
          <cx:pt idx="9716">2</cx:pt>
          <cx:pt idx="9717">1</cx:pt>
          <cx:pt idx="9718">18</cx:pt>
          <cx:pt idx="9719">2</cx:pt>
          <cx:pt idx="9720">2</cx:pt>
          <cx:pt idx="9721">22</cx:pt>
          <cx:pt idx="9722">2</cx:pt>
          <cx:pt idx="9723">0</cx:pt>
          <cx:pt idx="9724">5</cx:pt>
          <cx:pt idx="9725">1</cx:pt>
          <cx:pt idx="9726">6</cx:pt>
          <cx:pt idx="9727">4</cx:pt>
          <cx:pt idx="9728">8</cx:pt>
          <cx:pt idx="9729">1</cx:pt>
          <cx:pt idx="9730">5</cx:pt>
          <cx:pt idx="9731">2</cx:pt>
          <cx:pt idx="9732">4</cx:pt>
          <cx:pt idx="9733">2</cx:pt>
          <cx:pt idx="9734">1</cx:pt>
          <cx:pt idx="9735">2</cx:pt>
          <cx:pt idx="9736">2</cx:pt>
          <cx:pt idx="9737">4</cx:pt>
          <cx:pt idx="9738">2</cx:pt>
          <cx:pt idx="9739">9</cx:pt>
          <cx:pt idx="9740">4</cx:pt>
          <cx:pt idx="9741">2</cx:pt>
          <cx:pt idx="9742">5</cx:pt>
          <cx:pt idx="9743">1</cx:pt>
          <cx:pt idx="9744">4</cx:pt>
          <cx:pt idx="9745">4</cx:pt>
          <cx:pt idx="9746">2</cx:pt>
          <cx:pt idx="9747">18</cx:pt>
          <cx:pt idx="9748">6</cx:pt>
          <cx:pt idx="9749">2</cx:pt>
          <cx:pt idx="9750">6</cx:pt>
          <cx:pt idx="9751">22</cx:pt>
          <cx:pt idx="9752">3</cx:pt>
          <cx:pt idx="9753">2</cx:pt>
          <cx:pt idx="9754">3</cx:pt>
          <cx:pt idx="9755">5</cx:pt>
          <cx:pt idx="9756">1</cx:pt>
          <cx:pt idx="9757">0</cx:pt>
          <cx:pt idx="9758">19</cx:pt>
          <cx:pt idx="9759">2</cx:pt>
          <cx:pt idx="9760">10</cx:pt>
          <cx:pt idx="9761">2</cx:pt>
          <cx:pt idx="9762">1</cx:pt>
          <cx:pt idx="9763">4</cx:pt>
          <cx:pt idx="9764">1</cx:pt>
          <cx:pt idx="9765">3</cx:pt>
          <cx:pt idx="9766">5</cx:pt>
          <cx:pt idx="9767">3</cx:pt>
          <cx:pt idx="9768">6</cx:pt>
          <cx:pt idx="9769">4</cx:pt>
          <cx:pt idx="9770">4</cx:pt>
          <cx:pt idx="9771">3</cx:pt>
          <cx:pt idx="9772">17</cx:pt>
          <cx:pt idx="9773">0</cx:pt>
          <cx:pt idx="9774">9</cx:pt>
          <cx:pt idx="9775">2</cx:pt>
          <cx:pt idx="9776">1</cx:pt>
          <cx:pt idx="9777">5</cx:pt>
          <cx:pt idx="9778">3</cx:pt>
          <cx:pt idx="9779">1</cx:pt>
          <cx:pt idx="9780">2</cx:pt>
          <cx:pt idx="9781">5</cx:pt>
          <cx:pt idx="9782">1</cx:pt>
          <cx:pt idx="9783">9</cx:pt>
          <cx:pt idx="9784">3</cx:pt>
          <cx:pt idx="9785">1</cx:pt>
          <cx:pt idx="9786">13</cx:pt>
          <cx:pt idx="9787">3</cx:pt>
          <cx:pt idx="9788">6</cx:pt>
          <cx:pt idx="9789">2</cx:pt>
          <cx:pt idx="9790">6</cx:pt>
          <cx:pt idx="9791">5</cx:pt>
          <cx:pt idx="9792">1</cx:pt>
          <cx:pt idx="9793">1</cx:pt>
          <cx:pt idx="9794">1</cx:pt>
          <cx:pt idx="9795">5</cx:pt>
          <cx:pt idx="9796">1</cx:pt>
          <cx:pt idx="9797">1</cx:pt>
          <cx:pt idx="9798">2</cx:pt>
          <cx:pt idx="9799">5</cx:pt>
          <cx:pt idx="9800">2</cx:pt>
          <cx:pt idx="9801">6</cx:pt>
          <cx:pt idx="9802">8</cx:pt>
          <cx:pt idx="9803">1</cx:pt>
          <cx:pt idx="9804">3</cx:pt>
          <cx:pt idx="9805">9</cx:pt>
          <cx:pt idx="9806">6</cx:pt>
          <cx:pt idx="9807">0</cx:pt>
          <cx:pt idx="9808">0</cx:pt>
          <cx:pt idx="9809">2</cx:pt>
          <cx:pt idx="9810">0</cx:pt>
          <cx:pt idx="9811">9</cx:pt>
          <cx:pt idx="9812">2</cx:pt>
          <cx:pt idx="9813">1</cx:pt>
          <cx:pt idx="9814">10</cx:pt>
          <cx:pt idx="9815">5</cx:pt>
          <cx:pt idx="9816">10</cx:pt>
          <cx:pt idx="9817">5</cx:pt>
          <cx:pt idx="9818">1</cx:pt>
          <cx:pt idx="9819">5</cx:pt>
          <cx:pt idx="9820">0</cx:pt>
          <cx:pt idx="9821">3</cx:pt>
          <cx:pt idx="9822">3</cx:pt>
          <cx:pt idx="9823">2</cx:pt>
          <cx:pt idx="9824">8</cx:pt>
          <cx:pt idx="9825">7</cx:pt>
          <cx:pt idx="9826">4</cx:pt>
          <cx:pt idx="9827">2</cx:pt>
          <cx:pt idx="9828">3</cx:pt>
          <cx:pt idx="9829">2</cx:pt>
          <cx:pt idx="9830">0</cx:pt>
          <cx:pt idx="9831">2</cx:pt>
          <cx:pt idx="9832">3</cx:pt>
          <cx:pt idx="9833">1</cx:pt>
          <cx:pt idx="9834">1</cx:pt>
          <cx:pt idx="9835">1</cx:pt>
          <cx:pt idx="9836">7</cx:pt>
          <cx:pt idx="9837">5</cx:pt>
          <cx:pt idx="9838">3</cx:pt>
          <cx:pt idx="9839">2</cx:pt>
          <cx:pt idx="9840">0</cx:pt>
          <cx:pt idx="9841">4</cx:pt>
          <cx:pt idx="9842">1</cx:pt>
          <cx:pt idx="9843">4</cx:pt>
          <cx:pt idx="9844">4</cx:pt>
          <cx:pt idx="9845">3</cx:pt>
          <cx:pt idx="9846">9</cx:pt>
          <cx:pt idx="9847">2</cx:pt>
          <cx:pt idx="9848">1</cx:pt>
          <cx:pt idx="9849">4</cx:pt>
          <cx:pt idx="9850">4</cx:pt>
          <cx:pt idx="9851">3</cx:pt>
          <cx:pt idx="9852">0</cx:pt>
          <cx:pt idx="9853">0</cx:pt>
          <cx:pt idx="9854">23</cx:pt>
          <cx:pt idx="9855">2</cx:pt>
          <cx:pt idx="9856">6</cx:pt>
          <cx:pt idx="9857">1</cx:pt>
          <cx:pt idx="9858">2</cx:pt>
          <cx:pt idx="9859">8</cx:pt>
          <cx:pt idx="9860">5</cx:pt>
          <cx:pt idx="9861">3</cx:pt>
          <cx:pt idx="9862">23</cx:pt>
          <cx:pt idx="9863">3</cx:pt>
          <cx:pt idx="9864">4</cx:pt>
          <cx:pt idx="9865">5</cx:pt>
          <cx:pt idx="9866">1</cx:pt>
          <cx:pt idx="9867">2</cx:pt>
          <cx:pt idx="9868">2</cx:pt>
          <cx:pt idx="9869">2</cx:pt>
          <cx:pt idx="9870">4</cx:pt>
          <cx:pt idx="9871">3</cx:pt>
          <cx:pt idx="9872">2</cx:pt>
          <cx:pt idx="9873">1</cx:pt>
          <cx:pt idx="9874">2</cx:pt>
          <cx:pt idx="9875">5</cx:pt>
          <cx:pt idx="9876">0</cx:pt>
          <cx:pt idx="9877">1</cx:pt>
          <cx:pt idx="9878">2</cx:pt>
          <cx:pt idx="9879">6</cx:pt>
          <cx:pt idx="9880">1</cx:pt>
          <cx:pt idx="9881">1</cx:pt>
          <cx:pt idx="9882">2</cx:pt>
          <cx:pt idx="9883">9</cx:pt>
          <cx:pt idx="9884">0</cx:pt>
          <cx:pt idx="9885">7</cx:pt>
          <cx:pt idx="9886">10</cx:pt>
          <cx:pt idx="9887">1</cx:pt>
          <cx:pt idx="9888">6</cx:pt>
          <cx:pt idx="9889">8</cx:pt>
          <cx:pt idx="9890">1</cx:pt>
          <cx:pt idx="9891">3</cx:pt>
          <cx:pt idx="9892">3</cx:pt>
          <cx:pt idx="9893">2</cx:pt>
          <cx:pt idx="9894">6</cx:pt>
          <cx:pt idx="9895">6</cx:pt>
          <cx:pt idx="9896">8</cx:pt>
          <cx:pt idx="9897">2</cx:pt>
          <cx:pt idx="9898">4</cx:pt>
          <cx:pt idx="9899">0</cx:pt>
          <cx:pt idx="9900">6</cx:pt>
          <cx:pt idx="9901">1</cx:pt>
          <cx:pt idx="9902">2</cx:pt>
          <cx:pt idx="9903">0</cx:pt>
          <cx:pt idx="9904">10</cx:pt>
          <cx:pt idx="9905">1</cx:pt>
          <cx:pt idx="9906">1</cx:pt>
          <cx:pt idx="9907">13</cx:pt>
          <cx:pt idx="9908">2</cx:pt>
          <cx:pt idx="9909">7</cx:pt>
          <cx:pt idx="9910">0</cx:pt>
          <cx:pt idx="9911">2</cx:pt>
          <cx:pt idx="9912">11</cx:pt>
          <cx:pt idx="9913">6</cx:pt>
          <cx:pt idx="9914">3</cx:pt>
          <cx:pt idx="9915">9</cx:pt>
          <cx:pt idx="9916">1</cx:pt>
          <cx:pt idx="9917">2</cx:pt>
          <cx:pt idx="9918">4</cx:pt>
          <cx:pt idx="9919">0</cx:pt>
          <cx:pt idx="9920">12</cx:pt>
          <cx:pt idx="9921">5</cx:pt>
          <cx:pt idx="9922">6</cx:pt>
          <cx:pt idx="9923">1</cx:pt>
          <cx:pt idx="9924">8</cx:pt>
          <cx:pt idx="9925">3</cx:pt>
          <cx:pt idx="9926">5</cx:pt>
          <cx:pt idx="9927">3</cx:pt>
          <cx:pt idx="9928">6</cx:pt>
          <cx:pt idx="9929">9</cx:pt>
          <cx:pt idx="9930">5</cx:pt>
          <cx:pt idx="9931">5</cx:pt>
          <cx:pt idx="9932">1</cx:pt>
          <cx:pt idx="9933">0</cx:pt>
          <cx:pt idx="9934">1</cx:pt>
          <cx:pt idx="9935">5</cx:pt>
          <cx:pt idx="9936">2</cx:pt>
          <cx:pt idx="9937">3</cx:pt>
          <cx:pt idx="9938">0</cx:pt>
          <cx:pt idx="9939">2</cx:pt>
          <cx:pt idx="9940">4</cx:pt>
          <cx:pt idx="9941">3</cx:pt>
          <cx:pt idx="9942">2</cx:pt>
          <cx:pt idx="9943">4</cx:pt>
          <cx:pt idx="9944">0</cx:pt>
          <cx:pt idx="9945">3</cx:pt>
          <cx:pt idx="9946">5</cx:pt>
          <cx:pt idx="9947">1</cx:pt>
          <cx:pt idx="9948">2</cx:pt>
          <cx:pt idx="9949">1</cx:pt>
          <cx:pt idx="9950">11</cx:pt>
          <cx:pt idx="9951">0</cx:pt>
          <cx:pt idx="9952">3</cx:pt>
          <cx:pt idx="9953">2</cx:pt>
          <cx:pt idx="9954">2</cx:pt>
          <cx:pt idx="9955">1</cx:pt>
          <cx:pt idx="9956">2</cx:pt>
          <cx:pt idx="9957">2</cx:pt>
          <cx:pt idx="9958">5</cx:pt>
          <cx:pt idx="9959">6</cx:pt>
          <cx:pt idx="9960">2</cx:pt>
          <cx:pt idx="9961">11</cx:pt>
          <cx:pt idx="9962">5</cx:pt>
          <cx:pt idx="9963">1</cx:pt>
          <cx:pt idx="9964">3</cx:pt>
          <cx:pt idx="9965">11</cx:pt>
          <cx:pt idx="9966">7</cx:pt>
          <cx:pt idx="9967">5</cx:pt>
          <cx:pt idx="9968">3</cx:pt>
          <cx:pt idx="9969">7</cx:pt>
          <cx:pt idx="9970">6</cx:pt>
          <cx:pt idx="9971">3</cx:pt>
          <cx:pt idx="9972">6</cx:pt>
          <cx:pt idx="9973">4</cx:pt>
          <cx:pt idx="9974">4</cx:pt>
          <cx:pt idx="9975">2</cx:pt>
          <cx:pt idx="9976">2</cx:pt>
          <cx:pt idx="9977">1</cx:pt>
          <cx:pt idx="9978">3</cx:pt>
          <cx:pt idx="9979">2</cx:pt>
          <cx:pt idx="9980">4</cx:pt>
          <cx:pt idx="9981">4</cx:pt>
          <cx:pt idx="9982">2</cx:pt>
          <cx:pt idx="9983">2</cx:pt>
          <cx:pt idx="9984">19</cx:pt>
          <cx:pt idx="9985">3</cx:pt>
          <cx:pt idx="9986">1</cx:pt>
          <cx:pt idx="9987">9</cx:pt>
          <cx:pt idx="9988">11</cx:pt>
          <cx:pt idx="9989">3</cx:pt>
          <cx:pt idx="9990">2</cx:pt>
          <cx:pt idx="9991">0</cx:pt>
          <cx:pt idx="9992">1</cx:pt>
          <cx:pt idx="9993">4</cx:pt>
          <cx:pt idx="9994">2</cx:pt>
          <cx:pt idx="9995">2</cx:pt>
          <cx:pt idx="9996">12</cx:pt>
          <cx:pt idx="9997">8</cx:pt>
          <cx:pt idx="9998">2</cx:pt>
          <cx:pt idx="9999">3</cx:pt>
          <cx:pt idx="10000">2</cx:pt>
          <cx:pt idx="10001">0</cx:pt>
          <cx:pt idx="10002">23</cx:pt>
          <cx:pt idx="10003">2</cx:pt>
          <cx:pt idx="10004">23</cx:pt>
          <cx:pt idx="10005">3</cx:pt>
          <cx:pt idx="10006">2</cx:pt>
          <cx:pt idx="10007">0</cx:pt>
          <cx:pt idx="10008">3</cx:pt>
          <cx:pt idx="10009">2</cx:pt>
          <cx:pt idx="10010">2</cx:pt>
          <cx:pt idx="10011">3</cx:pt>
          <cx:pt idx="10012">1</cx:pt>
          <cx:pt idx="10013">1</cx:pt>
          <cx:pt idx="10014">5</cx:pt>
          <cx:pt idx="10015">5</cx:pt>
          <cx:pt idx="10016">2</cx:pt>
          <cx:pt idx="10017">6</cx:pt>
          <cx:pt idx="10018">1</cx:pt>
          <cx:pt idx="10019">5</cx:pt>
          <cx:pt idx="10020">5</cx:pt>
          <cx:pt idx="10021">1</cx:pt>
          <cx:pt idx="10022">0</cx:pt>
          <cx:pt idx="10023">7</cx:pt>
          <cx:pt idx="10024">1</cx:pt>
          <cx:pt idx="10025">1</cx:pt>
          <cx:pt idx="10026">12</cx:pt>
          <cx:pt idx="10027">4</cx:pt>
          <cx:pt idx="10028">5</cx:pt>
          <cx:pt idx="10029">9</cx:pt>
          <cx:pt idx="10030">6</cx:pt>
          <cx:pt idx="10031">1</cx:pt>
          <cx:pt idx="10032">2</cx:pt>
          <cx:pt idx="10033">3</cx:pt>
          <cx:pt idx="10034">1</cx:pt>
          <cx:pt idx="10035">7</cx:pt>
          <cx:pt idx="10036">3</cx:pt>
          <cx:pt idx="10037">1</cx:pt>
          <cx:pt idx="10038">0</cx:pt>
          <cx:pt idx="10039">3</cx:pt>
          <cx:pt idx="10040">7</cx:pt>
          <cx:pt idx="10041">5</cx:pt>
          <cx:pt idx="10042">2</cx:pt>
          <cx:pt idx="10043">0</cx:pt>
          <cx:pt idx="10044">1</cx:pt>
          <cx:pt idx="10045">6</cx:pt>
          <cx:pt idx="10046">1</cx:pt>
          <cx:pt idx="10047">9</cx:pt>
          <cx:pt idx="10048">2</cx:pt>
          <cx:pt idx="10049">6</cx:pt>
          <cx:pt idx="10050">2</cx:pt>
          <cx:pt idx="10051">4</cx:pt>
          <cx:pt idx="10052">3</cx:pt>
          <cx:pt idx="10053">0</cx:pt>
          <cx:pt idx="10054">1</cx:pt>
          <cx:pt idx="10055">4</cx:pt>
          <cx:pt idx="10056">1</cx:pt>
          <cx:pt idx="10057">1</cx:pt>
          <cx:pt idx="10058">2</cx:pt>
          <cx:pt idx="10059">1</cx:pt>
          <cx:pt idx="10060">0</cx:pt>
          <cx:pt idx="10061">6</cx:pt>
          <cx:pt idx="10062">6</cx:pt>
          <cx:pt idx="10063">1</cx:pt>
          <cx:pt idx="10064">1</cx:pt>
          <cx:pt idx="10065">1</cx:pt>
          <cx:pt idx="10066">1</cx:pt>
          <cx:pt idx="10067">3</cx:pt>
          <cx:pt idx="10068">1</cx:pt>
          <cx:pt idx="10069">4</cx:pt>
          <cx:pt idx="10070">11</cx:pt>
          <cx:pt idx="10071">2</cx:pt>
          <cx:pt idx="10072">7</cx:pt>
          <cx:pt idx="10073">3</cx:pt>
          <cx:pt idx="10074">4</cx:pt>
          <cx:pt idx="10075">4</cx:pt>
          <cx:pt idx="10076">2</cx:pt>
          <cx:pt idx="10077">1</cx:pt>
          <cx:pt idx="10078">5</cx:pt>
          <cx:pt idx="10079">4</cx:pt>
          <cx:pt idx="10080">1</cx:pt>
          <cx:pt idx="10081">1</cx:pt>
          <cx:pt idx="10082">3</cx:pt>
          <cx:pt idx="10083">5</cx:pt>
          <cx:pt idx="10084">0</cx:pt>
          <cx:pt idx="10085">0</cx:pt>
          <cx:pt idx="10086">3</cx:pt>
          <cx:pt idx="10087">2</cx:pt>
          <cx:pt idx="10088">10</cx:pt>
          <cx:pt idx="10089">2</cx:pt>
          <cx:pt idx="10090">5</cx:pt>
          <cx:pt idx="10091">0</cx:pt>
          <cx:pt idx="10092">2</cx:pt>
          <cx:pt idx="10093">3</cx:pt>
          <cx:pt idx="10094">0</cx:pt>
          <cx:pt idx="10095">0</cx:pt>
          <cx:pt idx="10096">1</cx:pt>
          <cx:pt idx="10097">3</cx:pt>
          <cx:pt idx="10098">3</cx:pt>
          <cx:pt idx="10099">8</cx:pt>
          <cx:pt idx="10100">3</cx:pt>
          <cx:pt idx="10101">6</cx:pt>
          <cx:pt idx="10102">3</cx:pt>
          <cx:pt idx="10103">0</cx:pt>
          <cx:pt idx="10104">4</cx:pt>
          <cx:pt idx="10105">22</cx:pt>
          <cx:pt idx="10106">0</cx:pt>
          <cx:pt idx="10107">1</cx:pt>
          <cx:pt idx="10108">1</cx:pt>
          <cx:pt idx="10109">2</cx:pt>
          <cx:pt idx="10110">10</cx:pt>
          <cx:pt idx="10111">10</cx:pt>
          <cx:pt idx="10112">3</cx:pt>
          <cx:pt idx="10113">2</cx:pt>
          <cx:pt idx="10114">7</cx:pt>
          <cx:pt idx="10115">0</cx:pt>
          <cx:pt idx="10116">22</cx:pt>
          <cx:pt idx="10117">1</cx:pt>
          <cx:pt idx="10118">10</cx:pt>
          <cx:pt idx="10119">6</cx:pt>
          <cx:pt idx="10120">3</cx:pt>
          <cx:pt idx="10121">2</cx:pt>
          <cx:pt idx="10122">1</cx:pt>
          <cx:pt idx="10123">5</cx:pt>
          <cx:pt idx="10124">15</cx:pt>
          <cx:pt idx="10125">4</cx:pt>
          <cx:pt idx="10126">3</cx:pt>
          <cx:pt idx="10127">5</cx:pt>
          <cx:pt idx="10128">1</cx:pt>
          <cx:pt idx="10129">2</cx:pt>
          <cx:pt idx="10130">1</cx:pt>
          <cx:pt idx="10131">1</cx:pt>
          <cx:pt idx="10132">15</cx:pt>
          <cx:pt idx="10133">0</cx:pt>
          <cx:pt idx="10134">2</cx:pt>
          <cx:pt idx="10135">9</cx:pt>
          <cx:pt idx="10136">1</cx:pt>
          <cx:pt idx="10137">1</cx:pt>
          <cx:pt idx="10138">3</cx:pt>
          <cx:pt idx="10139">1</cx:pt>
          <cx:pt idx="10140">16</cx:pt>
          <cx:pt idx="10141">1</cx:pt>
          <cx:pt idx="10142">3</cx:pt>
          <cx:pt idx="10143">4</cx:pt>
          <cx:pt idx="10144">2</cx:pt>
          <cx:pt idx="10145">0</cx:pt>
          <cx:pt idx="10146">1</cx:pt>
          <cx:pt idx="10147">3</cx:pt>
          <cx:pt idx="10148">8</cx:pt>
          <cx:pt idx="10149">1</cx:pt>
          <cx:pt idx="10150">3</cx:pt>
          <cx:pt idx="10151">5</cx:pt>
          <cx:pt idx="10152">3</cx:pt>
          <cx:pt idx="10153">5</cx:pt>
          <cx:pt idx="10154">4</cx:pt>
          <cx:pt idx="10155">3</cx:pt>
          <cx:pt idx="10156">2</cx:pt>
          <cx:pt idx="10157">2</cx:pt>
          <cx:pt idx="10158">4</cx:pt>
          <cx:pt idx="10159">6</cx:pt>
          <cx:pt idx="10160">4</cx:pt>
          <cx:pt idx="10161">6</cx:pt>
          <cx:pt idx="10162">13</cx:pt>
          <cx:pt idx="10163">2</cx:pt>
          <cx:pt idx="10164">8</cx:pt>
          <cx:pt idx="10165">0</cx:pt>
          <cx:pt idx="10166">8</cx:pt>
          <cx:pt idx="10167">3</cx:pt>
          <cx:pt idx="10168">1</cx:pt>
          <cx:pt idx="10169">6</cx:pt>
          <cx:pt idx="10170">1</cx:pt>
          <cx:pt idx="10171">1</cx:pt>
          <cx:pt idx="10172">3</cx:pt>
          <cx:pt idx="10173">4</cx:pt>
          <cx:pt idx="10174">3</cx:pt>
          <cx:pt idx="10175">5</cx:pt>
          <cx:pt idx="10176">2</cx:pt>
          <cx:pt idx="10177">0</cx:pt>
          <cx:pt idx="10178">3</cx:pt>
          <cx:pt idx="10179">4</cx:pt>
          <cx:pt idx="10180">5</cx:pt>
          <cx:pt idx="10181">1</cx:pt>
          <cx:pt idx="10182">0</cx:pt>
          <cx:pt idx="10183">1</cx:pt>
          <cx:pt idx="10184">5</cx:pt>
          <cx:pt idx="10185">4</cx:pt>
          <cx:pt idx="10186">2</cx:pt>
          <cx:pt idx="10187">2</cx:pt>
          <cx:pt idx="10188">5</cx:pt>
          <cx:pt idx="10189">1</cx:pt>
          <cx:pt idx="10190">2</cx:pt>
          <cx:pt idx="10191">4</cx:pt>
          <cx:pt idx="10192">2</cx:pt>
          <cx:pt idx="10193">3</cx:pt>
          <cx:pt idx="10194">4</cx:pt>
          <cx:pt idx="10195">4</cx:pt>
          <cx:pt idx="10196">0</cx:pt>
          <cx:pt idx="10197">6</cx:pt>
          <cx:pt idx="10198">2</cx:pt>
          <cx:pt idx="10199">2</cx:pt>
          <cx:pt idx="10200">1</cx:pt>
          <cx:pt idx="10201">2</cx:pt>
          <cx:pt idx="10202">1</cx:pt>
          <cx:pt idx="10203">2</cx:pt>
          <cx:pt idx="10204">3</cx:pt>
          <cx:pt idx="10205">1</cx:pt>
          <cx:pt idx="10206">1</cx:pt>
          <cx:pt idx="10207">7</cx:pt>
          <cx:pt idx="10208">0</cx:pt>
          <cx:pt idx="10209">6</cx:pt>
          <cx:pt idx="10210">4</cx:pt>
          <cx:pt idx="10211">3</cx:pt>
          <cx:pt idx="10212">2</cx:pt>
          <cx:pt idx="10213">1</cx:pt>
          <cx:pt idx="10214">1</cx:pt>
          <cx:pt idx="10215">1</cx:pt>
          <cx:pt idx="10216">1</cx:pt>
          <cx:pt idx="10217">4</cx:pt>
          <cx:pt idx="10218">1</cx:pt>
          <cx:pt idx="10219">2</cx:pt>
          <cx:pt idx="10220">5</cx:pt>
          <cx:pt idx="10221">3</cx:pt>
          <cx:pt idx="10222">1</cx:pt>
          <cx:pt idx="10223">2</cx:pt>
          <cx:pt idx="10224">3</cx:pt>
          <cx:pt idx="10225">5</cx:pt>
          <cx:pt idx="10226">1</cx:pt>
          <cx:pt idx="10227">7</cx:pt>
          <cx:pt idx="10228">2</cx:pt>
          <cx:pt idx="10229">2</cx:pt>
          <cx:pt idx="10230">1</cx:pt>
          <cx:pt idx="10231">2</cx:pt>
          <cx:pt idx="10232">4</cx:pt>
          <cx:pt idx="10233">3</cx:pt>
          <cx:pt idx="10234">5</cx:pt>
          <cx:pt idx="10235">6</cx:pt>
          <cx:pt idx="10236">2</cx:pt>
          <cx:pt idx="10237">2</cx:pt>
          <cx:pt idx="10238">1</cx:pt>
          <cx:pt idx="10239">2</cx:pt>
          <cx:pt idx="10240">2</cx:pt>
          <cx:pt idx="10241">1</cx:pt>
          <cx:pt idx="10242">16</cx:pt>
          <cx:pt idx="10243">2</cx:pt>
          <cx:pt idx="10244">2</cx:pt>
          <cx:pt idx="10245">3</cx:pt>
          <cx:pt idx="10246">6</cx:pt>
          <cx:pt idx="10247">16</cx:pt>
          <cx:pt idx="10248">2</cx:pt>
          <cx:pt idx="10249">6</cx:pt>
          <cx:pt idx="10250">3</cx:pt>
          <cx:pt idx="10251">4</cx:pt>
          <cx:pt idx="10252">3</cx:pt>
          <cx:pt idx="10253">3</cx:pt>
          <cx:pt idx="10254">2</cx:pt>
          <cx:pt idx="10255">6</cx:pt>
          <cx:pt idx="10256">2</cx:pt>
          <cx:pt idx="10257">1</cx:pt>
          <cx:pt idx="10258">0</cx:pt>
          <cx:pt idx="10259">12</cx:pt>
          <cx:pt idx="10260">0</cx:pt>
          <cx:pt idx="10261">17</cx:pt>
          <cx:pt idx="10262">7</cx:pt>
          <cx:pt idx="10263">2</cx:pt>
          <cx:pt idx="10264">1</cx:pt>
          <cx:pt idx="10265">2</cx:pt>
          <cx:pt idx="10266">17</cx:pt>
          <cx:pt idx="10267">3</cx:pt>
          <cx:pt idx="10268">2</cx:pt>
          <cx:pt idx="10269">17</cx:pt>
          <cx:pt idx="10270">4</cx:pt>
          <cx:pt idx="10271">17</cx:pt>
          <cx:pt idx="10272">2</cx:pt>
          <cx:pt idx="10273">3</cx:pt>
          <cx:pt idx="10274">1</cx:pt>
          <cx:pt idx="10275">10</cx:pt>
          <cx:pt idx="10276">3</cx:pt>
          <cx:pt idx="10277">5</cx:pt>
          <cx:pt idx="10278">1</cx:pt>
          <cx:pt idx="10279">4</cx:pt>
          <cx:pt idx="10280">2</cx:pt>
          <cx:pt idx="10281">1</cx:pt>
          <cx:pt idx="10282">4</cx:pt>
          <cx:pt idx="10283">5</cx:pt>
          <cx:pt idx="10284">2</cx:pt>
          <cx:pt idx="10285">13</cx:pt>
          <cx:pt idx="10286">4</cx:pt>
          <cx:pt idx="10287">5</cx:pt>
          <cx:pt idx="10288">0</cx:pt>
          <cx:pt idx="10289">3</cx:pt>
          <cx:pt idx="10290">2</cx:pt>
          <cx:pt idx="10291">4</cx:pt>
          <cx:pt idx="10292">3</cx:pt>
          <cx:pt idx="10293">1</cx:pt>
          <cx:pt idx="10294">2</cx:pt>
          <cx:pt idx="10295">5</cx:pt>
          <cx:pt idx="10296">2</cx:pt>
          <cx:pt idx="10297">2</cx:pt>
          <cx:pt idx="10298">2</cx:pt>
          <cx:pt idx="10299">3</cx:pt>
          <cx:pt idx="10300">5</cx:pt>
          <cx:pt idx="10301">0</cx:pt>
          <cx:pt idx="10302">0</cx:pt>
          <cx:pt idx="10303">3</cx:pt>
          <cx:pt idx="10304">4</cx:pt>
          <cx:pt idx="10305">2</cx:pt>
          <cx:pt idx="10306">0</cx:pt>
          <cx:pt idx="10307">1</cx:pt>
          <cx:pt idx="10308">7</cx:pt>
          <cx:pt idx="10309">0</cx:pt>
          <cx:pt idx="10310">0</cx:pt>
          <cx:pt idx="10311">4</cx:pt>
          <cx:pt idx="10312">2</cx:pt>
          <cx:pt idx="10313">2</cx:pt>
          <cx:pt idx="10314">0</cx:pt>
          <cx:pt idx="10315">4</cx:pt>
          <cx:pt idx="10316">5</cx:pt>
          <cx:pt idx="10317">12</cx:pt>
          <cx:pt idx="10318">0</cx:pt>
          <cx:pt idx="10319">2</cx:pt>
          <cx:pt idx="10320">2</cx:pt>
          <cx:pt idx="10321">3</cx:pt>
          <cx:pt idx="10322">16</cx:pt>
          <cx:pt idx="10323">5</cx:pt>
          <cx:pt idx="10324">2</cx:pt>
          <cx:pt idx="10325">2</cx:pt>
          <cx:pt idx="10326">2</cx:pt>
          <cx:pt idx="10327">5</cx:pt>
          <cx:pt idx="10328">6</cx:pt>
          <cx:pt idx="10329">5</cx:pt>
          <cx:pt idx="10330">12</cx:pt>
          <cx:pt idx="10331">1</cx:pt>
          <cx:pt idx="10332">6</cx:pt>
          <cx:pt idx="10333">1</cx:pt>
          <cx:pt idx="10334">16</cx:pt>
          <cx:pt idx="10335">3</cx:pt>
          <cx:pt idx="10336">2</cx:pt>
          <cx:pt idx="10337">1</cx:pt>
          <cx:pt idx="10338">1</cx:pt>
          <cx:pt idx="10339">6</cx:pt>
          <cx:pt idx="10340">7</cx:pt>
          <cx:pt idx="10341">1</cx:pt>
          <cx:pt idx="10342">4</cx:pt>
          <cx:pt idx="10343">4</cx:pt>
          <cx:pt idx="10344">3</cx:pt>
          <cx:pt idx="10345">3</cx:pt>
          <cx:pt idx="10346">2</cx:pt>
          <cx:pt idx="10347">2</cx:pt>
          <cx:pt idx="10348">2</cx:pt>
          <cx:pt idx="10349">2</cx:pt>
          <cx:pt idx="10350">3</cx:pt>
          <cx:pt idx="10351">3</cx:pt>
          <cx:pt idx="10352">0</cx:pt>
          <cx:pt idx="10353">7</cx:pt>
          <cx:pt idx="10354">2</cx:pt>
          <cx:pt idx="10355">4</cx:pt>
          <cx:pt idx="10356">7</cx:pt>
          <cx:pt idx="10357">1</cx:pt>
          <cx:pt idx="10358">7</cx:pt>
          <cx:pt idx="10359">0</cx:pt>
          <cx:pt idx="10360">1</cx:pt>
          <cx:pt idx="10361">0</cx:pt>
          <cx:pt idx="10362">3</cx:pt>
          <cx:pt idx="10363">2</cx:pt>
          <cx:pt idx="10364">1</cx:pt>
          <cx:pt idx="10365">2</cx:pt>
          <cx:pt idx="10366">1</cx:pt>
          <cx:pt idx="10367">2</cx:pt>
          <cx:pt idx="10368">2</cx:pt>
          <cx:pt idx="10369">2</cx:pt>
          <cx:pt idx="10370">1</cx:pt>
          <cx:pt idx="10371">1</cx:pt>
          <cx:pt idx="10372">1</cx:pt>
          <cx:pt idx="10373">12</cx:pt>
          <cx:pt idx="10374">1</cx:pt>
          <cx:pt idx="10375">3</cx:pt>
          <cx:pt idx="10376">11</cx:pt>
          <cx:pt idx="10377">4</cx:pt>
          <cx:pt idx="10378">4</cx:pt>
          <cx:pt idx="10379">1</cx:pt>
          <cx:pt idx="10380">1</cx:pt>
          <cx:pt idx="10381">1</cx:pt>
          <cx:pt idx="10382">2</cx:pt>
          <cx:pt idx="10383">1</cx:pt>
          <cx:pt idx="10384">3</cx:pt>
          <cx:pt idx="10385">3</cx:pt>
          <cx:pt idx="10386">1</cx:pt>
          <cx:pt idx="10387">1</cx:pt>
          <cx:pt idx="10388">2</cx:pt>
          <cx:pt idx="10389">4</cx:pt>
          <cx:pt idx="10390">3</cx:pt>
          <cx:pt idx="10391">2</cx:pt>
          <cx:pt idx="10392">6</cx:pt>
          <cx:pt idx="10393">3</cx:pt>
          <cx:pt idx="10394">2</cx:pt>
          <cx:pt idx="10395">6</cx:pt>
          <cx:pt idx="10396">2</cx:pt>
          <cx:pt idx="10397">1</cx:pt>
          <cx:pt idx="10398">3</cx:pt>
          <cx:pt idx="10399">18</cx:pt>
          <cx:pt idx="10400">3</cx:pt>
          <cx:pt idx="10401">1</cx:pt>
          <cx:pt idx="10402">2</cx:pt>
          <cx:pt idx="10403">4</cx:pt>
          <cx:pt idx="10404">5</cx:pt>
          <cx:pt idx="10405">18</cx:pt>
          <cx:pt idx="10406">4</cx:pt>
          <cx:pt idx="10407">6</cx:pt>
          <cx:pt idx="10408">2</cx:pt>
          <cx:pt idx="10409">3</cx:pt>
          <cx:pt idx="10410">9</cx:pt>
          <cx:pt idx="10411">11</cx:pt>
          <cx:pt idx="10412">9</cx:pt>
          <cx:pt idx="10413">1</cx:pt>
          <cx:pt idx="10414">10</cx:pt>
          <cx:pt idx="10415">3</cx:pt>
          <cx:pt idx="10416">4</cx:pt>
          <cx:pt idx="10417">1</cx:pt>
          <cx:pt idx="10418">2</cx:pt>
          <cx:pt idx="10419">1</cx:pt>
          <cx:pt idx="10420">5</cx:pt>
          <cx:pt idx="10421">2</cx:pt>
          <cx:pt idx="10422">2</cx:pt>
          <cx:pt idx="10423">1</cx:pt>
          <cx:pt idx="10424">9</cx:pt>
          <cx:pt idx="10425">16</cx:pt>
          <cx:pt idx="10426">1</cx:pt>
          <cx:pt idx="10427">3</cx:pt>
          <cx:pt idx="10428">1</cx:pt>
          <cx:pt idx="10429">15</cx:pt>
          <cx:pt idx="10430">2</cx:pt>
          <cx:pt idx="10431">2</cx:pt>
          <cx:pt idx="10432">5</cx:pt>
          <cx:pt idx="10433">1</cx:pt>
          <cx:pt idx="10434">0</cx:pt>
          <cx:pt idx="10435">3</cx:pt>
          <cx:pt idx="10436">10</cx:pt>
          <cx:pt idx="10437">4</cx:pt>
          <cx:pt idx="10438">2</cx:pt>
          <cx:pt idx="10439">3</cx:pt>
          <cx:pt idx="10440">3</cx:pt>
          <cx:pt idx="10441">6</cx:pt>
          <cx:pt idx="10442">3</cx:pt>
          <cx:pt idx="10443">2</cx:pt>
          <cx:pt idx="10444">2</cx:pt>
          <cx:pt idx="10445">3</cx:pt>
          <cx:pt idx="10446">2</cx:pt>
          <cx:pt idx="10447">1</cx:pt>
          <cx:pt idx="10448">2</cx:pt>
          <cx:pt idx="10449">5</cx:pt>
          <cx:pt idx="10450">4</cx:pt>
          <cx:pt idx="10451">0</cx:pt>
          <cx:pt idx="10452">1</cx:pt>
          <cx:pt idx="10453">3</cx:pt>
          <cx:pt idx="10454">1</cx:pt>
          <cx:pt idx="10455">2</cx:pt>
          <cx:pt idx="10456">3</cx:pt>
          <cx:pt idx="10457">1</cx:pt>
          <cx:pt idx="10458">3</cx:pt>
          <cx:pt idx="10459">1</cx:pt>
          <cx:pt idx="10460">2</cx:pt>
          <cx:pt idx="10461">3</cx:pt>
          <cx:pt idx="10462">3</cx:pt>
          <cx:pt idx="10463">1</cx:pt>
          <cx:pt idx="10464">2</cx:pt>
          <cx:pt idx="10465">3</cx:pt>
          <cx:pt idx="10466">1</cx:pt>
          <cx:pt idx="10467">2</cx:pt>
          <cx:pt idx="10468">2</cx:pt>
          <cx:pt idx="10469">2</cx:pt>
          <cx:pt idx="10470">3</cx:pt>
          <cx:pt idx="10471">3</cx:pt>
          <cx:pt idx="10472">2</cx:pt>
          <cx:pt idx="10473">0</cx:pt>
          <cx:pt idx="10474">2</cx:pt>
          <cx:pt idx="10475">2</cx:pt>
          <cx:pt idx="10476">5</cx:pt>
          <cx:pt idx="10477">3</cx:pt>
          <cx:pt idx="10478">4</cx:pt>
          <cx:pt idx="10479">2</cx:pt>
          <cx:pt idx="10480">9</cx:pt>
          <cx:pt idx="10481">3</cx:pt>
          <cx:pt idx="10482">6</cx:pt>
          <cx:pt idx="10483">1</cx:pt>
          <cx:pt idx="10484">2</cx:pt>
          <cx:pt idx="10485">4</cx:pt>
          <cx:pt idx="10486">4</cx:pt>
          <cx:pt idx="10487">9</cx:pt>
          <cx:pt idx="10488">3</cx:pt>
          <cx:pt idx="10489">11</cx:pt>
          <cx:pt idx="10490">1</cx:pt>
          <cx:pt idx="10491">6</cx:pt>
          <cx:pt idx="10492">2</cx:pt>
          <cx:pt idx="10493">3</cx:pt>
          <cx:pt idx="10494">9</cx:pt>
          <cx:pt idx="10495">3</cx:pt>
          <cx:pt idx="10496">2</cx:pt>
          <cx:pt idx="10497">5</cx:pt>
          <cx:pt idx="10498">1</cx:pt>
          <cx:pt idx="10499">10</cx:pt>
          <cx:pt idx="10500">2</cx:pt>
          <cx:pt idx="10501">6</cx:pt>
          <cx:pt idx="10502">4</cx:pt>
          <cx:pt idx="10503">5</cx:pt>
          <cx:pt idx="10504">0</cx:pt>
          <cx:pt idx="10505">2</cx:pt>
          <cx:pt idx="10506">3</cx:pt>
          <cx:pt idx="10507">2</cx:pt>
          <cx:pt idx="10508">4</cx:pt>
          <cx:pt idx="10509">6</cx:pt>
          <cx:pt idx="10510">4</cx:pt>
          <cx:pt idx="10511">5</cx:pt>
          <cx:pt idx="10512">3</cx:pt>
          <cx:pt idx="10513">4</cx:pt>
          <cx:pt idx="10514">0</cx:pt>
          <cx:pt idx="10515">3</cx:pt>
          <cx:pt idx="10516">1</cx:pt>
          <cx:pt idx="10517">0</cx:pt>
          <cx:pt idx="10518">1</cx:pt>
          <cx:pt idx="10519">1</cx:pt>
          <cx:pt idx="10520">3</cx:pt>
          <cx:pt idx="10521">1</cx:pt>
          <cx:pt idx="10522">1</cx:pt>
          <cx:pt idx="10523">2</cx:pt>
          <cx:pt idx="10524">3</cx:pt>
          <cx:pt idx="10525">3</cx:pt>
          <cx:pt idx="10526">6</cx:pt>
          <cx:pt idx="10527">2</cx:pt>
          <cx:pt idx="10528">10</cx:pt>
          <cx:pt idx="10529">3</cx:pt>
          <cx:pt idx="10530">2</cx:pt>
          <cx:pt idx="10531">2</cx:pt>
          <cx:pt idx="10532">1</cx:pt>
          <cx:pt idx="10533">3</cx:pt>
          <cx:pt idx="10534">7</cx:pt>
          <cx:pt idx="10535">3</cx:pt>
          <cx:pt idx="10536">0</cx:pt>
          <cx:pt idx="10537">7</cx:pt>
          <cx:pt idx="10538">2</cx:pt>
          <cx:pt idx="10539">7</cx:pt>
          <cx:pt idx="10540">2</cx:pt>
          <cx:pt idx="10541">0</cx:pt>
          <cx:pt idx="10542">1</cx:pt>
          <cx:pt idx="10543">2</cx:pt>
          <cx:pt idx="10544">1</cx:pt>
          <cx:pt idx="10545">4</cx:pt>
          <cx:pt idx="10546">1</cx:pt>
          <cx:pt idx="10547">3</cx:pt>
          <cx:pt idx="10548">1</cx:pt>
          <cx:pt idx="10549">1</cx:pt>
          <cx:pt idx="10550">1</cx:pt>
          <cx:pt idx="10551">0</cx:pt>
          <cx:pt idx="10552">3</cx:pt>
          <cx:pt idx="10553">2</cx:pt>
          <cx:pt idx="10554">2</cx:pt>
          <cx:pt idx="10555">5</cx:pt>
          <cx:pt idx="10556">4</cx:pt>
          <cx:pt idx="10557">5</cx:pt>
          <cx:pt idx="10558">1</cx:pt>
          <cx:pt idx="10559">8</cx:pt>
          <cx:pt idx="10560">1</cx:pt>
          <cx:pt idx="10561">5</cx:pt>
          <cx:pt idx="10562">2</cx:pt>
          <cx:pt idx="10563">1</cx:pt>
          <cx:pt idx="10564">0</cx:pt>
          <cx:pt idx="10565">1</cx:pt>
          <cx:pt idx="10566">8</cx:pt>
          <cx:pt idx="10567">3</cx:pt>
          <cx:pt idx="10568">1</cx:pt>
          <cx:pt idx="10569">4</cx:pt>
          <cx:pt idx="10570">1</cx:pt>
          <cx:pt idx="10571">2</cx:pt>
          <cx:pt idx="10572">2</cx:pt>
          <cx:pt idx="10573">2</cx:pt>
          <cx:pt idx="10574">3</cx:pt>
          <cx:pt idx="10575">2</cx:pt>
          <cx:pt idx="10576">2</cx:pt>
          <cx:pt idx="10577">2</cx:pt>
          <cx:pt idx="10578">3</cx:pt>
          <cx:pt idx="10579">2</cx:pt>
          <cx:pt idx="10580">6</cx:pt>
          <cx:pt idx="10581">2</cx:pt>
          <cx:pt idx="10582">5</cx:pt>
          <cx:pt idx="10583">2</cx:pt>
          <cx:pt idx="10584">11</cx:pt>
          <cx:pt idx="10585">3</cx:pt>
          <cx:pt idx="10586">1</cx:pt>
          <cx:pt idx="10587">3</cx:pt>
          <cx:pt idx="10588">11</cx:pt>
          <cx:pt idx="10589">5</cx:pt>
          <cx:pt idx="10590">0</cx:pt>
          <cx:pt idx="10591">4</cx:pt>
          <cx:pt idx="10592">2</cx:pt>
          <cx:pt idx="10593">2</cx:pt>
          <cx:pt idx="10594">2</cx:pt>
          <cx:pt idx="10595">2</cx:pt>
          <cx:pt idx="10596">1</cx:pt>
          <cx:pt idx="10597">2</cx:pt>
          <cx:pt idx="10598">1</cx:pt>
          <cx:pt idx="10599">3</cx:pt>
          <cx:pt idx="10600">2</cx:pt>
          <cx:pt idx="10601">0</cx:pt>
          <cx:pt idx="10602">0</cx:pt>
          <cx:pt idx="10603">3</cx:pt>
          <cx:pt idx="10604">3</cx:pt>
          <cx:pt idx="10605">3</cx:pt>
          <cx:pt idx="10606">3</cx:pt>
          <cx:pt idx="10607">2</cx:pt>
          <cx:pt idx="10608">3</cx:pt>
          <cx:pt idx="10609">2</cx:pt>
          <cx:pt idx="10610">1</cx:pt>
          <cx:pt idx="10611">0</cx:pt>
          <cx:pt idx="10612">0</cx:pt>
          <cx:pt idx="10613">2</cx:pt>
          <cx:pt idx="10614">8</cx:pt>
          <cx:pt idx="10615">3</cx:pt>
          <cx:pt idx="10616">1</cx:pt>
          <cx:pt idx="10617">2</cx:pt>
          <cx:pt idx="10618">3</cx:pt>
          <cx:pt idx="10619">3</cx:pt>
          <cx:pt idx="10620">0</cx:pt>
          <cx:pt idx="10621">4</cx:pt>
          <cx:pt idx="10622">2</cx:pt>
          <cx:pt idx="10623">4</cx:pt>
          <cx:pt idx="10624">2</cx:pt>
          <cx:pt idx="10625">1</cx:pt>
          <cx:pt idx="10626">1</cx:pt>
          <cx:pt idx="10627">2</cx:pt>
          <cx:pt idx="10628">2</cx:pt>
          <cx:pt idx="10629">4</cx:pt>
          <cx:pt idx="10630">1</cx:pt>
          <cx:pt idx="10631">2</cx:pt>
          <cx:pt idx="10632">1</cx:pt>
          <cx:pt idx="10633">1</cx:pt>
          <cx:pt idx="10634">1</cx:pt>
          <cx:pt idx="10635">1</cx:pt>
          <cx:pt idx="10636">4</cx:pt>
          <cx:pt idx="10637">2</cx:pt>
          <cx:pt idx="10638">2</cx:pt>
          <cx:pt idx="10639">0</cx:pt>
          <cx:pt idx="10640">2</cx:pt>
          <cx:pt idx="10641">2</cx:pt>
          <cx:pt idx="10642">2</cx:pt>
          <cx:pt idx="10643">1</cx:pt>
          <cx:pt idx="10644">2</cx:pt>
          <cx:pt idx="10645">2</cx:pt>
          <cx:pt idx="10646">2</cx:pt>
          <cx:pt idx="10647">2</cx:pt>
          <cx:pt idx="10648">2</cx:pt>
          <cx:pt idx="10649">2</cx:pt>
          <cx:pt idx="10650">2</cx:pt>
          <cx:pt idx="10651">1</cx:pt>
          <cx:pt idx="10652">12</cx:pt>
          <cx:pt idx="10653">1</cx:pt>
          <cx:pt idx="10654">0</cx:pt>
          <cx:pt idx="10655">1</cx:pt>
          <cx:pt idx="10656">2</cx:pt>
          <cx:pt idx="10657">7</cx:pt>
          <cx:pt idx="10658">0</cx:pt>
          <cx:pt idx="10659">5</cx:pt>
          <cx:pt idx="10660">1</cx:pt>
          <cx:pt idx="10661">1</cx:pt>
          <cx:pt idx="10662">5</cx:pt>
          <cx:pt idx="10663">15</cx:pt>
          <cx:pt idx="10664">1</cx:pt>
          <cx:pt idx="10665">1</cx:pt>
          <cx:pt idx="10666">1</cx:pt>
          <cx:pt idx="10667">4</cx:pt>
          <cx:pt idx="10668">1</cx:pt>
          <cx:pt idx="10669">0</cx:pt>
          <cx:pt idx="10670">0</cx:pt>
          <cx:pt idx="10671">9</cx:pt>
          <cx:pt idx="10672">3</cx:pt>
          <cx:pt idx="10673">2</cx:pt>
          <cx:pt idx="10674">3</cx:pt>
          <cx:pt idx="10675">2</cx:pt>
          <cx:pt idx="10676">2</cx:pt>
          <cx:pt idx="10677">2</cx:pt>
          <cx:pt idx="10678">2</cx:pt>
          <cx:pt idx="10679">2</cx:pt>
          <cx:pt idx="10680">1</cx:pt>
          <cx:pt idx="10681">4</cx:pt>
          <cx:pt idx="10682">2</cx:pt>
          <cx:pt idx="10683">2</cx:pt>
          <cx:pt idx="10684">4</cx:pt>
          <cx:pt idx="10685">3</cx:pt>
          <cx:pt idx="10686">4</cx:pt>
          <cx:pt idx="10687">1</cx:pt>
          <cx:pt idx="10688">2</cx:pt>
          <cx:pt idx="10689">5</cx:pt>
          <cx:pt idx="10690">2</cx:pt>
          <cx:pt idx="10691">2</cx:pt>
          <cx:pt idx="10692">5</cx:pt>
          <cx:pt idx="10693">5</cx:pt>
          <cx:pt idx="10694">1</cx:pt>
          <cx:pt idx="10695">7</cx:pt>
          <cx:pt idx="10696">3</cx:pt>
          <cx:pt idx="10697">12</cx:pt>
          <cx:pt idx="10698">5</cx:pt>
          <cx:pt idx="10699">1</cx:pt>
          <cx:pt idx="10700">1</cx:pt>
          <cx:pt idx="10701">4</cx:pt>
          <cx:pt idx="10702">7</cx:pt>
          <cx:pt idx="10703">1</cx:pt>
          <cx:pt idx="10704">5</cx:pt>
          <cx:pt idx="10705">4</cx:pt>
          <cx:pt idx="10706">1</cx:pt>
          <cx:pt idx="10707">2</cx:pt>
          <cx:pt idx="10708">0</cx:pt>
          <cx:pt idx="10709">1</cx:pt>
          <cx:pt idx="10710">3</cx:pt>
          <cx:pt idx="10711">2</cx:pt>
          <cx:pt idx="10712">1</cx:pt>
          <cx:pt idx="10713">4</cx:pt>
          <cx:pt idx="10714">13</cx:pt>
          <cx:pt idx="10715">2</cx:pt>
          <cx:pt idx="10716">5</cx:pt>
          <cx:pt idx="10717">1</cx:pt>
          <cx:pt idx="10718">2</cx:pt>
          <cx:pt idx="10719">2</cx:pt>
          <cx:pt idx="10720">3</cx:pt>
          <cx:pt idx="10721">1</cx:pt>
          <cx:pt idx="10722">2</cx:pt>
          <cx:pt idx="10723">1</cx:pt>
          <cx:pt idx="10724">5</cx:pt>
          <cx:pt idx="10725">1</cx:pt>
          <cx:pt idx="10726">2</cx:pt>
          <cx:pt idx="10727">2</cx:pt>
          <cx:pt idx="10728">2</cx:pt>
          <cx:pt idx="10729">1</cx:pt>
          <cx:pt idx="10730">3</cx:pt>
          <cx:pt idx="10731">2</cx:pt>
          <cx:pt idx="10732">4</cx:pt>
          <cx:pt idx="10733">1</cx:pt>
          <cx:pt idx="10734">4</cx:pt>
          <cx:pt idx="10735">4</cx:pt>
          <cx:pt idx="10736">1</cx:pt>
          <cx:pt idx="10737">3</cx:pt>
          <cx:pt idx="10738">1</cx:pt>
          <cx:pt idx="10739">2</cx:pt>
          <cx:pt idx="10740">2</cx:pt>
          <cx:pt idx="10741">5</cx:pt>
          <cx:pt idx="10742">6</cx:pt>
          <cx:pt idx="10743">1</cx:pt>
          <cx:pt idx="10744">4</cx:pt>
          <cx:pt idx="10745">1</cx:pt>
          <cx:pt idx="10746">3</cx:pt>
          <cx:pt idx="10747">1</cx:pt>
          <cx:pt idx="10748">15</cx:pt>
          <cx:pt idx="10749">3</cx:pt>
          <cx:pt idx="10750">2</cx:pt>
          <cx:pt idx="10751">1</cx:pt>
          <cx:pt idx="10752">1</cx:pt>
          <cx:pt idx="10753">6</cx:pt>
          <cx:pt idx="10754">10</cx:pt>
          <cx:pt idx="10755">1</cx:pt>
          <cx:pt idx="10756">3</cx:pt>
          <cx:pt idx="10757">1</cx:pt>
          <cx:pt idx="10758">2</cx:pt>
          <cx:pt idx="10759">2</cx:pt>
          <cx:pt idx="10760">1</cx:pt>
          <cx:pt idx="10761">7</cx:pt>
          <cx:pt idx="10762">0</cx:pt>
          <cx:pt idx="10763">1</cx:pt>
          <cx:pt idx="10764">3</cx:pt>
          <cx:pt idx="10765">1</cx:pt>
          <cx:pt idx="10766">0</cx:pt>
          <cx:pt idx="10767">5</cx:pt>
          <cx:pt idx="10768">2</cx:pt>
          <cx:pt idx="10769">2</cx:pt>
          <cx:pt idx="10770">2</cx:pt>
          <cx:pt idx="10771">1</cx:pt>
          <cx:pt idx="10772">2</cx:pt>
          <cx:pt idx="10773">2</cx:pt>
          <cx:pt idx="10774">1</cx:pt>
          <cx:pt idx="10775">1</cx:pt>
          <cx:pt idx="10776">2</cx:pt>
          <cx:pt idx="10777">8</cx:pt>
          <cx:pt idx="10778">3</cx:pt>
          <cx:pt idx="10779">1</cx:pt>
          <cx:pt idx="10780">4</cx:pt>
          <cx:pt idx="10781">2</cx:pt>
          <cx:pt idx="10782">1</cx:pt>
          <cx:pt idx="10783">1</cx:pt>
          <cx:pt idx="10784">2</cx:pt>
          <cx:pt idx="10785">7</cx:pt>
          <cx:pt idx="10786">5</cx:pt>
          <cx:pt idx="10787">1</cx:pt>
          <cx:pt idx="10788">1</cx:pt>
          <cx:pt idx="10789">3</cx:pt>
          <cx:pt idx="10790">4</cx:pt>
          <cx:pt idx="10791">3</cx:pt>
          <cx:pt idx="10792">2</cx:pt>
          <cx:pt idx="10793">5</cx:pt>
          <cx:pt idx="10794">3</cx:pt>
          <cx:pt idx="10795">3</cx:pt>
          <cx:pt idx="10796">3</cx:pt>
          <cx:pt idx="10797">4</cx:pt>
          <cx:pt idx="10798">1</cx:pt>
          <cx:pt idx="10799">4</cx:pt>
          <cx:pt idx="10800">1</cx:pt>
          <cx:pt idx="10801">4</cx:pt>
          <cx:pt idx="10802">1</cx:pt>
          <cx:pt idx="10803">4</cx:pt>
          <cx:pt idx="10804">1</cx:pt>
          <cx:pt idx="10805">0</cx:pt>
          <cx:pt idx="10806">2</cx:pt>
          <cx:pt idx="10807">1</cx:pt>
          <cx:pt idx="10808">1</cx:pt>
          <cx:pt idx="10809">2</cx:pt>
          <cx:pt idx="10810">2</cx:pt>
          <cx:pt idx="10811">2</cx:pt>
          <cx:pt idx="10812">3</cx:pt>
          <cx:pt idx="10813">3</cx:pt>
          <cx:pt idx="10814">1</cx:pt>
          <cx:pt idx="10815">3</cx:pt>
          <cx:pt idx="10816">3</cx:pt>
          <cx:pt idx="10817">2</cx:pt>
          <cx:pt idx="10818">1</cx:pt>
          <cx:pt idx="10819">1</cx:pt>
          <cx:pt idx="10820">3</cx:pt>
          <cx:pt idx="10821">2</cx:pt>
          <cx:pt idx="10822">2</cx:pt>
          <cx:pt idx="10823">3</cx:pt>
          <cx:pt idx="10824">1</cx:pt>
          <cx:pt idx="10825">1</cx:pt>
          <cx:pt idx="10826">3</cx:pt>
          <cx:pt idx="10827">5</cx:pt>
          <cx:pt idx="10828">5</cx:pt>
          <cx:pt idx="10829">1</cx:pt>
          <cx:pt idx="10830">11</cx:pt>
          <cx:pt idx="10831">1</cx:pt>
          <cx:pt idx="10832">0</cx:pt>
          <cx:pt idx="10833">1</cx:pt>
          <cx:pt idx="10834">0</cx:pt>
          <cx:pt idx="10835">1</cx:pt>
          <cx:pt idx="10836">6</cx:pt>
          <cx:pt idx="10837">2</cx:pt>
          <cx:pt idx="10838">1</cx:pt>
          <cx:pt idx="10839">3</cx:pt>
          <cx:pt idx="10840">2</cx:pt>
          <cx:pt idx="10841">5</cx:pt>
          <cx:pt idx="10842">1</cx:pt>
          <cx:pt idx="10843">2</cx:pt>
          <cx:pt idx="10844">2</cx:pt>
          <cx:pt idx="10845">2</cx:pt>
          <cx:pt idx="10846">1</cx:pt>
          <cx:pt idx="10847">3</cx:pt>
          <cx:pt idx="10848">1</cx:pt>
          <cx:pt idx="10849">8</cx:pt>
          <cx:pt idx="10850">8</cx:pt>
          <cx:pt idx="10851">2</cx:pt>
          <cx:pt idx="10852">2</cx:pt>
          <cx:pt idx="10853">3</cx:pt>
          <cx:pt idx="10854">4</cx:pt>
          <cx:pt idx="10855">3</cx:pt>
          <cx:pt idx="10856">8</cx:pt>
          <cx:pt idx="10857">2</cx:pt>
          <cx:pt idx="10858">5</cx:pt>
          <cx:pt idx="10859">5</cx:pt>
          <cx:pt idx="10860">2</cx:pt>
          <cx:pt idx="10861">0</cx:pt>
          <cx:pt idx="10862">1</cx:pt>
          <cx:pt idx="10863">2</cx:pt>
          <cx:pt idx="10864">4</cx:pt>
          <cx:pt idx="10865">8</cx:pt>
          <cx:pt idx="10866">1</cx:pt>
          <cx:pt idx="10867">1</cx:pt>
          <cx:pt idx="10868">1</cx:pt>
          <cx:pt idx="10869">2</cx:pt>
          <cx:pt idx="10870">4</cx:pt>
          <cx:pt idx="10871">5</cx:pt>
          <cx:pt idx="10872">4</cx:pt>
          <cx:pt idx="10873">1</cx:pt>
          <cx:pt idx="10874">3</cx:pt>
          <cx:pt idx="10875">3</cx:pt>
          <cx:pt idx="10876">1</cx:pt>
          <cx:pt idx="10877">4</cx:pt>
          <cx:pt idx="10878">2</cx:pt>
          <cx:pt idx="10879">1</cx:pt>
          <cx:pt idx="10880">0</cx:pt>
          <cx:pt idx="10881">1</cx:pt>
          <cx:pt idx="10882">1</cx:pt>
          <cx:pt idx="10883">3</cx:pt>
          <cx:pt idx="10884">7</cx:pt>
          <cx:pt idx="10885">0</cx:pt>
          <cx:pt idx="10886">2</cx:pt>
          <cx:pt idx="10887">1</cx:pt>
          <cx:pt idx="10888">6</cx:pt>
          <cx:pt idx="10889">5</cx:pt>
          <cx:pt idx="10890">2</cx:pt>
          <cx:pt idx="10891">1</cx:pt>
          <cx:pt idx="10892">1</cx:pt>
          <cx:pt idx="10893">2</cx:pt>
          <cx:pt idx="10894">1</cx:pt>
          <cx:pt idx="10895">2</cx:pt>
          <cx:pt idx="10896">5</cx:pt>
          <cx:pt idx="10897">4</cx:pt>
          <cx:pt idx="10898">3</cx:pt>
          <cx:pt idx="10899">1</cx:pt>
          <cx:pt idx="10900">4</cx:pt>
          <cx:pt idx="10901">2</cx:pt>
          <cx:pt idx="10902">3</cx:pt>
          <cx:pt idx="10903">4</cx:pt>
          <cx:pt idx="10904">1</cx:pt>
          <cx:pt idx="10905">2</cx:pt>
          <cx:pt idx="10906">5</cx:pt>
          <cx:pt idx="10907">2</cx:pt>
          <cx:pt idx="10908">4</cx:pt>
          <cx:pt idx="10909">3</cx:pt>
          <cx:pt idx="10910">0</cx:pt>
          <cx:pt idx="10911">2</cx:pt>
          <cx:pt idx="10912">1</cx:pt>
          <cx:pt idx="10913">4</cx:pt>
          <cx:pt idx="10914">2</cx:pt>
          <cx:pt idx="10915">4</cx:pt>
          <cx:pt idx="10916">5</cx:pt>
          <cx:pt idx="10917">2</cx:pt>
          <cx:pt idx="10918">1</cx:pt>
          <cx:pt idx="10919">0</cx:pt>
          <cx:pt idx="10920">2</cx:pt>
          <cx:pt idx="10921">4</cx:pt>
          <cx:pt idx="10922">0</cx:pt>
          <cx:pt idx="10923">4</cx:pt>
          <cx:pt idx="10924">0</cx:pt>
          <cx:pt idx="10925">4</cx:pt>
          <cx:pt idx="10926">4</cx:pt>
          <cx:pt idx="10927">1</cx:pt>
          <cx:pt idx="10928">2</cx:pt>
          <cx:pt idx="10929">1</cx:pt>
          <cx:pt idx="10930">2</cx:pt>
          <cx:pt idx="10931">3</cx:pt>
          <cx:pt idx="10932">2</cx:pt>
          <cx:pt idx="10933">11</cx:pt>
          <cx:pt idx="10934">11</cx:pt>
          <cx:pt idx="10935">2</cx:pt>
          <cx:pt idx="10936">2</cx:pt>
          <cx:pt idx="10937">3</cx:pt>
          <cx:pt idx="10938">2</cx:pt>
          <cx:pt idx="10939">0</cx:pt>
          <cx:pt idx="10940">0</cx:pt>
          <cx:pt idx="10941">3</cx:pt>
          <cx:pt idx="10942">1</cx:pt>
          <cx:pt idx="10943">1</cx:pt>
          <cx:pt idx="10944">0</cx:pt>
          <cx:pt idx="10945">0</cx:pt>
          <cx:pt idx="10946">4</cx:pt>
          <cx:pt idx="10947">1</cx:pt>
          <cx:pt idx="10948">1</cx:pt>
          <cx:pt idx="10949">1</cx:pt>
          <cx:pt idx="10950">4</cx:pt>
          <cx:pt idx="10951">2</cx:pt>
          <cx:pt idx="10952">4</cx:pt>
          <cx:pt idx="10953">1</cx:pt>
          <cx:pt idx="10954">2</cx:pt>
          <cx:pt idx="10955">1</cx:pt>
          <cx:pt idx="10956">1</cx:pt>
          <cx:pt idx="10957">4</cx:pt>
          <cx:pt idx="10958">7</cx:pt>
          <cx:pt idx="10959">4</cx:pt>
          <cx:pt idx="10960">3</cx:pt>
          <cx:pt idx="10961">2</cx:pt>
          <cx:pt idx="10962">1</cx:pt>
          <cx:pt idx="10963">1</cx:pt>
          <cx:pt idx="10964">3</cx:pt>
          <cx:pt idx="10965">0</cx:pt>
          <cx:pt idx="10966">3</cx:pt>
          <cx:pt idx="10967">2</cx:pt>
          <cx:pt idx="10968">1</cx:pt>
          <cx:pt idx="10969">1</cx:pt>
          <cx:pt idx="10970">1</cx:pt>
          <cx:pt idx="10971">2</cx:pt>
          <cx:pt idx="10972">1</cx:pt>
          <cx:pt idx="10973">2</cx:pt>
          <cx:pt idx="10974">2</cx:pt>
          <cx:pt idx="10975">6</cx:pt>
          <cx:pt idx="10976">1</cx:pt>
          <cx:pt idx="10977">3</cx:pt>
          <cx:pt idx="10978">2</cx:pt>
          <cx:pt idx="10979">1</cx:pt>
          <cx:pt idx="10980">4</cx:pt>
          <cx:pt idx="10981">2</cx:pt>
          <cx:pt idx="10982">4</cx:pt>
          <cx:pt idx="10983">6</cx:pt>
          <cx:pt idx="10984">6</cx:pt>
          <cx:pt idx="10985">3</cx:pt>
          <cx:pt idx="10986">1</cx:pt>
          <cx:pt idx="10987">4</cx:pt>
          <cx:pt idx="10988">1</cx:pt>
          <cx:pt idx="10989">3</cx:pt>
          <cx:pt idx="10990">3</cx:pt>
          <cx:pt idx="10991">6</cx:pt>
          <cx:pt idx="10992">2</cx:pt>
          <cx:pt idx="10993">0</cx:pt>
          <cx:pt idx="10994">0</cx:pt>
          <cx:pt idx="10995">0</cx:pt>
          <cx:pt idx="10996">3</cx:pt>
          <cx:pt idx="10997">0</cx:pt>
          <cx:pt idx="10998">5</cx:pt>
          <cx:pt idx="10999">1</cx:pt>
          <cx:pt idx="11000">3</cx:pt>
          <cx:pt idx="11001">7</cx:pt>
          <cx:pt idx="11002">3</cx:pt>
          <cx:pt idx="11003">0</cx:pt>
          <cx:pt idx="11004">1</cx:pt>
          <cx:pt idx="11005">1</cx:pt>
          <cx:pt idx="11006">1</cx:pt>
          <cx:pt idx="11007">2</cx:pt>
          <cx:pt idx="11008">4</cx:pt>
          <cx:pt idx="11009">1</cx:pt>
          <cx:pt idx="11010">2</cx:pt>
          <cx:pt idx="11011">1</cx:pt>
          <cx:pt idx="11012">4</cx:pt>
          <cx:pt idx="11013">0</cx:pt>
          <cx:pt idx="11014">1</cx:pt>
          <cx:pt idx="11015">1</cx:pt>
          <cx:pt idx="11016">2</cx:pt>
          <cx:pt idx="11017">1</cx:pt>
          <cx:pt idx="11018">1</cx:pt>
          <cx:pt idx="11019">2</cx:pt>
          <cx:pt idx="11020">1</cx:pt>
          <cx:pt idx="11021">1</cx:pt>
          <cx:pt idx="11022">2</cx:pt>
          <cx:pt idx="11023">1</cx:pt>
          <cx:pt idx="11024">5</cx:pt>
          <cx:pt idx="11025">1</cx:pt>
          <cx:pt idx="11026">1</cx:pt>
          <cx:pt idx="11027">1</cx:pt>
          <cx:pt idx="11028">2</cx:pt>
          <cx:pt idx="11029">2</cx:pt>
          <cx:pt idx="11030">0</cx:pt>
          <cx:pt idx="11031">2</cx:pt>
          <cx:pt idx="11032">4</cx:pt>
          <cx:pt idx="11033">1</cx:pt>
          <cx:pt idx="11034">3</cx:pt>
          <cx:pt idx="11035">1</cx:pt>
          <cx:pt idx="11036">2</cx:pt>
          <cx:pt idx="11037">2</cx:pt>
          <cx:pt idx="11038">4</cx:pt>
          <cx:pt idx="11039">4</cx:pt>
          <cx:pt idx="11040">11</cx:pt>
          <cx:pt idx="11041">2</cx:pt>
          <cx:pt idx="11042">0</cx:pt>
          <cx:pt idx="11043">9</cx:pt>
          <cx:pt idx="11044">1</cx:pt>
          <cx:pt idx="11045">2</cx:pt>
          <cx:pt idx="11046">3</cx:pt>
          <cx:pt idx="11047">6</cx:pt>
          <cx:pt idx="11048">2</cx:pt>
          <cx:pt idx="11049">3</cx:pt>
          <cx:pt idx="11050">2</cx:pt>
          <cx:pt idx="11051">2</cx:pt>
          <cx:pt idx="11052">2</cx:pt>
          <cx:pt idx="11053">0</cx:pt>
          <cx:pt idx="11054">1</cx:pt>
          <cx:pt idx="11055">1</cx:pt>
          <cx:pt idx="11056">2</cx:pt>
          <cx:pt idx="11057">0</cx:pt>
          <cx:pt idx="11058">0</cx:pt>
          <cx:pt idx="11059">2</cx:pt>
          <cx:pt idx="11060">2</cx:pt>
          <cx:pt idx="11061">3</cx:pt>
          <cx:pt idx="11062">1</cx:pt>
          <cx:pt idx="11063">1</cx:pt>
          <cx:pt idx="11064">2</cx:pt>
          <cx:pt idx="11065">0</cx:pt>
          <cx:pt idx="11066">2</cx:pt>
          <cx:pt idx="11067">4</cx:pt>
          <cx:pt idx="11068">1</cx:pt>
          <cx:pt idx="11069">2</cx:pt>
          <cx:pt idx="11070">1</cx:pt>
          <cx:pt idx="11071">4</cx:pt>
          <cx:pt idx="11072">2</cx:pt>
          <cx:pt idx="11073">2</cx:pt>
          <cx:pt idx="11074">0</cx:pt>
          <cx:pt idx="11075">1</cx:pt>
          <cx:pt idx="11076">2</cx:pt>
          <cx:pt idx="11077">3</cx:pt>
          <cx:pt idx="11078">3</cx:pt>
          <cx:pt idx="11079">0</cx:pt>
          <cx:pt idx="11080">2</cx:pt>
          <cx:pt idx="11081">6</cx:pt>
          <cx:pt idx="11082">5</cx:pt>
          <cx:pt idx="11083">1</cx:pt>
          <cx:pt idx="11084">2</cx:pt>
          <cx:pt idx="11085">3</cx:pt>
          <cx:pt idx="11086">5</cx:pt>
          <cx:pt idx="11087">5</cx:pt>
          <cx:pt idx="11088">2</cx:pt>
          <cx:pt idx="11089">1</cx:pt>
          <cx:pt idx="11090">1</cx:pt>
          <cx:pt idx="11091">2</cx:pt>
          <cx:pt idx="11092">1</cx:pt>
          <cx:pt idx="11093">2</cx:pt>
          <cx:pt idx="11094">3</cx:pt>
          <cx:pt idx="11095">3</cx:pt>
          <cx:pt idx="11096">1</cx:pt>
          <cx:pt idx="11097">0</cx:pt>
          <cx:pt idx="11098">3</cx:pt>
          <cx:pt idx="11099">1</cx:pt>
          <cx:pt idx="11100">3</cx:pt>
          <cx:pt idx="11101">1</cx:pt>
          <cx:pt idx="11102">2</cx:pt>
          <cx:pt idx="11103">1</cx:pt>
          <cx:pt idx="11104">3</cx:pt>
          <cx:pt idx="11105">3</cx:pt>
          <cx:pt idx="11106">1</cx:pt>
          <cx:pt idx="11107">2</cx:pt>
          <cx:pt idx="11108">2</cx:pt>
          <cx:pt idx="11109">3</cx:pt>
          <cx:pt idx="11110">1</cx:pt>
          <cx:pt idx="11111">1</cx:pt>
          <cx:pt idx="11112">1</cx:pt>
          <cx:pt idx="11113">2</cx:pt>
          <cx:pt idx="11114">1</cx:pt>
          <cx:pt idx="11115">2</cx:pt>
          <cx:pt idx="11116">1</cx:pt>
          <cx:pt idx="11117">3</cx:pt>
          <cx:pt idx="11118">1</cx:pt>
          <cx:pt idx="11119">1</cx:pt>
          <cx:pt idx="11120">2</cx:pt>
          <cx:pt idx="11121">3</cx:pt>
          <cx:pt idx="11122">3</cx:pt>
          <cx:pt idx="11123">1</cx:pt>
          <cx:pt idx="11124">1</cx:pt>
          <cx:pt idx="11125">1</cx:pt>
          <cx:pt idx="11126">2</cx:pt>
          <cx:pt idx="11127">3</cx:pt>
          <cx:pt idx="11128">4</cx:pt>
          <cx:pt idx="11129">5</cx:pt>
          <cx:pt idx="11130">2</cx:pt>
          <cx:pt idx="11131">2</cx:pt>
          <cx:pt idx="11132">2</cx:pt>
          <cx:pt idx="11133">1</cx:pt>
          <cx:pt idx="11134">2</cx:pt>
          <cx:pt idx="11135">5</cx:pt>
          <cx:pt idx="11136">2</cx:pt>
          <cx:pt idx="11137">5</cx:pt>
          <cx:pt idx="11138">6</cx:pt>
          <cx:pt idx="11139">6</cx:pt>
          <cx:pt idx="11140">3</cx:pt>
          <cx:pt idx="11141">0</cx:pt>
          <cx:pt idx="11142">1</cx:pt>
          <cx:pt idx="11143">1</cx:pt>
          <cx:pt idx="11144">5</cx:pt>
          <cx:pt idx="11145">1</cx:pt>
          <cx:pt idx="11146">3</cx:pt>
          <cx:pt idx="11147">1</cx:pt>
          <cx:pt idx="11148">2</cx:pt>
          <cx:pt idx="11149">1</cx:pt>
          <cx:pt idx="11150">4</cx:pt>
          <cx:pt idx="11151">2</cx:pt>
          <cx:pt idx="11152">3</cx:pt>
          <cx:pt idx="11153">1</cx:pt>
          <cx:pt idx="11154">1</cx:pt>
          <cx:pt idx="11155">1</cx:pt>
          <cx:pt idx="11156">2</cx:pt>
          <cx:pt idx="11157">2</cx:pt>
          <cx:pt idx="11158">2</cx:pt>
          <cx:pt idx="11159">1</cx:pt>
          <cx:pt idx="11160">2</cx:pt>
          <cx:pt idx="11161">1</cx:pt>
          <cx:pt idx="11162">5</cx:pt>
          <cx:pt idx="11163">1</cx:pt>
          <cx:pt idx="11164">1</cx:pt>
          <cx:pt idx="11165">1</cx:pt>
          <cx:pt idx="11166">2</cx:pt>
          <cx:pt idx="11167">1</cx:pt>
          <cx:pt idx="11168">4</cx:pt>
          <cx:pt idx="11169">1</cx:pt>
          <cx:pt idx="11170">4</cx:pt>
          <cx:pt idx="11171">5</cx:pt>
          <cx:pt idx="11172">3</cx:pt>
          <cx:pt idx="11173">1</cx:pt>
          <cx:pt idx="11174">5</cx:pt>
          <cx:pt idx="11175">2</cx:pt>
          <cx:pt idx="11176">2</cx:pt>
          <cx:pt idx="11177">1</cx:pt>
          <cx:pt idx="11178">1</cx:pt>
          <cx:pt idx="11179">2</cx:pt>
          <cx:pt idx="11180">2</cx:pt>
          <cx:pt idx="11181">1</cx:pt>
          <cx:pt idx="11182">2</cx:pt>
          <cx:pt idx="11183">0</cx:pt>
          <cx:pt idx="11184">3</cx:pt>
          <cx:pt idx="11185">1</cx:pt>
          <cx:pt idx="11186">1</cx:pt>
          <cx:pt idx="11187">1</cx:pt>
          <cx:pt idx="11188">1</cx:pt>
          <cx:pt idx="11189">2</cx:pt>
          <cx:pt idx="11190">1</cx:pt>
          <cx:pt idx="11191">1</cx:pt>
          <cx:pt idx="11192">1</cx:pt>
          <cx:pt idx="11193">2</cx:pt>
          <cx:pt idx="11194">3</cx:pt>
          <cx:pt idx="11195">2</cx:pt>
          <cx:pt idx="11196">2</cx:pt>
          <cx:pt idx="11197">2</cx:pt>
          <cx:pt idx="11198">0</cx:pt>
          <cx:pt idx="11199">2</cx:pt>
          <cx:pt idx="11200">5</cx:pt>
          <cx:pt idx="11201">1</cx:pt>
          <cx:pt idx="11202">3</cx:pt>
          <cx:pt idx="11203">2</cx:pt>
          <cx:pt idx="11204">5</cx:pt>
          <cx:pt idx="11205">1</cx:pt>
          <cx:pt idx="11206">3</cx:pt>
          <cx:pt idx="11207">0</cx:pt>
          <cx:pt idx="11208">2</cx:pt>
          <cx:pt idx="11209">1</cx:pt>
          <cx:pt idx="11210">0</cx:pt>
          <cx:pt idx="11211">4</cx:pt>
          <cx:pt idx="11212">2</cx:pt>
          <cx:pt idx="11213">4</cx:pt>
          <cx:pt idx="11214">2</cx:pt>
          <cx:pt idx="11215">6</cx:pt>
          <cx:pt idx="11216">2</cx:pt>
          <cx:pt idx="11217">1</cx:pt>
          <cx:pt idx="11218">4</cx:pt>
          <cx:pt idx="11219">2</cx:pt>
          <cx:pt idx="11220">2</cx:pt>
          <cx:pt idx="11221">4</cx:pt>
          <cx:pt idx="11222">4</cx:pt>
          <cx:pt idx="11223">1</cx:pt>
          <cx:pt idx="11224">3</cx:pt>
          <cx:pt idx="11225">1</cx:pt>
          <cx:pt idx="11226">3</cx:pt>
          <cx:pt idx="11227">3</cx:pt>
          <cx:pt idx="11228">2</cx:pt>
          <cx:pt idx="11229">3</cx:pt>
          <cx:pt idx="11230">1</cx:pt>
          <cx:pt idx="11231">5</cx:pt>
          <cx:pt idx="11232">1</cx:pt>
          <cx:pt idx="11233">2</cx:pt>
          <cx:pt idx="11234">2</cx:pt>
          <cx:pt idx="11235">2</cx:pt>
          <cx:pt idx="11236">1</cx:pt>
          <cx:pt idx="11237">1</cx:pt>
          <cx:pt idx="11238">2</cx:pt>
          <cx:pt idx="11239">1</cx:pt>
          <cx:pt idx="11240">1</cx:pt>
          <cx:pt idx="11241">3</cx:pt>
          <cx:pt idx="11242">1</cx:pt>
          <cx:pt idx="11243">3</cx:pt>
          <cx:pt idx="11244">3</cx:pt>
          <cx:pt idx="11245">4</cx:pt>
          <cx:pt idx="11246">3</cx:pt>
          <cx:pt idx="11247">2</cx:pt>
          <cx:pt idx="11248">1</cx:pt>
          <cx:pt idx="11249">0</cx:pt>
          <cx:pt idx="11250">2</cx:pt>
          <cx:pt idx="11251">0</cx:pt>
          <cx:pt idx="11252">1</cx:pt>
          <cx:pt idx="11253">4</cx:pt>
          <cx:pt idx="11254">0</cx:pt>
          <cx:pt idx="11255">5</cx:pt>
          <cx:pt idx="11256">1</cx:pt>
          <cx:pt idx="11257">1</cx:pt>
          <cx:pt idx="11258">3</cx:pt>
          <cx:pt idx="11259">2</cx:pt>
          <cx:pt idx="11260">1</cx:pt>
          <cx:pt idx="11261">7</cx:pt>
          <cx:pt idx="11262">1</cx:pt>
          <cx:pt idx="11263">1</cx:pt>
          <cx:pt idx="11264">0</cx:pt>
          <cx:pt idx="11265">1</cx:pt>
          <cx:pt idx="11266">1</cx:pt>
          <cx:pt idx="11267">2</cx:pt>
          <cx:pt idx="11268">1</cx:pt>
          <cx:pt idx="11269">2</cx:pt>
          <cx:pt idx="11270">0</cx:pt>
          <cx:pt idx="11271">2</cx:pt>
          <cx:pt idx="11272">2</cx:pt>
          <cx:pt idx="11273">1</cx:pt>
          <cx:pt idx="11274">3</cx:pt>
          <cx:pt idx="11275">4</cx:pt>
          <cx:pt idx="11276">1</cx:pt>
          <cx:pt idx="11277">1</cx:pt>
          <cx:pt idx="11278">2</cx:pt>
          <cx:pt idx="11279">2</cx:pt>
          <cx:pt idx="11280">1</cx:pt>
          <cx:pt idx="11281">1</cx:pt>
          <cx:pt idx="11282">2</cx:pt>
          <cx:pt idx="11283">0</cx:pt>
          <cx:pt idx="11284">1</cx:pt>
          <cx:pt idx="11285">0</cx:pt>
          <cx:pt idx="11286">1</cx:pt>
          <cx:pt idx="11287">2</cx:pt>
          <cx:pt idx="11288">4</cx:pt>
          <cx:pt idx="11289">1</cx:pt>
          <cx:pt idx="11290">1</cx:pt>
          <cx:pt idx="11291">0</cx:pt>
          <cx:pt idx="11292">1</cx:pt>
          <cx:pt idx="11293">2</cx:pt>
          <cx:pt idx="11294">1</cx:pt>
          <cx:pt idx="11295">1</cx:pt>
          <cx:pt idx="11296">1</cx:pt>
          <cx:pt idx="11297">0</cx:pt>
          <cx:pt idx="11298">0</cx:pt>
          <cx:pt idx="11299">2</cx:pt>
          <cx:pt idx="11300">2</cx:pt>
          <cx:pt idx="11301">1</cx:pt>
          <cx:pt idx="11302">3</cx:pt>
          <cx:pt idx="11303">2</cx:pt>
          <cx:pt idx="11304">1</cx:pt>
          <cx:pt idx="11305">3</cx:pt>
          <cx:pt idx="11306">2</cx:pt>
          <cx:pt idx="11307">4</cx:pt>
          <cx:pt idx="11308">2</cx:pt>
          <cx:pt idx="11309">2</cx:pt>
          <cx:pt idx="11310">1</cx:pt>
          <cx:pt idx="11311">2</cx:pt>
          <cx:pt idx="11312">2</cx:pt>
          <cx:pt idx="11313">3</cx:pt>
          <cx:pt idx="11314">1</cx:pt>
          <cx:pt idx="11315">2</cx:pt>
          <cx:pt idx="11316">1</cx:pt>
          <cx:pt idx="11317">2</cx:pt>
          <cx:pt idx="11318">1</cx:pt>
          <cx:pt idx="11319">1</cx:pt>
          <cx:pt idx="11320">3</cx:pt>
          <cx:pt idx="11321">1</cx:pt>
          <cx:pt idx="11322">1</cx:pt>
          <cx:pt idx="11323">1</cx:pt>
          <cx:pt idx="11324">3</cx:pt>
          <cx:pt idx="11325">1</cx:pt>
          <cx:pt idx="11326">1</cx:pt>
          <cx:pt idx="11327">1</cx:pt>
          <cx:pt idx="11328">3</cx:pt>
          <cx:pt idx="11329">1</cx:pt>
          <cx:pt idx="11330">1</cx:pt>
          <cx:pt idx="11331">2</cx:pt>
          <cx:pt idx="11332">2</cx:pt>
          <cx:pt idx="11333">2</cx:pt>
          <cx:pt idx="11334">1</cx:pt>
          <cx:pt idx="11335">4</cx:pt>
          <cx:pt idx="11336">1</cx:pt>
          <cx:pt idx="11337">3</cx:pt>
          <cx:pt idx="11338">1</cx:pt>
          <cx:pt idx="11339">1</cx:pt>
          <cx:pt idx="11340">2</cx:pt>
          <cx:pt idx="11341">1</cx:pt>
          <cx:pt idx="11342">2</cx:pt>
          <cx:pt idx="11343">2</cx:pt>
          <cx:pt idx="11344">1</cx:pt>
          <cx:pt idx="11345">2</cx:pt>
          <cx:pt idx="11346">2</cx:pt>
          <cx:pt idx="11347">2</cx:pt>
          <cx:pt idx="11348">3</cx:pt>
          <cx:pt idx="11349">1</cx:pt>
          <cx:pt idx="11350">3</cx:pt>
          <cx:pt idx="11351">0</cx:pt>
          <cx:pt idx="11352">2</cx:pt>
          <cx:pt idx="11353">2</cx:pt>
          <cx:pt idx="11354">1</cx:pt>
          <cx:pt idx="11355">1</cx:pt>
          <cx:pt idx="11356">0</cx:pt>
          <cx:pt idx="11357">2</cx:pt>
          <cx:pt idx="11358">0</cx:pt>
          <cx:pt idx="11359">2</cx:pt>
          <cx:pt idx="11360">1</cx:pt>
          <cx:pt idx="11361">2</cx:pt>
          <cx:pt idx="11362">3</cx:pt>
          <cx:pt idx="11363">2</cx:pt>
          <cx:pt idx="11364">0</cx:pt>
          <cx:pt idx="11365">2</cx:pt>
          <cx:pt idx="11366">3</cx:pt>
          <cx:pt idx="11367">5</cx:pt>
          <cx:pt idx="11368">2</cx:pt>
          <cx:pt idx="11369">1</cx:pt>
          <cx:pt idx="11370">1</cx:pt>
          <cx:pt idx="11371">5</cx:pt>
          <cx:pt idx="11372">2</cx:pt>
          <cx:pt idx="11373">3</cx:pt>
          <cx:pt idx="11374">2</cx:pt>
          <cx:pt idx="11375">1</cx:pt>
          <cx:pt idx="11376">0</cx:pt>
          <cx:pt idx="11377">1</cx:pt>
          <cx:pt idx="11378">1</cx:pt>
          <cx:pt idx="11379">1</cx:pt>
          <cx:pt idx="11380">2</cx:pt>
          <cx:pt idx="11381">2</cx:pt>
          <cx:pt idx="11382">1</cx:pt>
          <cx:pt idx="11383">4</cx:pt>
          <cx:pt idx="11384">2</cx:pt>
          <cx:pt idx="11385">3</cx:pt>
          <cx:pt idx="11386">1</cx:pt>
          <cx:pt idx="11387">0</cx:pt>
          <cx:pt idx="11388">0</cx:pt>
          <cx:pt idx="11389">3</cx:pt>
          <cx:pt idx="11390">5</cx:pt>
          <cx:pt idx="11391">1</cx:pt>
          <cx:pt idx="11392">0</cx:pt>
          <cx:pt idx="11393">4</cx:pt>
          <cx:pt idx="11394">2</cx:pt>
          <cx:pt idx="11395">0</cx:pt>
          <cx:pt idx="11396">3</cx:pt>
          <cx:pt idx="11397">5</cx:pt>
          <cx:pt idx="11398">3</cx:pt>
          <cx:pt idx="11399">3</cx:pt>
          <cx:pt idx="11400">0</cx:pt>
          <cx:pt idx="11401">4</cx:pt>
          <cx:pt idx="11402">3</cx:pt>
          <cx:pt idx="11403">2</cx:pt>
          <cx:pt idx="11404">3</cx:pt>
          <cx:pt idx="11405">2</cx:pt>
          <cx:pt idx="11406">1</cx:pt>
          <cx:pt idx="11407">0</cx:pt>
          <cx:pt idx="11408">2</cx:pt>
          <cx:pt idx="11409">1</cx:pt>
          <cx:pt idx="11410">1</cx:pt>
          <cx:pt idx="11411">1</cx:pt>
          <cx:pt idx="11412">1</cx:pt>
          <cx:pt idx="11413">2</cx:pt>
          <cx:pt idx="11414">1</cx:pt>
          <cx:pt idx="11415">1</cx:pt>
          <cx:pt idx="11416">1</cx:pt>
          <cx:pt idx="11417">2</cx:pt>
          <cx:pt idx="11418">1</cx:pt>
          <cx:pt idx="11419">2</cx:pt>
          <cx:pt idx="11420">2</cx:pt>
          <cx:pt idx="11421">1</cx:pt>
          <cx:pt idx="11422">3</cx:pt>
          <cx:pt idx="11423">3</cx:pt>
          <cx:pt idx="11424">1</cx:pt>
          <cx:pt idx="11425">3</cx:pt>
          <cx:pt idx="11426">1</cx:pt>
          <cx:pt idx="11427">2</cx:pt>
          <cx:pt idx="11428">1</cx:pt>
          <cx:pt idx="11429">1</cx:pt>
          <cx:pt idx="11430">2</cx:pt>
          <cx:pt idx="11431">1</cx:pt>
          <cx:pt idx="11432">1</cx:pt>
          <cx:pt idx="11433">1</cx:pt>
          <cx:pt idx="11434">1</cx:pt>
          <cx:pt idx="11435">1</cx:pt>
          <cx:pt idx="11436">1</cx:pt>
          <cx:pt idx="11437">1</cx:pt>
          <cx:pt idx="11438">1</cx:pt>
          <cx:pt idx="11439">1</cx:pt>
          <cx:pt idx="11440">1</cx:pt>
          <cx:pt idx="11441">1</cx:pt>
          <cx:pt idx="11442">2</cx:pt>
          <cx:pt idx="11443">1</cx:pt>
          <cx:pt idx="11444">2</cx:pt>
          <cx:pt idx="11445">6</cx:pt>
          <cx:pt idx="11446">1</cx:pt>
          <cx:pt idx="11447">2</cx:pt>
          <cx:pt idx="11448">1</cx:pt>
          <cx:pt idx="11449">1</cx:pt>
          <cx:pt idx="11450">0</cx:pt>
          <cx:pt idx="11451">1</cx:pt>
          <cx:pt idx="11452">2</cx:pt>
          <cx:pt idx="11453">2</cx:pt>
          <cx:pt idx="11454">1</cx:pt>
          <cx:pt idx="11455">1</cx:pt>
          <cx:pt idx="11456">1</cx:pt>
          <cx:pt idx="11457">1</cx:pt>
          <cx:pt idx="11458">2</cx:pt>
          <cx:pt idx="11459">1</cx:pt>
          <cx:pt idx="11460">1</cx:pt>
          <cx:pt idx="11461">0</cx:pt>
          <cx:pt idx="11462">1</cx:pt>
          <cx:pt idx="11463">1</cx:pt>
          <cx:pt idx="11464">1</cx:pt>
          <cx:pt idx="11465">1</cx:pt>
          <cx:pt idx="11466">2</cx:pt>
          <cx:pt idx="11467">1</cx:pt>
          <cx:pt idx="11468">1</cx:pt>
          <cx:pt idx="11469">1</cx:pt>
          <cx:pt idx="11470">1</cx:pt>
          <cx:pt idx="11471">2</cx:pt>
          <cx:pt idx="11472">1</cx:pt>
          <cx:pt idx="11473">2</cx:pt>
          <cx:pt idx="11474">1</cx:pt>
          <cx:pt idx="11475">1</cx:pt>
          <cx:pt idx="11476">2</cx:pt>
          <cx:pt idx="11477">1</cx:pt>
          <cx:pt idx="11478">3</cx:pt>
          <cx:pt idx="11479">1</cx:pt>
          <cx:pt idx="11480">1</cx:pt>
          <cx:pt idx="11481">0</cx:pt>
          <cx:pt idx="11482">2</cx:pt>
          <cx:pt idx="11483">1</cx:pt>
          <cx:pt idx="11484">1</cx:pt>
          <cx:pt idx="11485">1</cx:pt>
          <cx:pt idx="11486">1</cx:pt>
          <cx:pt idx="11487">1</cx:pt>
          <cx:pt idx="11488">2</cx:pt>
          <cx:pt idx="11489">1</cx:pt>
          <cx:pt idx="11490">1</cx:pt>
          <cx:pt idx="11491">1</cx:pt>
          <cx:pt idx="11492">1</cx:pt>
          <cx:pt idx="11493">0</cx:pt>
          <cx:pt idx="11494">3</cx:pt>
          <cx:pt idx="11495">1</cx:pt>
          <cx:pt idx="11496">4</cx:pt>
          <cx:pt idx="11497">1</cx:pt>
          <cx:pt idx="11498">4</cx:pt>
          <cx:pt idx="11499">4</cx:pt>
          <cx:pt idx="11500">0</cx:pt>
          <cx:pt idx="11501">4</cx:pt>
          <cx:pt idx="11502">0</cx:pt>
          <cx:pt idx="11503">1</cx:pt>
          <cx:pt idx="11504">0</cx:pt>
          <cx:pt idx="11505">4</cx:pt>
          <cx:pt idx="11506">0</cx:pt>
          <cx:pt idx="11507">0</cx:pt>
          <cx:pt idx="11508">0</cx:pt>
          <cx:pt idx="11509">4</cx:pt>
          <cx:pt idx="11510">1</cx:pt>
          <cx:pt idx="11511">1</cx:pt>
          <cx:pt idx="11512">2</cx:pt>
          <cx:pt idx="11513">2</cx:pt>
          <cx:pt idx="11514">1</cx:pt>
          <cx:pt idx="11515">2</cx:pt>
          <cx:pt idx="11516">2</cx:pt>
          <cx:pt idx="11517">1</cx:pt>
          <cx:pt idx="11518">0</cx:pt>
          <cx:pt idx="11519">2</cx:pt>
          <cx:pt idx="11520">1</cx:pt>
          <cx:pt idx="11521">1</cx:pt>
          <cx:pt idx="11522">1</cx:pt>
          <cx:pt idx="11523">0</cx:pt>
          <cx:pt idx="11524">1</cx:pt>
          <cx:pt idx="11525">1</cx:pt>
          <cx:pt idx="11526">2</cx:pt>
          <cx:pt idx="11527">2</cx:pt>
          <cx:pt idx="11528">1</cx:pt>
          <cx:pt idx="11529">1</cx:pt>
          <cx:pt idx="11530">1</cx:pt>
          <cx:pt idx="11531">2</cx:pt>
          <cx:pt idx="11532">3</cx:pt>
          <cx:pt idx="11533">2</cx:pt>
          <cx:pt idx="11534">1</cx:pt>
          <cx:pt idx="11535">2</cx:pt>
          <cx:pt idx="11536">4</cx:pt>
          <cx:pt idx="11537">2</cx:pt>
          <cx:pt idx="11538">0</cx:pt>
          <cx:pt idx="11539">1</cx:pt>
          <cx:pt idx="11540">2</cx:pt>
          <cx:pt idx="11541">2</cx:pt>
          <cx:pt idx="11542">1</cx:pt>
          <cx:pt idx="11543">2</cx:pt>
          <cx:pt idx="11544">1</cx:pt>
          <cx:pt idx="11545">4</cx:pt>
          <cx:pt idx="11546">1</cx:pt>
          <cx:pt idx="11547">4</cx:pt>
          <cx:pt idx="11548">1</cx:pt>
          <cx:pt idx="11549">0</cx:pt>
          <cx:pt idx="11550">2</cx:pt>
          <cx:pt idx="11551">4</cx:pt>
          <cx:pt idx="11552">0</cx:pt>
          <cx:pt idx="11553">1</cx:pt>
          <cx:pt idx="11554">1</cx:pt>
          <cx:pt idx="11555">1</cx:pt>
          <cx:pt idx="11556">2</cx:pt>
          <cx:pt idx="11557">1</cx:pt>
          <cx:pt idx="11558">1</cx:pt>
          <cx:pt idx="11559">1</cx:pt>
          <cx:pt idx="11560">4</cx:pt>
          <cx:pt idx="11561">1</cx:pt>
          <cx:pt idx="11562">2</cx:pt>
          <cx:pt idx="11563">1</cx:pt>
          <cx:pt idx="11564">1</cx:pt>
          <cx:pt idx="11565">1</cx:pt>
          <cx:pt idx="11566">1</cx:pt>
          <cx:pt idx="11567">2</cx:pt>
          <cx:pt idx="11568">0</cx:pt>
          <cx:pt idx="11569">3</cx:pt>
          <cx:pt idx="11570">1</cx:pt>
          <cx:pt idx="11571">0</cx:pt>
          <cx:pt idx="11572">1</cx:pt>
          <cx:pt idx="11573">1</cx:pt>
          <cx:pt idx="11574">0</cx:pt>
          <cx:pt idx="11575">0</cx:pt>
          <cx:pt idx="11576">0</cx:pt>
          <cx:pt idx="11577">2</cx:pt>
          <cx:pt idx="11578">1</cx:pt>
          <cx:pt idx="11579">1</cx:pt>
          <cx:pt idx="11580">0</cx:pt>
          <cx:pt idx="11581">2</cx:pt>
          <cx:pt idx="11582">0</cx:pt>
          <cx:pt idx="11583">2</cx:pt>
          <cx:pt idx="11584">1</cx:pt>
          <cx:pt idx="11585">1</cx:pt>
          <cx:pt idx="11586">1</cx:pt>
          <cx:pt idx="11587">1</cx:pt>
          <cx:pt idx="11588">1</cx:pt>
          <cx:pt idx="11589">2</cx:pt>
          <cx:pt idx="11590">0</cx:pt>
          <cx:pt idx="11591">1</cx:pt>
          <cx:pt idx="11592">1</cx:pt>
          <cx:pt idx="11593">1</cx:pt>
          <cx:pt idx="11594">2</cx:pt>
          <cx:pt idx="11595">1</cx:pt>
          <cx:pt idx="11596">0</cx:pt>
          <cx:pt idx="11597">1</cx:pt>
          <cx:pt idx="11598">1</cx:pt>
          <cx:pt idx="11599">2</cx:pt>
          <cx:pt idx="11600">0</cx:pt>
          <cx:pt idx="11601">1</cx:pt>
          <cx:pt idx="11602">1</cx:pt>
          <cx:pt idx="11603">2</cx:pt>
          <cx:pt idx="11604">2</cx:pt>
          <cx:pt idx="11605">0</cx:pt>
          <cx:pt idx="11606">2</cx:pt>
          <cx:pt idx="11607">1</cx:pt>
          <cx:pt idx="11608">2</cx:pt>
          <cx:pt idx="11609">1</cx:pt>
          <cx:pt idx="11610">2</cx:pt>
          <cx:pt idx="11611">3</cx:pt>
          <cx:pt idx="11612">1</cx:pt>
          <cx:pt idx="11613">0</cx:pt>
          <cx:pt idx="11614">0</cx:pt>
          <cx:pt idx="11615">1</cx:pt>
          <cx:pt idx="11616">0</cx:pt>
          <cx:pt idx="11617">1</cx:pt>
          <cx:pt idx="11618">1</cx:pt>
          <cx:pt idx="11619">1</cx:pt>
          <cx:pt idx="11620">0</cx:pt>
          <cx:pt idx="11621">1</cx:pt>
          <cx:pt idx="11622">2</cx:pt>
          <cx:pt idx="11623">1</cx:pt>
          <cx:pt idx="11624">0</cx:pt>
          <cx:pt idx="11625">3</cx:pt>
          <cx:pt idx="11626">1</cx:pt>
          <cx:pt idx="11627">1</cx:pt>
          <cx:pt idx="11628">2</cx:pt>
          <cx:pt idx="11629">1</cx:pt>
          <cx:pt idx="11630">2</cx:pt>
          <cx:pt idx="11631">0</cx:pt>
          <cx:pt idx="11632">2</cx:pt>
          <cx:pt idx="11633">1</cx:pt>
          <cx:pt idx="11634">1</cx:pt>
          <cx:pt idx="11635">0</cx:pt>
          <cx:pt idx="11636">1</cx:pt>
          <cx:pt idx="11637">1</cx:pt>
          <cx:pt idx="11638">1</cx:pt>
          <cx:pt idx="11639">0</cx:pt>
          <cx:pt idx="11640">0</cx:pt>
          <cx:pt idx="11641">0</cx:pt>
          <cx:pt idx="11642">0</cx:pt>
          <cx:pt idx="11643">0</cx:pt>
          <cx:pt idx="11644">2</cx:pt>
          <cx:pt idx="11645">2</cx:pt>
          <cx:pt idx="11646">0</cx:pt>
          <cx:pt idx="11647">0</cx:pt>
          <cx:pt idx="11648">2</cx:pt>
          <cx:pt idx="11649">0</cx:pt>
          <cx:pt idx="11650">2</cx:pt>
          <cx:pt idx="11651">0</cx:pt>
          <cx:pt idx="11652">1</cx:pt>
          <cx:pt idx="11653">1</cx:pt>
          <cx:pt idx="11654">1</cx:pt>
          <cx:pt idx="11655">1</cx:pt>
          <cx:pt idx="11656">1</cx:pt>
          <cx:pt idx="11657">1</cx:pt>
          <cx:pt idx="11658">1</cx:pt>
          <cx:pt idx="11659">0</cx:pt>
          <cx:pt idx="11660">0</cx:pt>
          <cx:pt idx="11661">0</cx:pt>
          <cx:pt idx="11662">0</cx:pt>
          <cx:pt idx="11663">1</cx:pt>
          <cx:pt idx="11664">0</cx:pt>
          <cx:pt idx="11665">0</cx:pt>
          <cx:pt idx="11666">0</cx:pt>
          <cx:pt idx="11667">0</cx:pt>
          <cx:pt idx="11668">0</cx:pt>
          <cx:pt idx="11669">1</cx:pt>
          <cx:pt idx="11670">0</cx:pt>
          <cx:pt idx="11671">1</cx:pt>
          <cx:pt idx="11672">0</cx:pt>
          <cx:pt idx="11673">0</cx:pt>
          <cx:pt idx="11674">0</cx:pt>
          <cx:pt idx="11675">1</cx:pt>
          <cx:pt idx="11676">2</cx:pt>
          <cx:pt idx="11677">2</cx:pt>
          <cx:pt idx="11678">1</cx:pt>
          <cx:pt idx="11679">1</cx:pt>
          <cx:pt idx="11680">0</cx:pt>
          <cx:pt idx="11681">0</cx:pt>
          <cx:pt idx="11682">0</cx:pt>
          <cx:pt idx="11683">1</cx:pt>
          <cx:pt idx="11684">0</cx:pt>
          <cx:pt idx="11685">0</cx:pt>
          <cx:pt idx="11686">0</cx:pt>
          <cx:pt idx="11687">0</cx:pt>
          <cx:pt idx="11688">0</cx:pt>
          <cx:pt idx="11689">2</cx:pt>
          <cx:pt idx="11690">2</cx:pt>
          <cx:pt idx="11691">0</cx:pt>
          <cx:pt idx="11692">0</cx:pt>
          <cx:pt idx="11693">0</cx:pt>
          <cx:pt idx="11694">0</cx:pt>
          <cx:pt idx="11695">0</cx:pt>
          <cx:pt idx="11696">0</cx:pt>
          <cx:pt idx="11697">1</cx:pt>
          <cx:pt idx="11698">0</cx:pt>
          <cx:pt idx="11699">0</cx:pt>
          <cx:pt idx="11700">0</cx:pt>
          <cx:pt idx="11701">0</cx:pt>
          <cx:pt idx="11702">0</cx:pt>
          <cx:pt idx="11703">0</cx:pt>
          <cx:pt idx="11704">0</cx:pt>
          <cx:pt idx="11705">0</cx:pt>
          <cx:pt idx="11706">0</cx:pt>
          <cx:pt idx="11707">0</cx:pt>
          <cx:pt idx="11708">0</cx:pt>
          <cx:pt idx="11709">0</cx:pt>
          <cx:pt idx="11710">0</cx:pt>
          <cx:pt idx="11711">0</cx:pt>
          <cx:pt idx="11712">0</cx:pt>
          <cx:pt idx="11713">0</cx:pt>
          <cx:pt idx="11714">0</cx:pt>
          <cx:pt idx="11715">1</cx:pt>
          <cx:pt idx="11716">0</cx:pt>
          <cx:pt idx="11717">0</cx:pt>
          <cx:pt idx="11718">0</cx:pt>
          <cx:pt idx="11719">0</cx:pt>
          <cx:pt idx="11720">0</cx:pt>
          <cx:pt idx="11721">0</cx:pt>
          <cx:pt idx="11722">0</cx:pt>
          <cx:pt idx="11723">0</cx:pt>
          <cx:pt idx="11724">0</cx:pt>
          <cx:pt idx="11725">0</cx:pt>
          <cx:pt idx="11726">0</cx:pt>
          <cx:pt idx="11727">0</cx:pt>
          <cx:pt idx="11728">0</cx:pt>
          <cx:pt idx="11729">0</cx:pt>
          <cx:pt idx="11730">0</cx:pt>
          <cx:pt idx="11731">0</cx:pt>
          <cx:pt idx="11732">0</cx:pt>
          <cx:pt idx="11733">0</cx:pt>
          <cx:pt idx="11734">0</cx:pt>
          <cx:pt idx="11735">0</cx:pt>
          <cx:pt idx="11736">0</cx:pt>
          <cx:pt idx="11737">0</cx:pt>
          <cx:pt idx="11738">0</cx:pt>
          <cx:pt idx="11739">0</cx:pt>
          <cx:pt idx="11740">0</cx:pt>
          <cx:pt idx="11741">0</cx:pt>
          <cx:pt idx="11742">0</cx:pt>
          <cx:pt idx="11743">0</cx:pt>
          <cx:pt idx="11744">0</cx:pt>
        </cx:lvl>
      </cx:numDim>
    </cx:data>
  </cx:chartData>
  <cx:chart>
    <cx:title pos="t" align="ctr" overlay="0">
      <cx:tx>
        <cx:txData>
          <cx:v>Proteins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Proteins</a:t>
          </a:r>
        </a:p>
      </cx:txPr>
    </cx:title>
    <cx:plotArea>
      <cx:plotAreaRegion>
        <cx:series layoutId="clusteredColumn" uniqueId="{6542C6B5-DE9A-478B-95E0-429742FA299C}">
          <cx:spPr>
            <a:solidFill>
              <a:srgbClr val="843C2E"/>
            </a:solidFill>
          </cx:spPr>
          <cx:dataLabels pos="outEnd">
            <cx:visibility seriesName="0" categoryName="0" value="1"/>
            <cx:separator>, </cx:separator>
          </cx:dataLabels>
          <cx:dataId val="0"/>
          <cx:layoutPr>
            <cx:binning intervalClosed="r">
              <cx:binSize val="10"/>
            </cx:binning>
          </cx:layoutPr>
        </cx:series>
      </cx:plotAreaRegion>
      <cx:axis id="0">
        <cx:catScaling gapWidth="0"/>
        <cx:majorTickMarks type="out"/>
        <cx:tickLabels/>
      </cx:axis>
      <cx:axis id="1" hidden="1">
        <cx:valScaling/>
        <cx:majorTickMarks type="out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1C85F-0AF0-4304-A7D0-7475054EDD1C}" type="datetimeFigureOut">
              <a:rPr lang="en-US" smtClean="0"/>
              <a:t>04-Oct-17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BDB7F-D755-4709-AAAE-D6AE78E76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1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BDB7F-D755-4709-AAAE-D6AE78E76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BDB7F-D755-4709-AAAE-D6AE78E76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1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E9202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8246070" cy="83987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D1C6E2B4-AD62-499B-B95D-32CC7B30B7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21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9"/>
          </a:xfrm>
        </p:spPr>
        <p:txBody>
          <a:bodyPr/>
          <a:lstStyle>
            <a:lvl1pPr algn="l">
              <a:defRPr sz="2800">
                <a:solidFill>
                  <a:srgbClr val="6C1A00"/>
                </a:solidFill>
                <a:latin typeface="Franklin Gothic Book" panose="020B0503020102020204" pitchFamily="34" charset="0"/>
              </a:defRPr>
            </a:lvl1pPr>
            <a:lvl2pPr algn="l">
              <a:defRPr>
                <a:solidFill>
                  <a:srgbClr val="6C1A00"/>
                </a:solidFill>
                <a:latin typeface="Franklin Gothic Book" panose="020B0503020102020204" pitchFamily="34" charset="0"/>
              </a:defRPr>
            </a:lvl2pPr>
            <a:lvl3pPr algn="l">
              <a:defRPr>
                <a:solidFill>
                  <a:srgbClr val="6C1A00"/>
                </a:solidFill>
                <a:latin typeface="Franklin Gothic Book" panose="020B0503020102020204" pitchFamily="34" charset="0"/>
              </a:defRPr>
            </a:lvl3pPr>
            <a:lvl4pPr algn="l">
              <a:defRPr>
                <a:solidFill>
                  <a:srgbClr val="6C1A00"/>
                </a:solidFill>
                <a:latin typeface="Franklin Gothic Book" panose="020B0503020102020204" pitchFamily="34" charset="0"/>
              </a:defRPr>
            </a:lvl4pPr>
            <a:lvl5pPr algn="l">
              <a:defRPr>
                <a:solidFill>
                  <a:srgbClr val="6C1A00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381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381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3490A-6BB7-41AC-97EB-3301C17F432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14/relationships/chartEx" Target="../charts/chartEx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1D5C1-D301-4BA4-86E5-CDE21AB746A2}"/>
              </a:ext>
            </a:extLst>
          </p:cNvPr>
          <p:cNvSpPr txBox="1"/>
          <p:nvPr/>
        </p:nvSpPr>
        <p:spPr>
          <a:xfrm>
            <a:off x="2281425" y="3335275"/>
            <a:ext cx="5650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uhaus 93" panose="04030905020B02020C02" pitchFamily="82" charset="0"/>
              </a:rPr>
              <a:t>Healthy Eating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A061-415F-4D08-9CAD-78042C4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6773-1EE4-4C4D-B1D1-B5BA982C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4478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50E3-0519-42C9-BDE7-5BE36D2E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CDF9-E3F5-4824-BA01-BF08F746F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793390"/>
          </a:xfrm>
        </p:spPr>
        <p:txBody>
          <a:bodyPr>
            <a:noAutofit/>
          </a:bodyPr>
          <a:lstStyle/>
          <a:p>
            <a:r>
              <a:rPr lang="en-US" sz="2400" dirty="0"/>
              <a:t>Real time data:</a:t>
            </a:r>
          </a:p>
          <a:p>
            <a:pPr lvl="1"/>
            <a:r>
              <a:rPr lang="en-US" sz="2000" dirty="0"/>
              <a:t>API tied to app</a:t>
            </a:r>
          </a:p>
          <a:p>
            <a:pPr lvl="1"/>
            <a:r>
              <a:rPr lang="en-US" sz="2000" dirty="0"/>
              <a:t>Data scraping</a:t>
            </a:r>
          </a:p>
          <a:p>
            <a:r>
              <a:rPr lang="en-US" sz="2400" dirty="0"/>
              <a:t>Functionality: </a:t>
            </a:r>
          </a:p>
          <a:p>
            <a:pPr lvl="1"/>
            <a:r>
              <a:rPr lang="en-US" sz="2000" dirty="0"/>
              <a:t>Recipe instructions within app</a:t>
            </a:r>
          </a:p>
          <a:p>
            <a:pPr lvl="1"/>
            <a:r>
              <a:rPr lang="en-US" sz="2000" dirty="0"/>
              <a:t>Optimization of different parameters</a:t>
            </a:r>
          </a:p>
          <a:p>
            <a:pPr lvl="1"/>
            <a:r>
              <a:rPr lang="en-US" sz="2000" dirty="0"/>
              <a:t>Added ingredients and nutrients</a:t>
            </a:r>
          </a:p>
          <a:p>
            <a:pPr lvl="1"/>
            <a:r>
              <a:rPr lang="en-US" sz="2000" dirty="0"/>
              <a:t>Improved speed</a:t>
            </a:r>
          </a:p>
          <a:p>
            <a:r>
              <a:rPr lang="en-US" sz="2400" dirty="0"/>
              <a:t>Additional Constraints for user input</a:t>
            </a:r>
          </a:p>
        </p:txBody>
      </p:sp>
      <p:pic>
        <p:nvPicPr>
          <p:cNvPr id="1026" name="Picture 2" descr="Image result for epicurious logo">
            <a:extLst>
              <a:ext uri="{FF2B5EF4-FFF2-40B4-BE49-F238E27FC236}">
                <a16:creationId xmlns:a16="http://schemas.microsoft.com/office/drawing/2014/main" id="{09E5E4B0-5728-44DD-8AC7-67DF38BA4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65" y="1295946"/>
            <a:ext cx="246888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9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286E-E696-4B17-9197-D69CCB2A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1A13-B14B-4BDD-A7AF-A92459F28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46481-23F6-4E5C-8CDC-598C4367CD8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9144000" cy="5069497"/>
            <a:chOff x="-314359" y="0"/>
            <a:chExt cx="9609218" cy="53274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1A54A3-FD0B-42E9-92D9-E958BF413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14359" y="0"/>
              <a:ext cx="9609218" cy="3952875"/>
            </a:xfrm>
            <a:prstGeom prst="rect">
              <a:avLst/>
            </a:prstGeom>
          </p:spPr>
        </p:pic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B8DB3D95-CAF4-4897-BCB0-F4C012DF08D7}"/>
                </a:ext>
              </a:extLst>
            </p:cNvPr>
            <p:cNvSpPr/>
            <p:nvPr/>
          </p:nvSpPr>
          <p:spPr>
            <a:xfrm>
              <a:off x="3044952" y="3930173"/>
              <a:ext cx="4064596" cy="1397245"/>
            </a:xfrm>
            <a:prstGeom prst="wedgeRectCallout">
              <a:avLst>
                <a:gd name="adj1" fmla="val -22171"/>
                <a:gd name="adj2" fmla="val -59352"/>
              </a:avLst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9B0530-7550-47CC-8177-FFEEBCF90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4951" y="3886035"/>
              <a:ext cx="4064596" cy="1441383"/>
            </a:xfrm>
            <a:prstGeom prst="rect">
              <a:avLst/>
            </a:prstGeom>
            <a:solidFill>
              <a:srgbClr val="363636"/>
            </a:solidFill>
          </p:spPr>
        </p:pic>
      </p:grpSp>
      <p:pic>
        <p:nvPicPr>
          <p:cNvPr id="10" name="Picture 2" descr="Image result for epicurious logo">
            <a:extLst>
              <a:ext uri="{FF2B5EF4-FFF2-40B4-BE49-F238E27FC236}">
                <a16:creationId xmlns:a16="http://schemas.microsoft.com/office/drawing/2014/main" id="{B28B263C-5AB5-46AF-A8C1-DFCC78208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5" y="4206700"/>
            <a:ext cx="73152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D7D920-3889-4183-864C-260BFD2B2B72}"/>
              </a:ext>
            </a:extLst>
          </p:cNvPr>
          <p:cNvSpPr txBox="1"/>
          <p:nvPr/>
        </p:nvSpPr>
        <p:spPr>
          <a:xfrm>
            <a:off x="117955" y="3950343"/>
            <a:ext cx="8996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  <a:cs typeface="Calibri" panose="020F0502020204030204" pitchFamily="34" charset="0"/>
              </a:rPr>
              <a:t>In collaboration with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07C171-F2C1-4EF4-9452-BF09D7D579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959"/>
          <a:stretch/>
        </p:blipFill>
        <p:spPr>
          <a:xfrm>
            <a:off x="754375" y="1492215"/>
            <a:ext cx="95100" cy="804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C87BD6-62E0-46EE-B336-D77C1C851BA6}"/>
              </a:ext>
            </a:extLst>
          </p:cNvPr>
          <p:cNvSpPr txBox="1"/>
          <p:nvPr/>
        </p:nvSpPr>
        <p:spPr>
          <a:xfrm>
            <a:off x="795159" y="1463451"/>
            <a:ext cx="71365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2D3543"/>
                </a:solidFill>
                <a:latin typeface="Ubuntu" panose="020B0504030602030204" pitchFamily="34" charset="0"/>
              </a:rPr>
              <a:t>egg</a:t>
            </a:r>
          </a:p>
          <a:p>
            <a:endParaRPr lang="en-US" sz="300" dirty="0">
              <a:solidFill>
                <a:srgbClr val="2D3543"/>
              </a:solidFill>
              <a:latin typeface="Ubuntu" panose="020B0504030602030204" pitchFamily="34" charset="0"/>
            </a:endParaRPr>
          </a:p>
          <a:p>
            <a:r>
              <a:rPr lang="en-US" sz="600" dirty="0">
                <a:solidFill>
                  <a:srgbClr val="2D3543"/>
                </a:solidFill>
                <a:latin typeface="Ubuntu" panose="020B0504030602030204" pitchFamily="34" charset="0"/>
              </a:rPr>
              <a:t>duck</a:t>
            </a:r>
          </a:p>
          <a:p>
            <a:endParaRPr lang="en-US" sz="300" dirty="0">
              <a:solidFill>
                <a:srgbClr val="2D3543"/>
              </a:solidFill>
              <a:latin typeface="Ubuntu" panose="020B0504030602030204" pitchFamily="34" charset="0"/>
            </a:endParaRPr>
          </a:p>
          <a:p>
            <a:r>
              <a:rPr lang="en-US" sz="600" dirty="0">
                <a:solidFill>
                  <a:srgbClr val="2D3543"/>
                </a:solidFill>
                <a:latin typeface="Ubuntu" panose="020B0504030602030204" pitchFamily="34" charset="0"/>
              </a:rPr>
              <a:t>lamb</a:t>
            </a:r>
          </a:p>
          <a:p>
            <a:endParaRPr lang="en-US" sz="200" dirty="0">
              <a:solidFill>
                <a:srgbClr val="2D3543"/>
              </a:solidFill>
              <a:latin typeface="Ubuntu" panose="020B0504030602030204" pitchFamily="34" charset="0"/>
            </a:endParaRPr>
          </a:p>
          <a:p>
            <a:r>
              <a:rPr lang="en-US" sz="600" dirty="0">
                <a:solidFill>
                  <a:srgbClr val="2D3543"/>
                </a:solidFill>
                <a:latin typeface="Ubuntu" panose="020B0504030602030204" pitchFamily="34" charset="0"/>
              </a:rPr>
              <a:t>sausage</a:t>
            </a:r>
          </a:p>
          <a:p>
            <a:endParaRPr lang="en-US" sz="200" dirty="0">
              <a:solidFill>
                <a:srgbClr val="2D3543"/>
              </a:solidFill>
              <a:latin typeface="Ubuntu" panose="020B0504030602030204" pitchFamily="34" charset="0"/>
            </a:endParaRPr>
          </a:p>
          <a:p>
            <a:r>
              <a:rPr lang="en-US" sz="600" dirty="0">
                <a:solidFill>
                  <a:srgbClr val="2D3543"/>
                </a:solidFill>
                <a:latin typeface="Ubuntu" panose="020B0504030602030204" pitchFamily="34" charset="0"/>
              </a:rPr>
              <a:t>cottage cheese</a:t>
            </a:r>
          </a:p>
          <a:p>
            <a:endParaRPr lang="en-US" sz="300" dirty="0">
              <a:solidFill>
                <a:srgbClr val="2D3543"/>
              </a:solidFill>
              <a:latin typeface="Ubuntu" panose="020B0504030602030204" pitchFamily="34" charset="0"/>
            </a:endParaRPr>
          </a:p>
          <a:p>
            <a:r>
              <a:rPr lang="en-US" sz="600" dirty="0">
                <a:solidFill>
                  <a:srgbClr val="2D3543"/>
                </a:solidFill>
                <a:latin typeface="Ubuntu" panose="020B0504030602030204" pitchFamily="34" charset="0"/>
              </a:rPr>
              <a:t>tuna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71444-F316-4C0A-9A5B-E35CCA69C0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959"/>
          <a:stretch/>
        </p:blipFill>
        <p:spPr>
          <a:xfrm>
            <a:off x="763459" y="2447809"/>
            <a:ext cx="95100" cy="8046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D09486-6E8E-4D0D-9A62-D8D8F5C68058}"/>
              </a:ext>
            </a:extLst>
          </p:cNvPr>
          <p:cNvSpPr txBox="1"/>
          <p:nvPr/>
        </p:nvSpPr>
        <p:spPr>
          <a:xfrm>
            <a:off x="804243" y="2419045"/>
            <a:ext cx="574196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bean</a:t>
            </a:r>
          </a:p>
          <a:p>
            <a:endParaRPr lang="en-US" sz="2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cabbage</a:t>
            </a:r>
          </a:p>
          <a:p>
            <a:endParaRPr lang="en-US" sz="2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cauliflower</a:t>
            </a:r>
          </a:p>
          <a:p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mushroom</a:t>
            </a:r>
          </a:p>
          <a:p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kale</a:t>
            </a:r>
          </a:p>
          <a:p>
            <a:endParaRPr lang="en-US" sz="3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celery</a:t>
            </a:r>
          </a:p>
        </p:txBody>
      </p:sp>
    </p:spTree>
    <p:extLst>
      <p:ext uri="{BB962C8B-B14F-4D97-AF65-F5344CB8AC3E}">
        <p14:creationId xmlns:p14="http://schemas.microsoft.com/office/powerpoint/2010/main" val="86936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0D28-66FC-4C01-A458-6DC2F86B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0707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655520"/>
            <a:ext cx="8246070" cy="1374345"/>
          </a:xfrm>
        </p:spPr>
        <p:txBody>
          <a:bodyPr>
            <a:normAutofit/>
          </a:bodyPr>
          <a:lstStyle/>
          <a:p>
            <a:r>
              <a:rPr lang="en-US" sz="4000" dirty="0" err="1"/>
              <a:t>MealMate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/>
              <a:t>Food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46070" cy="839878"/>
          </a:xfrm>
        </p:spPr>
        <p:txBody>
          <a:bodyPr>
            <a:normAutofit/>
          </a:bodyPr>
          <a:lstStyle/>
          <a:p>
            <a:r>
              <a:rPr lang="en-US" sz="2400" dirty="0" err="1"/>
              <a:t>Xueying</a:t>
            </a:r>
            <a:r>
              <a:rPr lang="en-US" sz="2400" dirty="0"/>
              <a:t>(Alicia) Yang, Uma </a:t>
            </a:r>
            <a:r>
              <a:rPr lang="en-US" sz="2400" dirty="0" err="1"/>
              <a:t>Aiyer</a:t>
            </a:r>
            <a:r>
              <a:rPr lang="en-US" sz="2400" dirty="0"/>
              <a:t>, Alexander Hartman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793390"/>
          </a:xfrm>
        </p:spPr>
        <p:txBody>
          <a:bodyPr>
            <a:normAutofit/>
          </a:bodyPr>
          <a:lstStyle/>
          <a:p>
            <a:r>
              <a:rPr lang="en-US" sz="2400" dirty="0"/>
              <a:t>Users do not experiment with new recipes</a:t>
            </a:r>
          </a:p>
          <a:p>
            <a:pPr lvl="1"/>
            <a:r>
              <a:rPr lang="en-US" sz="2400" dirty="0"/>
              <a:t>Lack of functionality to search through recipes</a:t>
            </a:r>
          </a:p>
          <a:p>
            <a:pPr lvl="1"/>
            <a:r>
              <a:rPr lang="en-US" sz="2400" dirty="0"/>
              <a:t>Not a personalized recommendation </a:t>
            </a:r>
          </a:p>
          <a:p>
            <a:endParaRPr lang="en-US" sz="2400" dirty="0"/>
          </a:p>
          <a:p>
            <a:r>
              <a:rPr lang="en-US" sz="2400" dirty="0"/>
              <a:t>Epicurious could provide users tailored recipes to: </a:t>
            </a:r>
          </a:p>
          <a:p>
            <a:pPr lvl="1"/>
            <a:r>
              <a:rPr lang="en-US" sz="2400" dirty="0"/>
              <a:t>Increase its user base</a:t>
            </a:r>
          </a:p>
          <a:p>
            <a:pPr lvl="1"/>
            <a:r>
              <a:rPr lang="en-US" sz="2400" dirty="0"/>
              <a:t>Build additional functionality into their webpage and apps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C1F6-6342-41F0-81FC-EBC67B27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MealMate</a:t>
            </a:r>
            <a:r>
              <a:rPr lang="en-US" dirty="0"/>
              <a:t>: A potential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A9AA-9A53-4C23-B1FB-6D2B25DD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are looking to:</a:t>
            </a:r>
          </a:p>
          <a:p>
            <a:pPr marL="914400" lvl="1" indent="-514350"/>
            <a:r>
              <a:rPr lang="en-US" sz="2400" dirty="0"/>
              <a:t>Optimize Protein per meal (target audience values this)</a:t>
            </a:r>
          </a:p>
          <a:p>
            <a:pPr marL="914400" lvl="1" indent="-514350"/>
            <a:r>
              <a:rPr lang="en-US" sz="2400" dirty="0"/>
              <a:t>Recipes for Time constrained individuals</a:t>
            </a:r>
          </a:p>
          <a:p>
            <a:pPr marL="514350" indent="-514350"/>
            <a:endParaRPr lang="en-US" sz="2400" dirty="0"/>
          </a:p>
          <a:p>
            <a:pPr marL="514350" indent="-514350"/>
            <a:r>
              <a:rPr lang="en-US" sz="2400" dirty="0"/>
              <a:t>Key objectives:</a:t>
            </a:r>
          </a:p>
          <a:p>
            <a:pPr marL="914400" lvl="1" indent="-514350"/>
            <a:r>
              <a:rPr lang="en-US" sz="2400" dirty="0"/>
              <a:t>Users can explore new recipes while eating healthy</a:t>
            </a:r>
          </a:p>
          <a:p>
            <a:pPr marL="914400" lvl="1" indent="-514350"/>
            <a:r>
              <a:rPr lang="en-US" sz="2400" dirty="0"/>
              <a:t>Engagement with Epicurious platform can increase</a:t>
            </a:r>
          </a:p>
        </p:txBody>
      </p:sp>
    </p:spTree>
    <p:extLst>
      <p:ext uri="{BB962C8B-B14F-4D97-AF65-F5344CB8AC3E}">
        <p14:creationId xmlns:p14="http://schemas.microsoft.com/office/powerpoint/2010/main" val="187580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B594-1B99-49B3-B2FC-6BA1790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9FA1-2A67-472F-A9F5-45955F5B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Set: Epicurious Recipes</a:t>
            </a:r>
          </a:p>
          <a:p>
            <a:pPr lvl="1"/>
            <a:r>
              <a:rPr lang="en-US" sz="2000" dirty="0"/>
              <a:t>Title = Text</a:t>
            </a:r>
          </a:p>
          <a:p>
            <a:pPr lvl="1"/>
            <a:r>
              <a:rPr lang="en-US" sz="2000" dirty="0"/>
              <a:t>Rating, Calories, Proteins, Fat, Sodium= Numerical</a:t>
            </a:r>
          </a:p>
          <a:p>
            <a:pPr lvl="1"/>
            <a:r>
              <a:rPr lang="en-US" sz="2000" dirty="0"/>
              <a:t>Ingredients = Binary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142FF-4BCE-4A08-89AB-4A0D4AEF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5" y="2922082"/>
            <a:ext cx="8542330" cy="20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A54B-D663-441B-B3E5-23FC401E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2912-8560-4BD7-A466-FA2D1EE1F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793390"/>
          </a:xfrm>
        </p:spPr>
        <p:txBody>
          <a:bodyPr>
            <a:normAutofit/>
          </a:bodyPr>
          <a:lstStyle/>
          <a:p>
            <a:r>
              <a:rPr lang="en-US" sz="2400" dirty="0"/>
              <a:t>Data cleaning:</a:t>
            </a:r>
          </a:p>
          <a:p>
            <a:pPr lvl="1"/>
            <a:r>
              <a:rPr lang="en-US" sz="2000" dirty="0"/>
              <a:t>Empty data</a:t>
            </a:r>
          </a:p>
          <a:p>
            <a:pPr lvl="1"/>
            <a:r>
              <a:rPr lang="en-US" sz="2000" dirty="0"/>
              <a:t>Incoherent data (e.g. ratings = 0)</a:t>
            </a:r>
          </a:p>
          <a:p>
            <a:pPr lvl="1"/>
            <a:r>
              <a:rPr lang="en-US" sz="2000" dirty="0"/>
              <a:t>Unwanted columns (e.g. #</a:t>
            </a:r>
            <a:r>
              <a:rPr lang="en-US" sz="2000" dirty="0" err="1"/>
              <a:t>CakeDay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Calories, fat and sodium</a:t>
            </a:r>
          </a:p>
        </p:txBody>
      </p:sp>
    </p:spTree>
    <p:extLst>
      <p:ext uri="{BB962C8B-B14F-4D97-AF65-F5344CB8AC3E}">
        <p14:creationId xmlns:p14="http://schemas.microsoft.com/office/powerpoint/2010/main" val="425225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B115-A110-4961-B6BC-25AE0B9B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BDE4-D6B5-4FCF-9168-BB33079B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Ratings are left skewed…	     </a:t>
            </a:r>
            <a:r>
              <a:rPr lang="en-US" sz="2400" dirty="0">
                <a:solidFill>
                  <a:schemeClr val="accent6"/>
                </a:solidFill>
              </a:rPr>
              <a:t>while proteins are right skewed</a:t>
            </a:r>
            <a:endParaRPr lang="en-US" sz="24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1FC17ABC-A13F-4A20-A20D-F7272864D3C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55835505"/>
                  </p:ext>
                </p:extLst>
              </p:nvPr>
            </p:nvGraphicFramePr>
            <p:xfrm>
              <a:off x="448965" y="1969594"/>
              <a:ext cx="4123035" cy="27400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1FC17ABC-A13F-4A20-A20D-F7272864D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965" y="1969594"/>
                <a:ext cx="4123035" cy="2740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323569F0-1C2E-41B3-9B6A-3F68A2F8821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88914439"/>
                  </p:ext>
                </p:extLst>
              </p:nvPr>
            </p:nvGraphicFramePr>
            <p:xfrm>
              <a:off x="4571999" y="1960930"/>
              <a:ext cx="4123035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323569F0-1C2E-41B3-9B6A-3F68A2F882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1999" y="1960930"/>
                <a:ext cx="4123035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70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5E8C-0E31-4CB1-8F93-BC5CF40F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817625"/>
          </a:xfrm>
        </p:spPr>
        <p:txBody>
          <a:bodyPr>
            <a:noAutofit/>
          </a:bodyPr>
          <a:lstStyle/>
          <a:p>
            <a:r>
              <a:rPr lang="en-US" sz="2400" dirty="0"/>
              <a:t>Meal optimization</a:t>
            </a:r>
          </a:p>
          <a:p>
            <a:pPr lvl="1"/>
            <a:r>
              <a:rPr lang="en-US" sz="2400" dirty="0"/>
              <a:t>Decision Variables:</a:t>
            </a:r>
          </a:p>
          <a:p>
            <a:pPr lvl="2"/>
            <a:r>
              <a:rPr lang="en-US" sz="2000" dirty="0"/>
              <a:t>Recipes</a:t>
            </a:r>
          </a:p>
          <a:p>
            <a:pPr lvl="1"/>
            <a:r>
              <a:rPr lang="en-US" sz="2400" dirty="0"/>
              <a:t>Objective: </a:t>
            </a:r>
          </a:p>
          <a:p>
            <a:pPr lvl="2"/>
            <a:r>
              <a:rPr lang="en-US" sz="2000" dirty="0"/>
              <a:t>Maximize Protein</a:t>
            </a:r>
          </a:p>
          <a:p>
            <a:pPr lvl="1"/>
            <a:r>
              <a:rPr lang="en-US" sz="2400" dirty="0"/>
              <a:t>Model Constraints: </a:t>
            </a:r>
          </a:p>
          <a:p>
            <a:pPr lvl="2"/>
            <a:r>
              <a:rPr lang="en-US" sz="2000" dirty="0"/>
              <a:t>Total calories: calories limit per meal * number of meals</a:t>
            </a:r>
          </a:p>
          <a:p>
            <a:pPr lvl="2"/>
            <a:r>
              <a:rPr lang="en-US" sz="2000" dirty="0"/>
              <a:t>Fat</a:t>
            </a:r>
          </a:p>
          <a:p>
            <a:pPr lvl="2"/>
            <a:r>
              <a:rPr lang="en-US" sz="2000" dirty="0"/>
              <a:t>Sodium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1007E9-D67D-4719-8A26-AB4C0F71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86735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935A-EBD2-4D70-BE69-C6B174E6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4" name="Canvas 2">
            <a:extLst>
              <a:ext uri="{FF2B5EF4-FFF2-40B4-BE49-F238E27FC236}">
                <a16:creationId xmlns:a16="http://schemas.microsoft.com/office/drawing/2014/main" id="{121BB65E-F430-4DE5-8995-D3B5F9905746}"/>
              </a:ext>
            </a:extLst>
          </p:cNvPr>
          <p:cNvGrpSpPr/>
          <p:nvPr/>
        </p:nvGrpSpPr>
        <p:grpSpPr>
          <a:xfrm>
            <a:off x="79636" y="281175"/>
            <a:ext cx="8984728" cy="4979689"/>
            <a:chOff x="0" y="0"/>
            <a:chExt cx="5572500" cy="68452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4273C8-24D9-4BDB-9691-B29EDB80ACF7}"/>
                </a:ext>
              </a:extLst>
            </p:cNvPr>
            <p:cNvSpPr/>
            <p:nvPr/>
          </p:nvSpPr>
          <p:spPr>
            <a:xfrm>
              <a:off x="0" y="0"/>
              <a:ext cx="5486403" cy="6845284"/>
            </a:xfrm>
            <a:prstGeom prst="rect">
              <a:avLst/>
            </a:prstGeom>
          </p:spPr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372A6-D6A4-4909-B569-F449A5D0DB6A}"/>
                </a:ext>
              </a:extLst>
            </p:cNvPr>
            <p:cNvSpPr/>
            <p:nvPr/>
          </p:nvSpPr>
          <p:spPr>
            <a:xfrm>
              <a:off x="35769" y="3637400"/>
              <a:ext cx="1828801" cy="552449"/>
            </a:xfrm>
            <a:prstGeom prst="rect">
              <a:avLst/>
            </a:prstGeom>
            <a:solidFill>
              <a:srgbClr val="84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Identify “Recipe 1” with protein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B03F26-BF6A-49E0-A0B4-0EB44B0355B5}"/>
                </a:ext>
              </a:extLst>
            </p:cNvPr>
            <p:cNvSpPr/>
            <p:nvPr/>
          </p:nvSpPr>
          <p:spPr>
            <a:xfrm>
              <a:off x="3743699" y="3553841"/>
              <a:ext cx="1828801" cy="552449"/>
            </a:xfrm>
            <a:prstGeom prst="rect">
              <a:avLst/>
            </a:prstGeom>
            <a:solidFill>
              <a:srgbClr val="84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Identify 2 recipes with protein 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6DED7D-7B2E-4CDB-A004-2D9F4B4436AA}"/>
                </a:ext>
              </a:extLst>
            </p:cNvPr>
            <p:cNvSpPr/>
            <p:nvPr/>
          </p:nvSpPr>
          <p:spPr>
            <a:xfrm>
              <a:off x="1720850" y="5471240"/>
              <a:ext cx="1835151" cy="384110"/>
            </a:xfrm>
            <a:prstGeom prst="rect">
              <a:avLst/>
            </a:prstGeom>
            <a:solidFill>
              <a:srgbClr val="84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2 recipes identified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5C4637-C4C5-4B26-9D5D-01AD448ABFCA}"/>
                </a:ext>
              </a:extLst>
            </p:cNvPr>
            <p:cNvCxnSpPr>
              <a:cxnSpLocks/>
            </p:cNvCxnSpPr>
            <p:nvPr/>
          </p:nvCxnSpPr>
          <p:spPr>
            <a:xfrm>
              <a:off x="2028565" y="5872776"/>
              <a:ext cx="0" cy="33526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51DFB21E-AA61-47E2-878B-2101BB459749}"/>
                </a:ext>
              </a:extLst>
            </p:cNvPr>
            <p:cNvSpPr/>
            <p:nvPr/>
          </p:nvSpPr>
          <p:spPr>
            <a:xfrm>
              <a:off x="3207167" y="4320602"/>
              <a:ext cx="1790701" cy="857248"/>
            </a:xfrm>
            <a:prstGeom prst="diamond">
              <a:avLst/>
            </a:prstGeom>
            <a:solidFill>
              <a:srgbClr val="84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1</a:t>
              </a:r>
              <a:r>
                <a:rPr lang="en-US" sz="900" baseline="3000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st</a:t>
              </a:r>
              <a:r>
                <a:rPr lang="en-US" sz="90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 recipe same as “Recipe 1”?</a:t>
              </a:r>
              <a:endParaRPr lang="en-US" sz="1200">
                <a:effectLst/>
                <a:latin typeface="Franklin Gothic Book" panose="020B05030201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355818C-52F3-4A98-85FF-3FAE8CE91786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flipH="1">
              <a:off x="4102517" y="4106290"/>
              <a:ext cx="555582" cy="21431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B7D8AB25-448E-4769-83B5-96317E7D0C9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558019" y="4778146"/>
              <a:ext cx="628650" cy="695324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63F12A9-86AF-4C04-A8E8-E7B848715DC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3556004" y="4749226"/>
              <a:ext cx="1441864" cy="1076030"/>
            </a:xfrm>
            <a:prstGeom prst="bentConnector3">
              <a:avLst>
                <a:gd name="adj1" fmla="val -9833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1F6D17C5-EEE9-42A0-95E9-7626167D2A76}"/>
                </a:ext>
              </a:extLst>
            </p:cNvPr>
            <p:cNvSpPr txBox="1"/>
            <p:nvPr/>
          </p:nvSpPr>
          <p:spPr>
            <a:xfrm>
              <a:off x="2621519" y="4463824"/>
              <a:ext cx="426720" cy="25399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Yes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79FBB457-4784-4DDC-BE6B-B0214D560A1F}"/>
                </a:ext>
              </a:extLst>
            </p:cNvPr>
            <p:cNvSpPr txBox="1"/>
            <p:nvPr/>
          </p:nvSpPr>
          <p:spPr>
            <a:xfrm>
              <a:off x="5133137" y="4571773"/>
              <a:ext cx="375920" cy="25399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No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6D01A433-995D-4CC6-9250-5A9E9FF77D08}"/>
                </a:ext>
              </a:extLst>
            </p:cNvPr>
            <p:cNvSpPr txBox="1"/>
            <p:nvPr/>
          </p:nvSpPr>
          <p:spPr>
            <a:xfrm>
              <a:off x="2608819" y="4825772"/>
              <a:ext cx="882651" cy="60959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Add 2</a:t>
              </a:r>
              <a:r>
                <a:rPr lang="en-US" sz="1200" baseline="300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nd</a:t>
              </a: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 recipe to final list</a:t>
              </a:r>
            </a:p>
          </p:txBody>
        </p:sp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A0B012CB-36C5-40A5-96EA-D644D874F133}"/>
                </a:ext>
              </a:extLst>
            </p:cNvPr>
            <p:cNvSpPr txBox="1"/>
            <p:nvPr/>
          </p:nvSpPr>
          <p:spPr>
            <a:xfrm>
              <a:off x="3630733" y="5360487"/>
              <a:ext cx="1524636" cy="48471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Add to final list of 2 recipes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D92C69-EBA9-4930-AEF7-276D357E3833}"/>
                </a:ext>
              </a:extLst>
            </p:cNvPr>
            <p:cNvSpPr/>
            <p:nvPr/>
          </p:nvSpPr>
          <p:spPr>
            <a:xfrm>
              <a:off x="30829" y="1951143"/>
              <a:ext cx="1828801" cy="552449"/>
            </a:xfrm>
            <a:prstGeom prst="rect">
              <a:avLst/>
            </a:prstGeom>
            <a:solidFill>
              <a:srgbClr val="84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Filter dataset for protein 1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EFB73E-184A-4360-B27E-2C42B76071A5}"/>
                </a:ext>
              </a:extLst>
            </p:cNvPr>
            <p:cNvSpPr/>
            <p:nvPr/>
          </p:nvSpPr>
          <p:spPr>
            <a:xfrm>
              <a:off x="30829" y="2793187"/>
              <a:ext cx="1828801" cy="552449"/>
            </a:xfrm>
            <a:prstGeom prst="rect">
              <a:avLst/>
            </a:prstGeom>
            <a:solidFill>
              <a:srgbClr val="84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Filter dataset for user </a:t>
              </a:r>
              <a:r>
                <a:rPr lang="en-US" sz="1200" dirty="0" err="1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cals</a:t>
              </a: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, fat, sodium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90A80C-EB78-48E2-B11D-E74E65E3F47C}"/>
                </a:ext>
              </a:extLst>
            </p:cNvPr>
            <p:cNvSpPr/>
            <p:nvPr/>
          </p:nvSpPr>
          <p:spPr>
            <a:xfrm>
              <a:off x="3743699" y="1958473"/>
              <a:ext cx="1828801" cy="552449"/>
            </a:xfrm>
            <a:prstGeom prst="rect">
              <a:avLst/>
            </a:prstGeom>
            <a:solidFill>
              <a:srgbClr val="84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Filter dataset for protein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CE6B97-332E-449B-B366-41AE7C96AE2B}"/>
                </a:ext>
              </a:extLst>
            </p:cNvPr>
            <p:cNvSpPr/>
            <p:nvPr/>
          </p:nvSpPr>
          <p:spPr>
            <a:xfrm>
              <a:off x="3743699" y="2776406"/>
              <a:ext cx="1828801" cy="552449"/>
            </a:xfrm>
            <a:prstGeom prst="rect">
              <a:avLst/>
            </a:prstGeom>
            <a:solidFill>
              <a:srgbClr val="84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Filter dataset for user </a:t>
              </a:r>
              <a:r>
                <a:rPr lang="en-US" sz="1200" dirty="0" err="1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cals</a:t>
              </a: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, fat, sodium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E7BAC7-BB12-40BE-9E14-B0F237AE6D51}"/>
                </a:ext>
              </a:extLst>
            </p:cNvPr>
            <p:cNvSpPr/>
            <p:nvPr/>
          </p:nvSpPr>
          <p:spPr>
            <a:xfrm>
              <a:off x="1887850" y="1232209"/>
              <a:ext cx="1828801" cy="552449"/>
            </a:xfrm>
            <a:prstGeom prst="rect">
              <a:avLst/>
            </a:prstGeom>
            <a:solidFill>
              <a:srgbClr val="84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Clean dataset (ratings, null values)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788E729-7D1E-46F1-922C-C4ACC052D906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>
              <a:off x="945231" y="2503592"/>
              <a:ext cx="0" cy="28959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2256F4F-CCFD-4696-A64C-9FAD335A4912}"/>
                </a:ext>
              </a:extLst>
            </p:cNvPr>
            <p:cNvCxnSpPr>
              <a:stCxn id="20" idx="2"/>
              <a:endCxn id="6" idx="0"/>
            </p:cNvCxnSpPr>
            <p:nvPr/>
          </p:nvCxnSpPr>
          <p:spPr>
            <a:xfrm>
              <a:off x="945231" y="3345636"/>
              <a:ext cx="4940" cy="29176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38D2F59-E407-4738-A561-D9B305597F32}"/>
                </a:ext>
              </a:extLst>
            </p:cNvPr>
            <p:cNvCxnSpPr>
              <a:stCxn id="22" idx="2"/>
              <a:endCxn id="7" idx="0"/>
            </p:cNvCxnSpPr>
            <p:nvPr/>
          </p:nvCxnSpPr>
          <p:spPr>
            <a:xfrm>
              <a:off x="4658100" y="3328855"/>
              <a:ext cx="0" cy="22498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EA547DE-FE3D-40C4-A2C4-60B816C57E6E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4658100" y="2510922"/>
              <a:ext cx="0" cy="26548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87213CA5-F3CB-4715-8CEC-5FE9405D9F50}"/>
                </a:ext>
              </a:extLst>
            </p:cNvPr>
            <p:cNvCxnSpPr>
              <a:stCxn id="23" idx="1"/>
              <a:endCxn id="19" idx="0"/>
            </p:cNvCxnSpPr>
            <p:nvPr/>
          </p:nvCxnSpPr>
          <p:spPr>
            <a:xfrm rot="10800000" flipV="1">
              <a:off x="945230" y="1508432"/>
              <a:ext cx="942621" cy="442710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F86B2269-8307-4EA5-A8AC-28351C5E53D6}"/>
                </a:ext>
              </a:extLst>
            </p:cNvPr>
            <p:cNvCxnSpPr>
              <a:stCxn id="23" idx="3"/>
              <a:endCxn id="21" idx="0"/>
            </p:cNvCxnSpPr>
            <p:nvPr/>
          </p:nvCxnSpPr>
          <p:spPr>
            <a:xfrm>
              <a:off x="3716651" y="1508433"/>
              <a:ext cx="941449" cy="450040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721928F-05A1-4D65-9778-339DBE19CC73}"/>
                </a:ext>
              </a:extLst>
            </p:cNvPr>
            <p:cNvSpPr/>
            <p:nvPr/>
          </p:nvSpPr>
          <p:spPr>
            <a:xfrm>
              <a:off x="1720850" y="6230299"/>
              <a:ext cx="1835151" cy="373248"/>
            </a:xfrm>
            <a:prstGeom prst="rect">
              <a:avLst/>
            </a:prstGeom>
            <a:solidFill>
              <a:srgbClr val="843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Optimized servings for max protein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625E4E1-BD14-412C-8EEB-430EC2B78C95}"/>
                </a:ext>
              </a:extLst>
            </p:cNvPr>
            <p:cNvCxnSpPr>
              <a:cxnSpLocks/>
            </p:cNvCxnSpPr>
            <p:nvPr/>
          </p:nvCxnSpPr>
          <p:spPr>
            <a:xfrm>
              <a:off x="2638428" y="5877609"/>
              <a:ext cx="1" cy="32061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BF403CD-A3C7-4D3B-B10B-AD126139603C}"/>
                </a:ext>
              </a:extLst>
            </p:cNvPr>
            <p:cNvCxnSpPr>
              <a:cxnSpLocks/>
            </p:cNvCxnSpPr>
            <p:nvPr/>
          </p:nvCxnSpPr>
          <p:spPr>
            <a:xfrm>
              <a:off x="3362085" y="5877609"/>
              <a:ext cx="0" cy="33043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1A35B386-109B-49C2-B94A-8BE48D64A4B6}"/>
                </a:ext>
              </a:extLst>
            </p:cNvPr>
            <p:cNvSpPr txBox="1"/>
            <p:nvPr/>
          </p:nvSpPr>
          <p:spPr>
            <a:xfrm>
              <a:off x="1719455" y="5872785"/>
              <a:ext cx="196309" cy="3612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Cal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C2EBA324-3BF2-42A9-91A2-56BC61F32918}"/>
                </a:ext>
              </a:extLst>
            </p:cNvPr>
            <p:cNvSpPr txBox="1"/>
            <p:nvPr/>
          </p:nvSpPr>
          <p:spPr>
            <a:xfrm>
              <a:off x="2237343" y="5872781"/>
              <a:ext cx="384175" cy="3175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Fat</a:t>
              </a: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891F9EC5-CC36-4075-8FE2-C3A81DFE879B}"/>
                </a:ext>
              </a:extLst>
            </p:cNvPr>
            <p:cNvSpPr txBox="1"/>
            <p:nvPr/>
          </p:nvSpPr>
          <p:spPr>
            <a:xfrm>
              <a:off x="2736380" y="5884835"/>
              <a:ext cx="431789" cy="2934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Franklin Gothic Book" panose="020B0503020102020204" pitchFamily="34" charset="0"/>
                  <a:ea typeface="SimSun" panose="02010600030101010101" pitchFamily="2" charset="-122"/>
                </a:rPr>
                <a:t>Sodium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C496D6-BC48-4420-AF34-31E0E5BE6B82}"/>
              </a:ext>
            </a:extLst>
          </p:cNvPr>
          <p:cNvCxnSpPr>
            <a:cxnSpLocks/>
          </p:cNvCxnSpPr>
          <p:nvPr/>
        </p:nvCxnSpPr>
        <p:spPr>
          <a:xfrm>
            <a:off x="1569666" y="3273488"/>
            <a:ext cx="1282306" cy="11307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3">
            <a:extLst>
              <a:ext uri="{FF2B5EF4-FFF2-40B4-BE49-F238E27FC236}">
                <a16:creationId xmlns:a16="http://schemas.microsoft.com/office/drawing/2014/main" id="{58531DB8-0AA0-4903-9466-6C158B446EE6}"/>
              </a:ext>
            </a:extLst>
          </p:cNvPr>
          <p:cNvSpPr txBox="1"/>
          <p:nvPr/>
        </p:nvSpPr>
        <p:spPr>
          <a:xfrm rot="2489603">
            <a:off x="1264161" y="3834632"/>
            <a:ext cx="1773892" cy="13578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Franklin Gothic Book" panose="020B0503020102020204" pitchFamily="34" charset="0"/>
                <a:ea typeface="SimSun" panose="02010600030101010101" pitchFamily="2" charset="-122"/>
              </a:rPr>
              <a:t>Add to final list of 2 recipes</a:t>
            </a:r>
          </a:p>
        </p:txBody>
      </p:sp>
    </p:spTree>
    <p:extLst>
      <p:ext uri="{BB962C8B-B14F-4D97-AF65-F5344CB8AC3E}">
        <p14:creationId xmlns:p14="http://schemas.microsoft.com/office/powerpoint/2010/main" val="275024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342</Words>
  <Application>Microsoft Office PowerPoint</Application>
  <PresentationFormat>On-screen Show (16:9)</PresentationFormat>
  <Paragraphs>104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SimSun</vt:lpstr>
      <vt:lpstr>Arial</vt:lpstr>
      <vt:lpstr>Bauhaus 93</vt:lpstr>
      <vt:lpstr>Calibri</vt:lpstr>
      <vt:lpstr>Franklin Gothic Book</vt:lpstr>
      <vt:lpstr>Franklin Gothic Demi</vt:lpstr>
      <vt:lpstr>Ubuntu</vt:lpstr>
      <vt:lpstr>Office Theme</vt:lpstr>
      <vt:lpstr>PowerPoint Presentation</vt:lpstr>
      <vt:lpstr>MealMate: Food Optimization</vt:lpstr>
      <vt:lpstr>Business Problem</vt:lpstr>
      <vt:lpstr>MealMate: A potential solution</vt:lpstr>
      <vt:lpstr>Data </vt:lpstr>
      <vt:lpstr>Data Cont.</vt:lpstr>
      <vt:lpstr>Data Cont.</vt:lpstr>
      <vt:lpstr>Model Building</vt:lpstr>
      <vt:lpstr>Methodology</vt:lpstr>
      <vt:lpstr>Shiny APP</vt:lpstr>
      <vt:lpstr>Suggestive Enhancements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Uma Aiyer</cp:lastModifiedBy>
  <cp:revision>161</cp:revision>
  <dcterms:created xsi:type="dcterms:W3CDTF">2013-08-21T19:17:07Z</dcterms:created>
  <dcterms:modified xsi:type="dcterms:W3CDTF">2017-10-04T15:15:23Z</dcterms:modified>
</cp:coreProperties>
</file>