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62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7862B3B-52EF-40E0-9CD9-0D172915C02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E45B29-AB92-4D74-8160-9461C5BAE8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2B3B-52EF-40E0-9CD9-0D172915C02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45B29-AB92-4D74-8160-9461C5BAE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7862B3B-52EF-40E0-9CD9-0D172915C02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6E45B29-AB92-4D74-8160-9461C5BAE8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2B3B-52EF-40E0-9CD9-0D172915C02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E45B29-AB92-4D74-8160-9461C5BAE8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2B3B-52EF-40E0-9CD9-0D172915C02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6E45B29-AB92-4D74-8160-9461C5BAE8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7862B3B-52EF-40E0-9CD9-0D172915C02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6E45B29-AB92-4D74-8160-9461C5BAE86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7862B3B-52EF-40E0-9CD9-0D172915C02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6E45B29-AB92-4D74-8160-9461C5BAE8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2B3B-52EF-40E0-9CD9-0D172915C02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E45B29-AB92-4D74-8160-9461C5BAE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2B3B-52EF-40E0-9CD9-0D172915C02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E45B29-AB92-4D74-8160-9461C5BAE8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62B3B-52EF-40E0-9CD9-0D172915C02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E45B29-AB92-4D74-8160-9461C5BAE86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7862B3B-52EF-40E0-9CD9-0D172915C02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6E45B29-AB92-4D74-8160-9461C5BAE86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862B3B-52EF-40E0-9CD9-0D172915C029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6E45B29-AB92-4D74-8160-9461C5BAE8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371600"/>
            <a:ext cx="7620000" cy="1447800"/>
          </a:xfrm>
        </p:spPr>
        <p:txBody>
          <a:bodyPr/>
          <a:lstStyle/>
          <a:p>
            <a:r>
              <a:rPr lang="en-US" dirty="0" smtClean="0"/>
              <a:t>Will you be my </a:t>
            </a:r>
            <a:r>
              <a:rPr lang="en-US" dirty="0" err="1" smtClean="0"/>
              <a:t>RooMMate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dirty="0" err="1" smtClean="0"/>
              <a:t>Heera</a:t>
            </a:r>
            <a:r>
              <a:rPr lang="en-US" dirty="0" smtClean="0"/>
              <a:t> 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3276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WITH AI BASED COMPATIBILTY CHECK TO MATCH WITH THE PERFECT ONE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details</a:t>
            </a:r>
            <a:endParaRPr lang="en-US" dirty="0"/>
          </a:p>
        </p:txBody>
      </p:sp>
      <p:pic>
        <p:nvPicPr>
          <p:cNvPr id="4" name="Content Placeholder 3" descr="Screenshot (301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1257" y="1600200"/>
            <a:ext cx="7996436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personalized details</a:t>
            </a:r>
            <a:endParaRPr lang="en-US" dirty="0"/>
          </a:p>
        </p:txBody>
      </p:sp>
      <p:pic>
        <p:nvPicPr>
          <p:cNvPr id="4" name="Content Placeholder 3" descr="Screenshot (302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1257" y="1600200"/>
            <a:ext cx="7996436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introduction</a:t>
            </a:r>
            <a:endParaRPr lang="en-US" dirty="0"/>
          </a:p>
        </p:txBody>
      </p:sp>
      <p:pic>
        <p:nvPicPr>
          <p:cNvPr id="4" name="Content Placeholder 3" descr="Screenshot (303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1257" y="1600200"/>
            <a:ext cx="7996436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Home page with </a:t>
            </a:r>
            <a:r>
              <a:rPr lang="en-US" dirty="0" err="1" smtClean="0"/>
              <a:t>compatibilty</a:t>
            </a:r>
            <a:r>
              <a:rPr lang="en-US" dirty="0" smtClean="0"/>
              <a:t> check</a:t>
            </a:r>
            <a:endParaRPr lang="en-US" dirty="0"/>
          </a:p>
        </p:txBody>
      </p:sp>
      <p:pic>
        <p:nvPicPr>
          <p:cNvPr id="4" name="Content Placeholder 3" descr="Screenshot (304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1257" y="1600200"/>
            <a:ext cx="7996436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details, can accept or reject</a:t>
            </a:r>
            <a:endParaRPr lang="en-US" dirty="0"/>
          </a:p>
        </p:txBody>
      </p:sp>
      <p:pic>
        <p:nvPicPr>
          <p:cNvPr id="4" name="Content Placeholder 3" descr="Screenshot (305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1257" y="1600200"/>
            <a:ext cx="7996436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Confirmation </a:t>
            </a:r>
            <a:endParaRPr lang="en-US" dirty="0"/>
          </a:p>
        </p:txBody>
      </p:sp>
      <p:pic>
        <p:nvPicPr>
          <p:cNvPr id="4" name="Content Placeholder 3" descr="Screenshot (306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1257" y="1600200"/>
            <a:ext cx="7996436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Logout page</a:t>
            </a:r>
            <a:endParaRPr lang="en-US" dirty="0"/>
          </a:p>
        </p:txBody>
      </p:sp>
      <p:pic>
        <p:nvPicPr>
          <p:cNvPr id="4" name="Content Placeholder 3" descr="Screenshot (307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91257" y="1600200"/>
            <a:ext cx="7996436" cy="4495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14</TotalTime>
  <Words>42</Words>
  <Application>Microsoft Office PowerPoint</Application>
  <PresentationFormat>On-screen Show (4:3)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Median</vt:lpstr>
      <vt:lpstr>Will you be my RooMMate?</vt:lpstr>
      <vt:lpstr>Login details</vt:lpstr>
      <vt:lpstr>More personalized details</vt:lpstr>
      <vt:lpstr>Self introduction</vt:lpstr>
      <vt:lpstr>Home page with compatibilty check</vt:lpstr>
      <vt:lpstr>More details, can accept or reject</vt:lpstr>
      <vt:lpstr>Confirmation </vt:lpstr>
      <vt:lpstr>Logout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 you be my RooMMate?</dc:title>
  <dc:creator>Lenovo</dc:creator>
  <cp:lastModifiedBy>Lenovo</cp:lastModifiedBy>
  <cp:revision>1</cp:revision>
  <dcterms:created xsi:type="dcterms:W3CDTF">2025-02-08T09:55:34Z</dcterms:created>
  <dcterms:modified xsi:type="dcterms:W3CDTF">2025-02-08T10:09:51Z</dcterms:modified>
</cp:coreProperties>
</file>