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7" r:id="rId5"/>
    <p:sldId id="268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0" r:id="rId18"/>
    <p:sldId id="289" r:id="rId19"/>
    <p:sldId id="291" r:id="rId20"/>
    <p:sldId id="292" r:id="rId21"/>
    <p:sldId id="293" r:id="rId22"/>
    <p:sldId id="294" r:id="rId23"/>
    <p:sldId id="295" r:id="rId24"/>
    <p:sldId id="296" r:id="rId2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31AD45-019C-428B-8C6F-8EC89EDE640E}" type="datetime2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2019年1月20日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A36C10-A9D4-4995-9BAF-95FBD77A724B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0D99F01-06C5-4E75-8F05-69456B232960}" type="datetime2">
              <a:rPr lang="zh-CN" altLang="en-US" smtClean="0"/>
              <a:pPr/>
              <a:t>2019年1月20日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3AEF9EC-8318-4FF6-847E-A85BBD2B7E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27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F9EC-8318-4FF6-847E-A85BBD2B7E49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27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93B8014-EB4B-4602-8B3B-E1231AC07BAD}" type="datetime2">
              <a:rPr lang="zh-CN" altLang="en-US" smtClean="0"/>
              <a:pPr/>
              <a:t>2019年1月20日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A0E39C-18FB-4C41-91BC-B343B5E1D662}" type="datetime2">
              <a:rPr lang="zh-CN" altLang="en-US" smtClean="0"/>
              <a:pPr/>
              <a:t>2019年1月20日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fld id="{F802AE25-6471-407F-BA33-7983DD21FCF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4538B4-8053-44D1-A2E4-0FF7976F8861}" type="datetime2">
              <a:rPr lang="zh-CN" altLang="en-US" smtClean="0"/>
              <a:pPr/>
              <a:t>2019年1月20日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C45D59-6D91-43C2-AED1-586A7BC834CD}" type="datetime2">
              <a:rPr lang="zh-CN" altLang="en-US" smtClean="0"/>
              <a:pPr/>
              <a:t>2019年1月20日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CB2C1F-A7FA-4F54-907C-1C4FD3EB0BF1}" type="datetime2">
              <a:rPr lang="zh-CN" altLang="en-US" smtClean="0"/>
              <a:pPr/>
              <a:t>2019年1月20日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FB034F-58C3-4422-A327-DFE5AD32A475}" type="datetime2">
              <a:rPr lang="zh-CN" altLang="en-US" smtClean="0"/>
              <a:pPr/>
              <a:t>2019年1月20日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0D71AB-C8CB-4318-BA22-C9D629202103}" type="datetime2">
              <a:rPr lang="zh-CN" altLang="en-US" smtClean="0"/>
              <a:pPr/>
              <a:t>2019年1月20日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EA4183-7BA0-4C13-B8AA-99811CF2A4F2}" type="datetime2">
              <a:rPr lang="zh-CN" altLang="en-US" smtClean="0"/>
              <a:pPr/>
              <a:t>2019年1月20日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023C645-32C2-46EC-816B-1E318FB83525}" type="datetime2">
              <a:rPr lang="zh-CN" altLang="en-US" smtClean="0"/>
              <a:pPr/>
              <a:t>2019年1月20日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描述文字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114622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D3E3D3B-52A9-4677-BE2C-B106B86DA8C5}" type="datetime2">
              <a:rPr lang="zh-CN" altLang="en-US" smtClean="0"/>
              <a:pPr/>
              <a:t>2019年1月20日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599" y="261254"/>
            <a:ext cx="11244349" cy="301396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基于深度学习图像 内容机器解释方法研究短学期中期答辩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2604" y="3345021"/>
            <a:ext cx="8229600" cy="1371600"/>
          </a:xfrm>
        </p:spPr>
        <p:txBody>
          <a:bodyPr rtlCol="0"/>
          <a:lstStyle/>
          <a:p>
            <a:pPr rtl="0"/>
            <a:r>
              <a:rPr lang="en-US" altLang="zh-CN" dirty="0"/>
              <a:t>by</a:t>
            </a:r>
            <a:r>
              <a:rPr lang="zh-CN" altLang="en-US" dirty="0"/>
              <a:t>李智豪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E2294-A219-49CC-A4B1-CCFC3450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8341AF-5272-4FB6-B0C2-C0961CC4C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61A7AA-507E-4311-9D2A-A861745EB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2" y="575711"/>
            <a:ext cx="10956174" cy="54516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AA165F-0FCE-4DED-96B1-275473F2B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125" y="1765574"/>
            <a:ext cx="2102683" cy="2601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8ECF5B-3629-46BA-9CF3-B0D1980A1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548" y="5301456"/>
            <a:ext cx="2609524" cy="2285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9213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F8F1D-BC46-4EA5-9630-52B1462C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5CFEDC-D32E-40E2-BFF3-A62178F0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21" y="1252809"/>
            <a:ext cx="8361905" cy="43523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6FE270-7057-4614-86BD-6E972365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98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6AD3B-83CE-4DCA-BFD3-F7D2F79E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F6567-1DBF-4156-B307-74B56534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891B4E-6C7C-4846-8656-BC5F8C448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714" y="581285"/>
            <a:ext cx="8806572" cy="5412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7561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F60B9-4CDA-446D-B996-BCEEC9F3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B969BA-365F-46E4-94AC-413502E33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49" y="270863"/>
            <a:ext cx="5466667" cy="600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30ECAE3-A048-4FFD-AB01-CB1FA9594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4732" y="3366655"/>
            <a:ext cx="5875301" cy="25725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70C1B4E2-962C-4CB2-8C2D-CDCE56B36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667" y="834095"/>
            <a:ext cx="5841289" cy="19846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9071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AD5966E-52F1-4869-8BFB-98B299EA5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422" y="237594"/>
            <a:ext cx="5141987" cy="21315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CEA849B-1777-473C-AB68-FB3AD966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4594A2-06E6-4CB6-A883-D4FCBAA46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1423" y="2383308"/>
            <a:ext cx="5141988" cy="43481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F680F8C-3FDF-463C-9090-B04D6CF22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16" y="422861"/>
            <a:ext cx="5857143" cy="61619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4862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9F118-4FCB-478A-A841-0C034886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35F9D-CD51-4C5C-8365-3BB96536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E024D8-9297-4D36-A10E-C66D1A98A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6" y="748146"/>
            <a:ext cx="11606347" cy="475315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747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E72E7-366F-49DD-80B8-C5455FD5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036478-76CC-463B-A882-4CA0F410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014" y="112222"/>
            <a:ext cx="6048443" cy="66335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529FE5-8931-4563-96FD-1DB4F794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33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EA94D-8C20-4579-B50D-74BD6789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27E4D-573B-4476-BCE2-9BB512D5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FA7642E2-C548-4B27-B9FB-8B6AB29FD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749" y="681038"/>
            <a:ext cx="8922501" cy="55867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0569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B6020-21D8-4370-B6C8-B7A5E454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D7FA7-621C-456E-A36F-35B84795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DD7258-9659-43E0-A925-DB9BD952A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33" y="605100"/>
            <a:ext cx="11188134" cy="56477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4155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48FBA-64D3-43F4-9C93-99F4B9B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E126FCC-502D-422E-BA73-35188964D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4691" y="362303"/>
            <a:ext cx="6493582" cy="61042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E376B6E-506C-4072-94FA-0D23E08CC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18" y="294799"/>
            <a:ext cx="3940138" cy="62684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7247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1,</a:t>
            </a:r>
            <a:r>
              <a:rPr lang="zh-CN" altLang="en-US" dirty="0"/>
              <a:t>针对</a:t>
            </a:r>
            <a:r>
              <a:rPr lang="en-US" altLang="zh-CN" dirty="0"/>
              <a:t>Python</a:t>
            </a:r>
            <a:r>
              <a:rPr lang="zh-CN" altLang="en-US" dirty="0"/>
              <a:t>的系统性学习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/>
              <a:t>廖学峰的</a:t>
            </a:r>
            <a:r>
              <a:rPr lang="en-US" altLang="zh-CN" dirty="0"/>
              <a:t>Python</a:t>
            </a:r>
            <a:r>
              <a:rPr lang="zh-CN" altLang="en-US" dirty="0"/>
              <a:t>教程官方网页</a:t>
            </a:r>
            <a:endParaRPr lang="en-US" altLang="zh-CN" dirty="0"/>
          </a:p>
          <a:p>
            <a:r>
              <a:rPr lang="zh-CN" altLang="en-US" dirty="0"/>
              <a:t>北理工的嵩天老师的课程（中国大学</a:t>
            </a:r>
            <a:r>
              <a:rPr lang="en-US" altLang="zh-CN" dirty="0" err="1"/>
              <a:t>mooc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standford</a:t>
            </a:r>
            <a:r>
              <a:rPr lang="zh-CN" altLang="en-US" dirty="0"/>
              <a:t>的</a:t>
            </a:r>
            <a:r>
              <a:rPr lang="en-US" altLang="zh-CN" dirty="0"/>
              <a:t>Andrew Ng</a:t>
            </a:r>
            <a:r>
              <a:rPr lang="zh-CN" altLang="en-US" dirty="0"/>
              <a:t>（吴恩达）的</a:t>
            </a:r>
            <a:r>
              <a:rPr lang="en-US" altLang="zh-CN" dirty="0"/>
              <a:t>《Machine Learning》</a:t>
            </a:r>
            <a:r>
              <a:rPr lang="zh-CN" altLang="en-US" dirty="0"/>
              <a:t>课程（</a:t>
            </a:r>
            <a:r>
              <a:rPr lang="en-US" altLang="zh-CN" dirty="0" err="1"/>
              <a:t>bilibili</a:t>
            </a:r>
            <a:r>
              <a:rPr lang="zh-CN" altLang="en-US" dirty="0"/>
              <a:t>平台）</a:t>
            </a:r>
            <a:endParaRPr lang="en-US" altLang="zh-CN" dirty="0"/>
          </a:p>
          <a:p>
            <a:r>
              <a:rPr lang="en-US" altLang="zh-CN" dirty="0"/>
              <a:t>Python123.io</a:t>
            </a:r>
            <a:r>
              <a:rPr lang="zh-CN" altLang="en-US" dirty="0"/>
              <a:t>在线题库练习</a:t>
            </a:r>
            <a:endParaRPr lang="en-US" altLang="zh-CN" dirty="0"/>
          </a:p>
          <a:p>
            <a:r>
              <a:rPr lang="en-US" altLang="zh-CN" dirty="0" err="1"/>
              <a:t>Csdn</a:t>
            </a:r>
            <a:r>
              <a:rPr lang="zh-CN" altLang="en-US" dirty="0"/>
              <a:t>编程交流论坛得到编程帮助</a:t>
            </a:r>
            <a:endParaRPr lang="en-US" altLang="zh-CN" dirty="0"/>
          </a:p>
          <a:p>
            <a:r>
              <a:rPr lang="zh-CN" altLang="en-US" dirty="0"/>
              <a:t>博客园，简书等博客类网站了解他人项目的完成</a:t>
            </a:r>
            <a:endParaRPr lang="en-US" altLang="zh-CN" dirty="0"/>
          </a:p>
          <a:p>
            <a:r>
              <a:rPr lang="zh-CN" altLang="en-US" dirty="0"/>
              <a:t>谷歌学术论文检索帮助学习算法知识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DF55B-D88A-49B6-9D16-F720450E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5332D88-CDF8-4064-9FE3-62AC7E4AF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046" y="362303"/>
            <a:ext cx="7103395" cy="31860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C91D5F-C5EB-43BB-8281-B7D1A6540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34" y="3715182"/>
            <a:ext cx="7111707" cy="298002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0765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FB871-57B0-4DD7-8EE1-30C1097A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BB9E67F-5B9C-4416-8CE4-15A8D30DA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59" y="362303"/>
            <a:ext cx="9601200" cy="27444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BF9AF1-6484-4767-A0C0-282C3DBC9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58" y="3213024"/>
            <a:ext cx="9571763" cy="33955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4362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72B20-F53B-42D6-B517-80130543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，短期成果展示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79730-D2B1-4210-BFD7-89B7DEDF1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在线题库的完成（针对基础语法知识点）</a:t>
            </a:r>
            <a:endParaRPr lang="en-US" altLang="zh-CN" dirty="0"/>
          </a:p>
          <a:p>
            <a:r>
              <a:rPr lang="zh-CN" altLang="en-US" dirty="0"/>
              <a:t>个人小程序制作，选择了类似初学</a:t>
            </a:r>
            <a:r>
              <a:rPr lang="en-US" altLang="zh-CN" dirty="0"/>
              <a:t>c</a:t>
            </a:r>
            <a:r>
              <a:rPr lang="zh-CN" altLang="en-US" dirty="0"/>
              <a:t>语言的一些小程序，类比学习新知识</a:t>
            </a:r>
            <a:endParaRPr lang="en-US" altLang="zh-CN" dirty="0"/>
          </a:p>
          <a:p>
            <a:r>
              <a:rPr lang="zh-CN" altLang="en-US" dirty="0"/>
              <a:t>老师发布的两个任务</a:t>
            </a:r>
            <a:r>
              <a:rPr lang="en-US" altLang="zh-CN" dirty="0"/>
              <a:t>python</a:t>
            </a:r>
            <a:r>
              <a:rPr lang="zh-CN" altLang="en-US" dirty="0"/>
              <a:t>算法题目（着重完成此部分）</a:t>
            </a:r>
            <a:endParaRPr lang="en-US" altLang="zh-CN" dirty="0"/>
          </a:p>
          <a:p>
            <a:r>
              <a:rPr lang="zh-CN" altLang="en-US" dirty="0"/>
              <a:t>短学期日志的提交</a:t>
            </a:r>
          </a:p>
        </p:txBody>
      </p:sp>
    </p:spTree>
    <p:extLst>
      <p:ext uri="{BB962C8B-B14F-4D97-AF65-F5344CB8AC3E}">
        <p14:creationId xmlns:p14="http://schemas.microsoft.com/office/powerpoint/2010/main" val="1369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B897C-6D18-496E-8ABB-3A583EEB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367BDEB-C23C-466A-A51F-08CD156C4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9222" y="413672"/>
            <a:ext cx="5007377" cy="58760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952C77B-32E6-4950-848C-7508B93B8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4" y="372232"/>
            <a:ext cx="4771505" cy="59174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5126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72E81-9C7C-41F1-9ED7-869C17D7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9259D-52D5-4994-8438-76AC09CE6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F4B3D4-CDD5-4035-8CD8-8969DD3A15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1" y="201684"/>
            <a:ext cx="9505228" cy="29306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84AF1F-CD97-462C-BC16-EC86E06B53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47415" y="3429000"/>
            <a:ext cx="9601200" cy="29306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5526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7B2A3-32C6-4E2E-B663-8CB37D0C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C74A9D-DC12-41BA-A8DE-CB09FB1F8C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2273" y="335279"/>
            <a:ext cx="9045631" cy="25353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DB3EC3-6684-4F33-9F00-C297BE29FC0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2273" y="3082820"/>
            <a:ext cx="9045631" cy="34399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0151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8D261-12B3-4DD8-9070-22F51D83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BBED63-C630-45F2-9264-EA654A520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0796" y="971981"/>
            <a:ext cx="4503911" cy="52049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08ADA7-2EC9-42A5-AA3E-C9E583A1B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93" y="971981"/>
            <a:ext cx="6703463" cy="52049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877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929667E-DCF3-4FEA-9317-F6D962837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955" y="362303"/>
            <a:ext cx="6124853" cy="62380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5F93A7-73B4-4565-8ADD-8AE3777D0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84" y="226871"/>
            <a:ext cx="5596588" cy="65088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F30332D-223C-404B-8CA0-904C5E31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620" y="1188720"/>
            <a:ext cx="2371656" cy="4231177"/>
          </a:xfrm>
        </p:spPr>
        <p:txBody>
          <a:bodyPr/>
          <a:lstStyle/>
          <a:p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生成服从一维正态分布的随机数（离散值），使用最小二乘法进行曲线拟合，并梯度下降法求取极值。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25FD7-92A4-4BDB-BCFB-5AEB5C63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3C567-7F34-41F6-83A7-1CEE0C1E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7625EA-3BED-4DA6-951E-008A5B034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942" y="136938"/>
            <a:ext cx="12192000" cy="635875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4675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拉丝金属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1814_TF03030981" id="{5C3733F9-C2CE-483F-A6F4-42CF1DBC21C9}" vid="{38CC553B-3F9A-47AF-80E9-A88C83013AF7}"/>
    </a:ext>
  </a:extLst>
</a:theme>
</file>

<file path=ppt/theme/theme2.xml><?xml version="1.0" encoding="utf-8"?>
<a:theme xmlns:a="http://schemas.openxmlformats.org/drawingml/2006/main" name="办公室主题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A16170-AED4-43FB-90C7-1F1653EBFAC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4f35948-e619-41b3-aa29-22878b09cfd2"/>
    <ds:schemaRef ds:uri="http://schemas.microsoft.com/office/infopath/2007/PartnerControls"/>
    <ds:schemaRef ds:uri="40262f94-9f35-4ac3-9a90-690165a166b7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绿色拉丝金属演示文稿（宽屏）</Template>
  <TotalTime>60</TotalTime>
  <Words>181</Words>
  <Application>Microsoft Office PowerPoint</Application>
  <PresentationFormat>宽屏</PresentationFormat>
  <Paragraphs>18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楷体</vt:lpstr>
      <vt:lpstr>宋体</vt:lpstr>
      <vt:lpstr>微软雅黑</vt:lpstr>
      <vt:lpstr>Arial</vt:lpstr>
      <vt:lpstr>拉丝金属 16x9</vt:lpstr>
      <vt:lpstr>基于深度学习图像 内容机器解释方法研究短学期中期答辩ppt</vt:lpstr>
      <vt:lpstr>1,针对Python的系统性学习</vt:lpstr>
      <vt:lpstr>2，短期成果展示</vt:lpstr>
      <vt:lpstr>PowerPoint 演示文稿</vt:lpstr>
      <vt:lpstr>PowerPoint 演示文稿</vt:lpstr>
      <vt:lpstr>PowerPoint 演示文稿</vt:lpstr>
      <vt:lpstr>PowerPoint 演示文稿</vt:lpstr>
      <vt:lpstr> 生成服从一维正态分布的随机数（离散值），使用最小二乘法进行曲线拟合，并梯度下降法求取极值。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基于深度学习图像 内容机器解释方法研究短学期中期答辩ppt</dc:title>
  <dc:creator>李智豪</dc:creator>
  <cp:lastModifiedBy> </cp:lastModifiedBy>
  <cp:revision>7</cp:revision>
  <dcterms:created xsi:type="dcterms:W3CDTF">2019-01-19T18:27:17Z</dcterms:created>
  <dcterms:modified xsi:type="dcterms:W3CDTF">2019-01-19T19:28:07Z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