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FE"/>
    <a:srgbClr val="70AAB8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8E65E-E632-4696-A6CE-567DD5D842BD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5894309-461A-4770-B176-0971E954C045}">
      <dgm:prSet phldrT="[文本]"/>
      <dgm:spPr/>
      <dgm:t>
        <a:bodyPr/>
        <a:lstStyle/>
        <a:p>
          <a:r>
            <a:rPr lang="en-US" altLang="zh-CN" dirty="0"/>
            <a:t>colors</a:t>
          </a:r>
          <a:endParaRPr lang="zh-CN" altLang="en-US" dirty="0"/>
        </a:p>
      </dgm:t>
    </dgm:pt>
    <dgm:pt modelId="{BACAA60A-0FD0-4015-B3FF-4B49E3D18AF2}" type="parTrans" cxnId="{2A3811D1-961F-499B-B3FF-28048F44525D}">
      <dgm:prSet/>
      <dgm:spPr/>
      <dgm:t>
        <a:bodyPr/>
        <a:lstStyle/>
        <a:p>
          <a:endParaRPr lang="zh-CN" altLang="en-US"/>
        </a:p>
      </dgm:t>
    </dgm:pt>
    <dgm:pt modelId="{4DAB3AD7-FA52-4266-9082-FE6223FAFD51}" type="sibTrans" cxnId="{2A3811D1-961F-499B-B3FF-28048F44525D}">
      <dgm:prSet/>
      <dgm:spPr/>
      <dgm:t>
        <a:bodyPr/>
        <a:lstStyle/>
        <a:p>
          <a:endParaRPr lang="zh-CN" altLang="en-US"/>
        </a:p>
      </dgm:t>
    </dgm:pt>
    <dgm:pt modelId="{5B7A63E6-1129-4DA1-A16D-C9590584EB60}">
      <dgm:prSet phldrT="[文本]"/>
      <dgm:spPr/>
      <dgm:t>
        <a:bodyPr/>
        <a:lstStyle/>
        <a:p>
          <a:r>
            <a:rPr lang="en-US" altLang="zh-CN" dirty="0"/>
            <a:t>characters</a:t>
          </a:r>
          <a:endParaRPr lang="zh-CN" altLang="en-US" dirty="0"/>
        </a:p>
      </dgm:t>
    </dgm:pt>
    <dgm:pt modelId="{FBE1A66F-5A9A-40B5-B039-3D1D6BF8D6DF}" type="parTrans" cxnId="{46BA76A4-59A1-4F5F-8904-217897CC350B}">
      <dgm:prSet/>
      <dgm:spPr/>
      <dgm:t>
        <a:bodyPr/>
        <a:lstStyle/>
        <a:p>
          <a:endParaRPr lang="zh-CN" altLang="en-US"/>
        </a:p>
      </dgm:t>
    </dgm:pt>
    <dgm:pt modelId="{F5DD7DE2-D37C-4776-9FB7-132B69ABDFF9}" type="sibTrans" cxnId="{46BA76A4-59A1-4F5F-8904-217897CC350B}">
      <dgm:prSet/>
      <dgm:spPr/>
      <dgm:t>
        <a:bodyPr/>
        <a:lstStyle/>
        <a:p>
          <a:endParaRPr lang="zh-CN" altLang="en-US"/>
        </a:p>
      </dgm:t>
    </dgm:pt>
    <dgm:pt modelId="{45EA9D1A-9C3E-4ACC-BDE3-EF46E7328546}">
      <dgm:prSet phldrT="[文本]"/>
      <dgm:spPr/>
      <dgm:t>
        <a:bodyPr/>
        <a:lstStyle/>
        <a:p>
          <a:r>
            <a:rPr lang="en-US" altLang="zh-CN" dirty="0"/>
            <a:t>materials</a:t>
          </a:r>
          <a:endParaRPr lang="zh-CN" altLang="en-US" dirty="0"/>
        </a:p>
      </dgm:t>
    </dgm:pt>
    <dgm:pt modelId="{A574CDCC-0186-4EF1-8C48-19C29126F3BA}" type="parTrans" cxnId="{999D70F9-7708-4D41-8348-A1F2199643ED}">
      <dgm:prSet/>
      <dgm:spPr/>
      <dgm:t>
        <a:bodyPr/>
        <a:lstStyle/>
        <a:p>
          <a:endParaRPr lang="zh-CN" altLang="en-US"/>
        </a:p>
      </dgm:t>
    </dgm:pt>
    <dgm:pt modelId="{10A8FED7-313D-45FA-9100-0DB55175A9DF}" type="sibTrans" cxnId="{999D70F9-7708-4D41-8348-A1F2199643ED}">
      <dgm:prSet/>
      <dgm:spPr/>
      <dgm:t>
        <a:bodyPr/>
        <a:lstStyle/>
        <a:p>
          <a:endParaRPr lang="zh-CN" altLang="en-US"/>
        </a:p>
      </dgm:t>
    </dgm:pt>
    <dgm:pt modelId="{69F53BDC-8716-4EBF-A688-2EDE3F91876A}">
      <dgm:prSet phldrT="[文本]"/>
      <dgm:spPr/>
      <dgm:t>
        <a:bodyPr/>
        <a:lstStyle/>
        <a:p>
          <a:r>
            <a:rPr lang="en-US" altLang="zh-CN" dirty="0"/>
            <a:t>distribution</a:t>
          </a:r>
          <a:endParaRPr lang="zh-CN" altLang="en-US" dirty="0"/>
        </a:p>
      </dgm:t>
    </dgm:pt>
    <dgm:pt modelId="{93AE31C1-5847-4D50-B0C3-4A0994BEA524}" type="parTrans" cxnId="{7E1C47F8-F31B-4F3D-AD4F-2F698BCB32CB}">
      <dgm:prSet/>
      <dgm:spPr/>
      <dgm:t>
        <a:bodyPr/>
        <a:lstStyle/>
        <a:p>
          <a:endParaRPr lang="zh-CN" altLang="en-US"/>
        </a:p>
      </dgm:t>
    </dgm:pt>
    <dgm:pt modelId="{DBA0A1EE-20F6-41AF-B1AA-B612DC13027E}" type="sibTrans" cxnId="{7E1C47F8-F31B-4F3D-AD4F-2F698BCB32CB}">
      <dgm:prSet/>
      <dgm:spPr/>
      <dgm:t>
        <a:bodyPr/>
        <a:lstStyle/>
        <a:p>
          <a:endParaRPr lang="zh-CN" altLang="en-US"/>
        </a:p>
      </dgm:t>
    </dgm:pt>
    <dgm:pt modelId="{B0F65669-7BDF-41AC-93C0-4E9193108259}" type="pres">
      <dgm:prSet presAssocID="{B5E8E65E-E632-4696-A6CE-567DD5D842BD}" presName="Name0" presStyleCnt="0">
        <dgm:presLayoutVars>
          <dgm:chMax val="7"/>
          <dgm:chPref val="7"/>
          <dgm:dir/>
        </dgm:presLayoutVars>
      </dgm:prSet>
      <dgm:spPr/>
    </dgm:pt>
    <dgm:pt modelId="{215316B0-B8C5-491F-9F9D-CBCE42EF51DD}" type="pres">
      <dgm:prSet presAssocID="{B5E8E65E-E632-4696-A6CE-567DD5D842BD}" presName="Name1" presStyleCnt="0"/>
      <dgm:spPr/>
    </dgm:pt>
    <dgm:pt modelId="{0B5F17E1-79EA-46AF-9651-F3E8FAC44CB7}" type="pres">
      <dgm:prSet presAssocID="{B5E8E65E-E632-4696-A6CE-567DD5D842BD}" presName="cycle" presStyleCnt="0"/>
      <dgm:spPr/>
    </dgm:pt>
    <dgm:pt modelId="{2540B52D-C0C8-46E4-9576-E9A43A822E2D}" type="pres">
      <dgm:prSet presAssocID="{B5E8E65E-E632-4696-A6CE-567DD5D842BD}" presName="srcNode" presStyleLbl="node1" presStyleIdx="0" presStyleCnt="4"/>
      <dgm:spPr/>
    </dgm:pt>
    <dgm:pt modelId="{E4126EB8-A3E1-4B1B-9FFD-FE114C0B98CE}" type="pres">
      <dgm:prSet presAssocID="{B5E8E65E-E632-4696-A6CE-567DD5D842BD}" presName="conn" presStyleLbl="parChTrans1D2" presStyleIdx="0" presStyleCnt="1"/>
      <dgm:spPr/>
    </dgm:pt>
    <dgm:pt modelId="{0FC1FF76-8BB6-4F6A-9A5E-ABA738682469}" type="pres">
      <dgm:prSet presAssocID="{B5E8E65E-E632-4696-A6CE-567DD5D842BD}" presName="extraNode" presStyleLbl="node1" presStyleIdx="0" presStyleCnt="4"/>
      <dgm:spPr/>
    </dgm:pt>
    <dgm:pt modelId="{5BD9E309-8F64-41E3-9835-73C0531F2704}" type="pres">
      <dgm:prSet presAssocID="{B5E8E65E-E632-4696-A6CE-567DD5D842BD}" presName="dstNode" presStyleLbl="node1" presStyleIdx="0" presStyleCnt="4"/>
      <dgm:spPr/>
    </dgm:pt>
    <dgm:pt modelId="{EDC9F3B2-CA63-41AE-8BA5-D20A8EE47817}" type="pres">
      <dgm:prSet presAssocID="{95894309-461A-4770-B176-0971E954C045}" presName="text_1" presStyleLbl="node1" presStyleIdx="0" presStyleCnt="4">
        <dgm:presLayoutVars>
          <dgm:bulletEnabled val="1"/>
        </dgm:presLayoutVars>
      </dgm:prSet>
      <dgm:spPr/>
    </dgm:pt>
    <dgm:pt modelId="{D68DA16F-65AE-48C0-9565-8E1267E1A1A4}" type="pres">
      <dgm:prSet presAssocID="{95894309-461A-4770-B176-0971E954C045}" presName="accent_1" presStyleCnt="0"/>
      <dgm:spPr/>
    </dgm:pt>
    <dgm:pt modelId="{CA15780F-666B-4237-91EB-CC4BAF6B0B50}" type="pres">
      <dgm:prSet presAssocID="{95894309-461A-4770-B176-0971E954C045}" presName="accentRepeatNode" presStyleLbl="solidFgAcc1" presStyleIdx="0" presStyleCnt="4"/>
      <dgm:spPr/>
    </dgm:pt>
    <dgm:pt modelId="{07F759C3-74D9-46E0-A8E6-93E42C4EB618}" type="pres">
      <dgm:prSet presAssocID="{5B7A63E6-1129-4DA1-A16D-C9590584EB60}" presName="text_2" presStyleLbl="node1" presStyleIdx="1" presStyleCnt="4">
        <dgm:presLayoutVars>
          <dgm:bulletEnabled val="1"/>
        </dgm:presLayoutVars>
      </dgm:prSet>
      <dgm:spPr/>
    </dgm:pt>
    <dgm:pt modelId="{98141863-C265-4D81-886A-6CBE7533BFDF}" type="pres">
      <dgm:prSet presAssocID="{5B7A63E6-1129-4DA1-A16D-C9590584EB60}" presName="accent_2" presStyleCnt="0"/>
      <dgm:spPr/>
    </dgm:pt>
    <dgm:pt modelId="{7DEC5B2D-8CE0-442F-9589-38155DE95DE1}" type="pres">
      <dgm:prSet presAssocID="{5B7A63E6-1129-4DA1-A16D-C9590584EB60}" presName="accentRepeatNode" presStyleLbl="solidFgAcc1" presStyleIdx="1" presStyleCnt="4"/>
      <dgm:spPr/>
    </dgm:pt>
    <dgm:pt modelId="{A96C842F-7849-4E59-AF48-B7190C290E0E}" type="pres">
      <dgm:prSet presAssocID="{45EA9D1A-9C3E-4ACC-BDE3-EF46E7328546}" presName="text_3" presStyleLbl="node1" presStyleIdx="2" presStyleCnt="4">
        <dgm:presLayoutVars>
          <dgm:bulletEnabled val="1"/>
        </dgm:presLayoutVars>
      </dgm:prSet>
      <dgm:spPr/>
    </dgm:pt>
    <dgm:pt modelId="{6FA2FB42-FA1F-4905-9641-1F9482D0EF8C}" type="pres">
      <dgm:prSet presAssocID="{45EA9D1A-9C3E-4ACC-BDE3-EF46E7328546}" presName="accent_3" presStyleCnt="0"/>
      <dgm:spPr/>
    </dgm:pt>
    <dgm:pt modelId="{EE576D73-A980-4376-904C-9D32DA88C2BA}" type="pres">
      <dgm:prSet presAssocID="{45EA9D1A-9C3E-4ACC-BDE3-EF46E7328546}" presName="accentRepeatNode" presStyleLbl="solidFgAcc1" presStyleIdx="2" presStyleCnt="4" custLinFactNeighborX="2226" custLinFactNeighborY="3086"/>
      <dgm:spPr/>
    </dgm:pt>
    <dgm:pt modelId="{7B04C8B3-B534-4276-B61E-ED9FDD417F63}" type="pres">
      <dgm:prSet presAssocID="{69F53BDC-8716-4EBF-A688-2EDE3F91876A}" presName="text_4" presStyleLbl="node1" presStyleIdx="3" presStyleCnt="4">
        <dgm:presLayoutVars>
          <dgm:bulletEnabled val="1"/>
        </dgm:presLayoutVars>
      </dgm:prSet>
      <dgm:spPr/>
    </dgm:pt>
    <dgm:pt modelId="{CFE53622-DF7A-470B-AA4B-324A5DA03D07}" type="pres">
      <dgm:prSet presAssocID="{69F53BDC-8716-4EBF-A688-2EDE3F91876A}" presName="accent_4" presStyleCnt="0"/>
      <dgm:spPr/>
    </dgm:pt>
    <dgm:pt modelId="{096331CF-ABB3-49CB-BA15-D0685EB55457}" type="pres">
      <dgm:prSet presAssocID="{69F53BDC-8716-4EBF-A688-2EDE3F91876A}" presName="accentRepeatNode" presStyleLbl="solidFgAcc1" presStyleIdx="3" presStyleCnt="4" custLinFactNeighborX="2226" custLinFactNeighborY="3086"/>
      <dgm:spPr/>
    </dgm:pt>
  </dgm:ptLst>
  <dgm:cxnLst>
    <dgm:cxn modelId="{A58D331B-04C6-4BCC-8CF6-848F8196067E}" type="presOf" srcId="{4DAB3AD7-FA52-4266-9082-FE6223FAFD51}" destId="{E4126EB8-A3E1-4B1B-9FFD-FE114C0B98CE}" srcOrd="0" destOrd="0" presId="urn:microsoft.com/office/officeart/2008/layout/VerticalCurvedList"/>
    <dgm:cxn modelId="{942C4E3F-408E-42FA-B5D5-B7CE654CCEB6}" type="presOf" srcId="{45EA9D1A-9C3E-4ACC-BDE3-EF46E7328546}" destId="{A96C842F-7849-4E59-AF48-B7190C290E0E}" srcOrd="0" destOrd="0" presId="urn:microsoft.com/office/officeart/2008/layout/VerticalCurvedList"/>
    <dgm:cxn modelId="{C28C3064-70CE-41D0-BCA9-8F0B301F1E86}" type="presOf" srcId="{B5E8E65E-E632-4696-A6CE-567DD5D842BD}" destId="{B0F65669-7BDF-41AC-93C0-4E9193108259}" srcOrd="0" destOrd="0" presId="urn:microsoft.com/office/officeart/2008/layout/VerticalCurvedList"/>
    <dgm:cxn modelId="{46BA76A4-59A1-4F5F-8904-217897CC350B}" srcId="{B5E8E65E-E632-4696-A6CE-567DD5D842BD}" destId="{5B7A63E6-1129-4DA1-A16D-C9590584EB60}" srcOrd="1" destOrd="0" parTransId="{FBE1A66F-5A9A-40B5-B039-3D1D6BF8D6DF}" sibTransId="{F5DD7DE2-D37C-4776-9FB7-132B69ABDFF9}"/>
    <dgm:cxn modelId="{2FA86CAB-C2D7-44AA-AFDC-7133AA555536}" type="presOf" srcId="{5B7A63E6-1129-4DA1-A16D-C9590584EB60}" destId="{07F759C3-74D9-46E0-A8E6-93E42C4EB618}" srcOrd="0" destOrd="0" presId="urn:microsoft.com/office/officeart/2008/layout/VerticalCurvedList"/>
    <dgm:cxn modelId="{76619CB7-DE71-4A98-AE97-0BB641171B91}" type="presOf" srcId="{69F53BDC-8716-4EBF-A688-2EDE3F91876A}" destId="{7B04C8B3-B534-4276-B61E-ED9FDD417F63}" srcOrd="0" destOrd="0" presId="urn:microsoft.com/office/officeart/2008/layout/VerticalCurvedList"/>
    <dgm:cxn modelId="{2A3811D1-961F-499B-B3FF-28048F44525D}" srcId="{B5E8E65E-E632-4696-A6CE-567DD5D842BD}" destId="{95894309-461A-4770-B176-0971E954C045}" srcOrd="0" destOrd="0" parTransId="{BACAA60A-0FD0-4015-B3FF-4B49E3D18AF2}" sibTransId="{4DAB3AD7-FA52-4266-9082-FE6223FAFD51}"/>
    <dgm:cxn modelId="{1EB143EB-9FB5-4045-987D-5CFDF4F6D0E8}" type="presOf" srcId="{95894309-461A-4770-B176-0971E954C045}" destId="{EDC9F3B2-CA63-41AE-8BA5-D20A8EE47817}" srcOrd="0" destOrd="0" presId="urn:microsoft.com/office/officeart/2008/layout/VerticalCurvedList"/>
    <dgm:cxn modelId="{7E1C47F8-F31B-4F3D-AD4F-2F698BCB32CB}" srcId="{B5E8E65E-E632-4696-A6CE-567DD5D842BD}" destId="{69F53BDC-8716-4EBF-A688-2EDE3F91876A}" srcOrd="3" destOrd="0" parTransId="{93AE31C1-5847-4D50-B0C3-4A0994BEA524}" sibTransId="{DBA0A1EE-20F6-41AF-B1AA-B612DC13027E}"/>
    <dgm:cxn modelId="{999D70F9-7708-4D41-8348-A1F2199643ED}" srcId="{B5E8E65E-E632-4696-A6CE-567DD5D842BD}" destId="{45EA9D1A-9C3E-4ACC-BDE3-EF46E7328546}" srcOrd="2" destOrd="0" parTransId="{A574CDCC-0186-4EF1-8C48-19C29126F3BA}" sibTransId="{10A8FED7-313D-45FA-9100-0DB55175A9DF}"/>
    <dgm:cxn modelId="{CCC7239D-EEA3-4BD6-A8DE-FD908CA118DC}" type="presParOf" srcId="{B0F65669-7BDF-41AC-93C0-4E9193108259}" destId="{215316B0-B8C5-491F-9F9D-CBCE42EF51DD}" srcOrd="0" destOrd="0" presId="urn:microsoft.com/office/officeart/2008/layout/VerticalCurvedList"/>
    <dgm:cxn modelId="{9736A7AC-5759-4A32-9C77-4B23CED7429C}" type="presParOf" srcId="{215316B0-B8C5-491F-9F9D-CBCE42EF51DD}" destId="{0B5F17E1-79EA-46AF-9651-F3E8FAC44CB7}" srcOrd="0" destOrd="0" presId="urn:microsoft.com/office/officeart/2008/layout/VerticalCurvedList"/>
    <dgm:cxn modelId="{CE0AF7C5-91FE-4A88-A399-BB49DFCBD258}" type="presParOf" srcId="{0B5F17E1-79EA-46AF-9651-F3E8FAC44CB7}" destId="{2540B52D-C0C8-46E4-9576-E9A43A822E2D}" srcOrd="0" destOrd="0" presId="urn:microsoft.com/office/officeart/2008/layout/VerticalCurvedList"/>
    <dgm:cxn modelId="{F1A68F6B-26F0-461B-A47C-4672764CEB45}" type="presParOf" srcId="{0B5F17E1-79EA-46AF-9651-F3E8FAC44CB7}" destId="{E4126EB8-A3E1-4B1B-9FFD-FE114C0B98CE}" srcOrd="1" destOrd="0" presId="urn:microsoft.com/office/officeart/2008/layout/VerticalCurvedList"/>
    <dgm:cxn modelId="{6DA3E711-44EC-4CC0-959E-BB2D928D788F}" type="presParOf" srcId="{0B5F17E1-79EA-46AF-9651-F3E8FAC44CB7}" destId="{0FC1FF76-8BB6-4F6A-9A5E-ABA738682469}" srcOrd="2" destOrd="0" presId="urn:microsoft.com/office/officeart/2008/layout/VerticalCurvedList"/>
    <dgm:cxn modelId="{68ED3D1A-8F82-4962-9A18-A94273FAC24F}" type="presParOf" srcId="{0B5F17E1-79EA-46AF-9651-F3E8FAC44CB7}" destId="{5BD9E309-8F64-41E3-9835-73C0531F2704}" srcOrd="3" destOrd="0" presId="urn:microsoft.com/office/officeart/2008/layout/VerticalCurvedList"/>
    <dgm:cxn modelId="{224E0901-EA6B-429A-B065-93771B00C50E}" type="presParOf" srcId="{215316B0-B8C5-491F-9F9D-CBCE42EF51DD}" destId="{EDC9F3B2-CA63-41AE-8BA5-D20A8EE47817}" srcOrd="1" destOrd="0" presId="urn:microsoft.com/office/officeart/2008/layout/VerticalCurvedList"/>
    <dgm:cxn modelId="{E4019F5F-0C02-4459-BEAA-652CC060483E}" type="presParOf" srcId="{215316B0-B8C5-491F-9F9D-CBCE42EF51DD}" destId="{D68DA16F-65AE-48C0-9565-8E1267E1A1A4}" srcOrd="2" destOrd="0" presId="urn:microsoft.com/office/officeart/2008/layout/VerticalCurvedList"/>
    <dgm:cxn modelId="{21428514-A8CE-4EA0-B1D6-5A94ABA5924F}" type="presParOf" srcId="{D68DA16F-65AE-48C0-9565-8E1267E1A1A4}" destId="{CA15780F-666B-4237-91EB-CC4BAF6B0B50}" srcOrd="0" destOrd="0" presId="urn:microsoft.com/office/officeart/2008/layout/VerticalCurvedList"/>
    <dgm:cxn modelId="{F634FF97-9A96-41DB-B627-A16FE228E07F}" type="presParOf" srcId="{215316B0-B8C5-491F-9F9D-CBCE42EF51DD}" destId="{07F759C3-74D9-46E0-A8E6-93E42C4EB618}" srcOrd="3" destOrd="0" presId="urn:microsoft.com/office/officeart/2008/layout/VerticalCurvedList"/>
    <dgm:cxn modelId="{5E492D51-5485-479F-80CD-D430340803C8}" type="presParOf" srcId="{215316B0-B8C5-491F-9F9D-CBCE42EF51DD}" destId="{98141863-C265-4D81-886A-6CBE7533BFDF}" srcOrd="4" destOrd="0" presId="urn:microsoft.com/office/officeart/2008/layout/VerticalCurvedList"/>
    <dgm:cxn modelId="{2A157D97-1BD1-4226-8BD6-AE27E4420F83}" type="presParOf" srcId="{98141863-C265-4D81-886A-6CBE7533BFDF}" destId="{7DEC5B2D-8CE0-442F-9589-38155DE95DE1}" srcOrd="0" destOrd="0" presId="urn:microsoft.com/office/officeart/2008/layout/VerticalCurvedList"/>
    <dgm:cxn modelId="{9DC60002-3B44-46BC-98FB-E44615B6F589}" type="presParOf" srcId="{215316B0-B8C5-491F-9F9D-CBCE42EF51DD}" destId="{A96C842F-7849-4E59-AF48-B7190C290E0E}" srcOrd="5" destOrd="0" presId="urn:microsoft.com/office/officeart/2008/layout/VerticalCurvedList"/>
    <dgm:cxn modelId="{99893E6E-A8DB-436F-93DB-2F4E5C5919DF}" type="presParOf" srcId="{215316B0-B8C5-491F-9F9D-CBCE42EF51DD}" destId="{6FA2FB42-FA1F-4905-9641-1F9482D0EF8C}" srcOrd="6" destOrd="0" presId="urn:microsoft.com/office/officeart/2008/layout/VerticalCurvedList"/>
    <dgm:cxn modelId="{2A03A042-B017-4953-8D2F-10B26FD90424}" type="presParOf" srcId="{6FA2FB42-FA1F-4905-9641-1F9482D0EF8C}" destId="{EE576D73-A980-4376-904C-9D32DA88C2BA}" srcOrd="0" destOrd="0" presId="urn:microsoft.com/office/officeart/2008/layout/VerticalCurvedList"/>
    <dgm:cxn modelId="{9A6E5B90-88EC-414E-80DF-26D948D9D227}" type="presParOf" srcId="{215316B0-B8C5-491F-9F9D-CBCE42EF51DD}" destId="{7B04C8B3-B534-4276-B61E-ED9FDD417F63}" srcOrd="7" destOrd="0" presId="urn:microsoft.com/office/officeart/2008/layout/VerticalCurvedList"/>
    <dgm:cxn modelId="{2DE9ACFE-C382-4AB0-93D8-DF48BAF3235A}" type="presParOf" srcId="{215316B0-B8C5-491F-9F9D-CBCE42EF51DD}" destId="{CFE53622-DF7A-470B-AA4B-324A5DA03D07}" srcOrd="8" destOrd="0" presId="urn:microsoft.com/office/officeart/2008/layout/VerticalCurvedList"/>
    <dgm:cxn modelId="{B0BB6693-D421-40C9-97F6-B884F60D0F8F}" type="presParOf" srcId="{CFE53622-DF7A-470B-AA4B-324A5DA03D07}" destId="{096331CF-ABB3-49CB-BA15-D0685EB5545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B8F71-5D3E-4673-8338-EE0D6E96AA30}" type="doc">
      <dgm:prSet loTypeId="urn:microsoft.com/office/officeart/2005/8/layout/defaul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2331C7-EDD8-4D88-80C5-EF33257EA939}">
      <dgm:prSet phldrT="[文本]" custT="1"/>
      <dgm:spPr/>
      <dgm:t>
        <a:bodyPr/>
        <a:lstStyle/>
        <a:p>
          <a:r>
            <a:rPr lang="en-US" altLang="zh-CN" sz="3200" kern="1200" dirty="0" err="1">
              <a:solidFill>
                <a:prstClr val="white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+mn-cs"/>
            </a:rPr>
            <a:t>pycharm</a:t>
          </a:r>
          <a:endParaRPr lang="zh-CN" altLang="en-US" sz="3200" kern="1200" dirty="0">
            <a:solidFill>
              <a:prstClr val="white"/>
            </a:solidFill>
            <a:latin typeface="Source Code Pro Semibold" panose="020B0609030403020204" pitchFamily="49" charset="0"/>
            <a:ea typeface="Source Code Pro Semibold" panose="020B0609030403020204" pitchFamily="49" charset="0"/>
            <a:cs typeface="+mn-cs"/>
          </a:endParaRPr>
        </a:p>
      </dgm:t>
    </dgm:pt>
    <dgm:pt modelId="{3E2A24D7-6228-4542-8F82-C1C9065902C2}" type="parTrans" cxnId="{0BCD0211-50DA-4790-B8D2-FF106769DA01}">
      <dgm:prSet/>
      <dgm:spPr/>
      <dgm:t>
        <a:bodyPr/>
        <a:lstStyle/>
        <a:p>
          <a:endParaRPr lang="zh-CN" altLang="en-US"/>
        </a:p>
      </dgm:t>
    </dgm:pt>
    <dgm:pt modelId="{1190C135-7E81-4A8D-B39F-C61DB5016635}" type="sibTrans" cxnId="{0BCD0211-50DA-4790-B8D2-FF106769DA01}">
      <dgm:prSet/>
      <dgm:spPr/>
      <dgm:t>
        <a:bodyPr/>
        <a:lstStyle/>
        <a:p>
          <a:endParaRPr lang="zh-CN" altLang="en-US"/>
        </a:p>
      </dgm:t>
    </dgm:pt>
    <dgm:pt modelId="{1863BA29-C470-4277-88D1-EC3751CAF79E}">
      <dgm:prSet phldrT="[文本]" custT="1"/>
      <dgm:spPr/>
      <dgm:t>
        <a:bodyPr/>
        <a:lstStyle/>
        <a:p>
          <a:r>
            <a:rPr lang="en-US" altLang="zh-CN" sz="3200" kern="1200" dirty="0" err="1">
              <a:solidFill>
                <a:prstClr val="white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+mn-cs"/>
            </a:rPr>
            <a:t>anconda</a:t>
          </a:r>
          <a:endParaRPr lang="zh-CN" altLang="en-US" sz="3200" kern="1200" dirty="0">
            <a:solidFill>
              <a:prstClr val="white"/>
            </a:solidFill>
            <a:latin typeface="Source Code Pro Semibold" panose="020B0609030403020204" pitchFamily="49" charset="0"/>
            <a:ea typeface="Source Code Pro Semibold" panose="020B0609030403020204" pitchFamily="49" charset="0"/>
            <a:cs typeface="+mn-cs"/>
          </a:endParaRPr>
        </a:p>
      </dgm:t>
    </dgm:pt>
    <dgm:pt modelId="{AE11F54E-42D9-4CA1-A459-918C47D71717}" type="parTrans" cxnId="{7E3FE786-EF3D-4EE6-9939-A0C8277D26C8}">
      <dgm:prSet/>
      <dgm:spPr/>
      <dgm:t>
        <a:bodyPr/>
        <a:lstStyle/>
        <a:p>
          <a:endParaRPr lang="zh-CN" altLang="en-US"/>
        </a:p>
      </dgm:t>
    </dgm:pt>
    <dgm:pt modelId="{366EFF19-E44B-4F12-A74B-D9921AF7F565}" type="sibTrans" cxnId="{7E3FE786-EF3D-4EE6-9939-A0C8277D26C8}">
      <dgm:prSet/>
      <dgm:spPr/>
      <dgm:t>
        <a:bodyPr/>
        <a:lstStyle/>
        <a:p>
          <a:endParaRPr lang="zh-CN" altLang="en-US"/>
        </a:p>
      </dgm:t>
    </dgm:pt>
    <dgm:pt modelId="{CEE56601-0211-455A-B676-F69342CB9D38}">
      <dgm:prSet phldrT="[文本]" custT="1"/>
      <dgm:spPr/>
      <dgm:t>
        <a:bodyPr/>
        <a:lstStyle/>
        <a:p>
          <a:r>
            <a:rPr lang="en-US" altLang="zh-CN" sz="3200" kern="1200" dirty="0" err="1">
              <a:solidFill>
                <a:prstClr val="white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+mn-cs"/>
            </a:rPr>
            <a:t>tensorflow</a:t>
          </a:r>
          <a:endParaRPr lang="zh-CN" altLang="en-US" sz="3200" kern="1200" dirty="0">
            <a:solidFill>
              <a:prstClr val="white"/>
            </a:solidFill>
            <a:latin typeface="Source Code Pro Semibold" panose="020B0609030403020204" pitchFamily="49" charset="0"/>
            <a:ea typeface="Source Code Pro Semibold" panose="020B0609030403020204" pitchFamily="49" charset="0"/>
            <a:cs typeface="+mn-cs"/>
          </a:endParaRPr>
        </a:p>
      </dgm:t>
    </dgm:pt>
    <dgm:pt modelId="{9608F770-4E9D-4870-A482-741F96F96223}" type="parTrans" cxnId="{D3A1C91B-D033-485A-A484-B3D444AE21B0}">
      <dgm:prSet/>
      <dgm:spPr/>
      <dgm:t>
        <a:bodyPr/>
        <a:lstStyle/>
        <a:p>
          <a:endParaRPr lang="zh-CN" altLang="en-US"/>
        </a:p>
      </dgm:t>
    </dgm:pt>
    <dgm:pt modelId="{294EA392-2264-4FCC-976B-9F54CA2620D6}" type="sibTrans" cxnId="{D3A1C91B-D033-485A-A484-B3D444AE21B0}">
      <dgm:prSet/>
      <dgm:spPr/>
      <dgm:t>
        <a:bodyPr/>
        <a:lstStyle/>
        <a:p>
          <a:endParaRPr lang="zh-CN" altLang="en-US"/>
        </a:p>
      </dgm:t>
    </dgm:pt>
    <dgm:pt modelId="{E3A60F56-A70D-4916-A6F4-0865A8290CCE}" type="pres">
      <dgm:prSet presAssocID="{C49B8F71-5D3E-4673-8338-EE0D6E96AA30}" presName="diagram" presStyleCnt="0">
        <dgm:presLayoutVars>
          <dgm:dir/>
          <dgm:resizeHandles val="exact"/>
        </dgm:presLayoutVars>
      </dgm:prSet>
      <dgm:spPr/>
    </dgm:pt>
    <dgm:pt modelId="{13AB4710-40B3-4D40-8A71-E0298954C91F}" type="pres">
      <dgm:prSet presAssocID="{712331C7-EDD8-4D88-80C5-EF33257EA939}" presName="node" presStyleLbl="node1" presStyleIdx="0" presStyleCnt="3">
        <dgm:presLayoutVars>
          <dgm:bulletEnabled val="1"/>
        </dgm:presLayoutVars>
      </dgm:prSet>
      <dgm:spPr/>
    </dgm:pt>
    <dgm:pt modelId="{66A8092F-5D2D-4746-B46B-D3B63F5AE646}" type="pres">
      <dgm:prSet presAssocID="{1190C135-7E81-4A8D-B39F-C61DB5016635}" presName="sibTrans" presStyleCnt="0"/>
      <dgm:spPr/>
    </dgm:pt>
    <dgm:pt modelId="{84BE5DBD-11C3-4BA9-8FFD-0B178735B7FB}" type="pres">
      <dgm:prSet presAssocID="{1863BA29-C470-4277-88D1-EC3751CAF79E}" presName="node" presStyleLbl="node1" presStyleIdx="1" presStyleCnt="3" custLinFactNeighborY="1957">
        <dgm:presLayoutVars>
          <dgm:bulletEnabled val="1"/>
        </dgm:presLayoutVars>
      </dgm:prSet>
      <dgm:spPr/>
    </dgm:pt>
    <dgm:pt modelId="{5DF8C15C-A70F-485F-9395-D48496B947CB}" type="pres">
      <dgm:prSet presAssocID="{366EFF19-E44B-4F12-A74B-D9921AF7F565}" presName="sibTrans" presStyleCnt="0"/>
      <dgm:spPr/>
    </dgm:pt>
    <dgm:pt modelId="{A6CA0DD8-0FB8-455E-9BFF-5F36D8E7EF6E}" type="pres">
      <dgm:prSet presAssocID="{CEE56601-0211-455A-B676-F69342CB9D38}" presName="node" presStyleLbl="node1" presStyleIdx="2" presStyleCnt="3" custLinFactNeighborX="-1188" custLinFactNeighborY="1957">
        <dgm:presLayoutVars>
          <dgm:bulletEnabled val="1"/>
        </dgm:presLayoutVars>
      </dgm:prSet>
      <dgm:spPr/>
    </dgm:pt>
  </dgm:ptLst>
  <dgm:cxnLst>
    <dgm:cxn modelId="{8347A708-FAC3-4E7D-A391-22BE4AEC454D}" type="presOf" srcId="{CEE56601-0211-455A-B676-F69342CB9D38}" destId="{A6CA0DD8-0FB8-455E-9BFF-5F36D8E7EF6E}" srcOrd="0" destOrd="0" presId="urn:microsoft.com/office/officeart/2005/8/layout/default"/>
    <dgm:cxn modelId="{0BCD0211-50DA-4790-B8D2-FF106769DA01}" srcId="{C49B8F71-5D3E-4673-8338-EE0D6E96AA30}" destId="{712331C7-EDD8-4D88-80C5-EF33257EA939}" srcOrd="0" destOrd="0" parTransId="{3E2A24D7-6228-4542-8F82-C1C9065902C2}" sibTransId="{1190C135-7E81-4A8D-B39F-C61DB5016635}"/>
    <dgm:cxn modelId="{D3A1C91B-D033-485A-A484-B3D444AE21B0}" srcId="{C49B8F71-5D3E-4673-8338-EE0D6E96AA30}" destId="{CEE56601-0211-455A-B676-F69342CB9D38}" srcOrd="2" destOrd="0" parTransId="{9608F770-4E9D-4870-A482-741F96F96223}" sibTransId="{294EA392-2264-4FCC-976B-9F54CA2620D6}"/>
    <dgm:cxn modelId="{8CF70B29-4244-4976-A598-8DD490518E95}" type="presOf" srcId="{712331C7-EDD8-4D88-80C5-EF33257EA939}" destId="{13AB4710-40B3-4D40-8A71-E0298954C91F}" srcOrd="0" destOrd="0" presId="urn:microsoft.com/office/officeart/2005/8/layout/default"/>
    <dgm:cxn modelId="{ED412E29-0863-4A0F-B286-B1D833A8EF94}" type="presOf" srcId="{1863BA29-C470-4277-88D1-EC3751CAF79E}" destId="{84BE5DBD-11C3-4BA9-8FFD-0B178735B7FB}" srcOrd="0" destOrd="0" presId="urn:microsoft.com/office/officeart/2005/8/layout/default"/>
    <dgm:cxn modelId="{7E3FE786-EF3D-4EE6-9939-A0C8277D26C8}" srcId="{C49B8F71-5D3E-4673-8338-EE0D6E96AA30}" destId="{1863BA29-C470-4277-88D1-EC3751CAF79E}" srcOrd="1" destOrd="0" parTransId="{AE11F54E-42D9-4CA1-A459-918C47D71717}" sibTransId="{366EFF19-E44B-4F12-A74B-D9921AF7F565}"/>
    <dgm:cxn modelId="{A871DFE8-23C2-4A1E-8E27-E471955E46C9}" type="presOf" srcId="{C49B8F71-5D3E-4673-8338-EE0D6E96AA30}" destId="{E3A60F56-A70D-4916-A6F4-0865A8290CCE}" srcOrd="0" destOrd="0" presId="urn:microsoft.com/office/officeart/2005/8/layout/default"/>
    <dgm:cxn modelId="{39876276-39F9-46F0-966A-035186580A4A}" type="presParOf" srcId="{E3A60F56-A70D-4916-A6F4-0865A8290CCE}" destId="{13AB4710-40B3-4D40-8A71-E0298954C91F}" srcOrd="0" destOrd="0" presId="urn:microsoft.com/office/officeart/2005/8/layout/default"/>
    <dgm:cxn modelId="{38858112-7C2D-426D-A462-EE71FC250B6A}" type="presParOf" srcId="{E3A60F56-A70D-4916-A6F4-0865A8290CCE}" destId="{66A8092F-5D2D-4746-B46B-D3B63F5AE646}" srcOrd="1" destOrd="0" presId="urn:microsoft.com/office/officeart/2005/8/layout/default"/>
    <dgm:cxn modelId="{7B051214-07BB-4AAF-B8F6-DAF4C97DCDD2}" type="presParOf" srcId="{E3A60F56-A70D-4916-A6F4-0865A8290CCE}" destId="{84BE5DBD-11C3-4BA9-8FFD-0B178735B7FB}" srcOrd="2" destOrd="0" presId="urn:microsoft.com/office/officeart/2005/8/layout/default"/>
    <dgm:cxn modelId="{DB938AC1-3D58-479A-8A8B-257910658485}" type="presParOf" srcId="{E3A60F56-A70D-4916-A6F4-0865A8290CCE}" destId="{5DF8C15C-A70F-485F-9395-D48496B947CB}" srcOrd="3" destOrd="0" presId="urn:microsoft.com/office/officeart/2005/8/layout/default"/>
    <dgm:cxn modelId="{F8C54EFE-DE28-43CF-9E2E-42A49AE2BFEB}" type="presParOf" srcId="{E3A60F56-A70D-4916-A6F4-0865A8290CCE}" destId="{A6CA0DD8-0FB8-455E-9BFF-5F36D8E7EF6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26EB8-A3E1-4B1B-9FFD-FE114C0B98CE}">
      <dsp:nvSpPr>
        <dsp:cNvPr id="0" name=""/>
        <dsp:cNvSpPr/>
      </dsp:nvSpPr>
      <dsp:spPr>
        <a:xfrm>
          <a:off x="-5688064" y="-870683"/>
          <a:ext cx="6772086" cy="6772086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9F3B2-CA63-41AE-8BA5-D20A8EE47817}">
      <dsp:nvSpPr>
        <dsp:cNvPr id="0" name=""/>
        <dsp:cNvSpPr/>
      </dsp:nvSpPr>
      <dsp:spPr>
        <a:xfrm>
          <a:off x="567440" y="386761"/>
          <a:ext cx="9725304" cy="77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430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colors</a:t>
          </a:r>
          <a:endParaRPr lang="zh-CN" altLang="en-US" sz="4400" kern="1200" dirty="0"/>
        </a:p>
      </dsp:txBody>
      <dsp:txXfrm>
        <a:off x="567440" y="386761"/>
        <a:ext cx="9725304" cy="773925"/>
      </dsp:txXfrm>
    </dsp:sp>
    <dsp:sp modelId="{CA15780F-666B-4237-91EB-CC4BAF6B0B50}">
      <dsp:nvSpPr>
        <dsp:cNvPr id="0" name=""/>
        <dsp:cNvSpPr/>
      </dsp:nvSpPr>
      <dsp:spPr>
        <a:xfrm>
          <a:off x="83736" y="290020"/>
          <a:ext cx="967407" cy="9674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F759C3-74D9-46E0-A8E6-93E42C4EB618}">
      <dsp:nvSpPr>
        <dsp:cNvPr id="0" name=""/>
        <dsp:cNvSpPr/>
      </dsp:nvSpPr>
      <dsp:spPr>
        <a:xfrm>
          <a:off x="1011149" y="1547851"/>
          <a:ext cx="9281595" cy="77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430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characters</a:t>
          </a:r>
          <a:endParaRPr lang="zh-CN" altLang="en-US" sz="4400" kern="1200" dirty="0"/>
        </a:p>
      </dsp:txBody>
      <dsp:txXfrm>
        <a:off x="1011149" y="1547851"/>
        <a:ext cx="9281595" cy="773925"/>
      </dsp:txXfrm>
    </dsp:sp>
    <dsp:sp modelId="{7DEC5B2D-8CE0-442F-9589-38155DE95DE1}">
      <dsp:nvSpPr>
        <dsp:cNvPr id="0" name=""/>
        <dsp:cNvSpPr/>
      </dsp:nvSpPr>
      <dsp:spPr>
        <a:xfrm>
          <a:off x="527446" y="1451110"/>
          <a:ext cx="967407" cy="9674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6C842F-7849-4E59-AF48-B7190C290E0E}">
      <dsp:nvSpPr>
        <dsp:cNvPr id="0" name=""/>
        <dsp:cNvSpPr/>
      </dsp:nvSpPr>
      <dsp:spPr>
        <a:xfrm>
          <a:off x="1011149" y="2708941"/>
          <a:ext cx="9281595" cy="77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430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materials</a:t>
          </a:r>
          <a:endParaRPr lang="zh-CN" altLang="en-US" sz="4400" kern="1200" dirty="0"/>
        </a:p>
      </dsp:txBody>
      <dsp:txXfrm>
        <a:off x="1011149" y="2708941"/>
        <a:ext cx="9281595" cy="773925"/>
      </dsp:txXfrm>
    </dsp:sp>
    <dsp:sp modelId="{EE576D73-A980-4376-904C-9D32DA88C2BA}">
      <dsp:nvSpPr>
        <dsp:cNvPr id="0" name=""/>
        <dsp:cNvSpPr/>
      </dsp:nvSpPr>
      <dsp:spPr>
        <a:xfrm>
          <a:off x="548980" y="2642055"/>
          <a:ext cx="967407" cy="9674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04C8B3-B534-4276-B61E-ED9FDD417F63}">
      <dsp:nvSpPr>
        <dsp:cNvPr id="0" name=""/>
        <dsp:cNvSpPr/>
      </dsp:nvSpPr>
      <dsp:spPr>
        <a:xfrm>
          <a:off x="567440" y="3870031"/>
          <a:ext cx="9725304" cy="7739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430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distribution</a:t>
          </a:r>
          <a:endParaRPr lang="zh-CN" altLang="en-US" sz="4400" kern="1200" dirty="0"/>
        </a:p>
      </dsp:txBody>
      <dsp:txXfrm>
        <a:off x="567440" y="3870031"/>
        <a:ext cx="9725304" cy="773925"/>
      </dsp:txXfrm>
    </dsp:sp>
    <dsp:sp modelId="{096331CF-ABB3-49CB-BA15-D0685EB55457}">
      <dsp:nvSpPr>
        <dsp:cNvPr id="0" name=""/>
        <dsp:cNvSpPr/>
      </dsp:nvSpPr>
      <dsp:spPr>
        <a:xfrm>
          <a:off x="105271" y="3803144"/>
          <a:ext cx="967407" cy="9674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B4710-40B3-4D40-8A71-E0298954C91F}">
      <dsp:nvSpPr>
        <dsp:cNvPr id="0" name=""/>
        <dsp:cNvSpPr/>
      </dsp:nvSpPr>
      <dsp:spPr>
        <a:xfrm>
          <a:off x="424277" y="1020"/>
          <a:ext cx="3129043" cy="1877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>
              <a:solidFill>
                <a:prstClr val="white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+mn-cs"/>
            </a:rPr>
            <a:t>pycharm</a:t>
          </a:r>
          <a:endParaRPr lang="zh-CN" altLang="en-US" sz="3200" kern="1200" dirty="0">
            <a:solidFill>
              <a:prstClr val="white"/>
            </a:solidFill>
            <a:latin typeface="Source Code Pro Semibold" panose="020B0609030403020204" pitchFamily="49" charset="0"/>
            <a:ea typeface="Source Code Pro Semibold" panose="020B0609030403020204" pitchFamily="49" charset="0"/>
            <a:cs typeface="+mn-cs"/>
          </a:endParaRPr>
        </a:p>
      </dsp:txBody>
      <dsp:txXfrm>
        <a:off x="424277" y="1020"/>
        <a:ext cx="3129043" cy="1877426"/>
      </dsp:txXfrm>
    </dsp:sp>
    <dsp:sp modelId="{84BE5DBD-11C3-4BA9-8FFD-0B178735B7FB}">
      <dsp:nvSpPr>
        <dsp:cNvPr id="0" name=""/>
        <dsp:cNvSpPr/>
      </dsp:nvSpPr>
      <dsp:spPr>
        <a:xfrm>
          <a:off x="3866225" y="2040"/>
          <a:ext cx="3129043" cy="1877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>
              <a:solidFill>
                <a:prstClr val="white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+mn-cs"/>
            </a:rPr>
            <a:t>anconda</a:t>
          </a:r>
          <a:endParaRPr lang="zh-CN" altLang="en-US" sz="3200" kern="1200" dirty="0">
            <a:solidFill>
              <a:prstClr val="white"/>
            </a:solidFill>
            <a:latin typeface="Source Code Pro Semibold" panose="020B0609030403020204" pitchFamily="49" charset="0"/>
            <a:ea typeface="Source Code Pro Semibold" panose="020B0609030403020204" pitchFamily="49" charset="0"/>
            <a:cs typeface="+mn-cs"/>
          </a:endParaRPr>
        </a:p>
      </dsp:txBody>
      <dsp:txXfrm>
        <a:off x="3866225" y="2040"/>
        <a:ext cx="3129043" cy="1877426"/>
      </dsp:txXfrm>
    </dsp:sp>
    <dsp:sp modelId="{A6CA0DD8-0FB8-455E-9BFF-5F36D8E7EF6E}">
      <dsp:nvSpPr>
        <dsp:cNvPr id="0" name=""/>
        <dsp:cNvSpPr/>
      </dsp:nvSpPr>
      <dsp:spPr>
        <a:xfrm>
          <a:off x="7271000" y="2040"/>
          <a:ext cx="3129043" cy="1877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>
              <a:solidFill>
                <a:prstClr val="white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  <a:cs typeface="+mn-cs"/>
            </a:rPr>
            <a:t>tensorflow</a:t>
          </a:r>
          <a:endParaRPr lang="zh-CN" altLang="en-US" sz="3200" kern="1200" dirty="0">
            <a:solidFill>
              <a:prstClr val="white"/>
            </a:solidFill>
            <a:latin typeface="Source Code Pro Semibold" panose="020B0609030403020204" pitchFamily="49" charset="0"/>
            <a:ea typeface="Source Code Pro Semibold" panose="020B0609030403020204" pitchFamily="49" charset="0"/>
            <a:cs typeface="+mn-cs"/>
          </a:endParaRPr>
        </a:p>
      </dsp:txBody>
      <dsp:txXfrm>
        <a:off x="7271000" y="2040"/>
        <a:ext cx="3129043" cy="1877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80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2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51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5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66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7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1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4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BC64B7-6F90-41C9-9C11-2593CB9D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2434" y="-59098"/>
            <a:ext cx="13116867" cy="691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A7A606-CC64-455D-A5FC-08683B94ECAC}"/>
              </a:ext>
            </a:extLst>
          </p:cNvPr>
          <p:cNvSpPr/>
          <p:nvPr/>
        </p:nvSpPr>
        <p:spPr>
          <a:xfrm>
            <a:off x="-747972" y="71530"/>
            <a:ext cx="13187834" cy="6858000"/>
          </a:xfrm>
          <a:prstGeom prst="rect">
            <a:avLst/>
          </a:prstGeom>
          <a:solidFill>
            <a:schemeClr val="dk1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58B862-184B-42F3-8547-07B78195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3533" y="-130628"/>
            <a:ext cx="12523063" cy="3951504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EFFFFE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短学期第二次答辩成果演示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81F3C1-6673-43FF-843D-9940C151A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93215"/>
            <a:ext cx="8689976" cy="13715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李智豪</a:t>
            </a:r>
          </a:p>
        </p:txBody>
      </p:sp>
    </p:spTree>
    <p:extLst>
      <p:ext uri="{BB962C8B-B14F-4D97-AF65-F5344CB8AC3E}">
        <p14:creationId xmlns:p14="http://schemas.microsoft.com/office/powerpoint/2010/main" val="20030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0DD6BB-5A00-4009-83BB-1079175D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85585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CN" b="1" cap="none" dirty="0">
                <a:latin typeface="Bradley Hand ITC" panose="03070402050302030203" pitchFamily="66" charset="0"/>
              </a:rPr>
              <a:t>Learning    Making    a   ppt</a:t>
            </a:r>
            <a:endParaRPr lang="zh-CN" altLang="en-US" b="1" cap="none" dirty="0">
              <a:latin typeface="Bradley Hand ITC" panose="03070402050302030203" pitchFamily="66" charset="0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4E3C418-6D4E-4A3A-9947-5712BA663B9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8200553"/>
              </p:ext>
            </p:extLst>
          </p:nvPr>
        </p:nvGraphicFramePr>
        <p:xfrm>
          <a:off x="913149" y="1558569"/>
          <a:ext cx="10363200" cy="503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56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6EB5F-CE78-43A8-92B4-1DA26B94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96" y="46127"/>
            <a:ext cx="10364451" cy="1092718"/>
          </a:xfrm>
        </p:spPr>
        <p:txBody>
          <a:bodyPr/>
          <a:lstStyle/>
          <a:p>
            <a:r>
              <a:rPr lang="en-US" altLang="zh-CN" sz="4400" b="1" cap="none" dirty="0">
                <a:latin typeface="Rage Italic" panose="03070502040507070304" pitchFamily="66" charset="0"/>
                <a:ea typeface="Source Code Pro" panose="020B0509030403020204" pitchFamily="49" charset="0"/>
              </a:rPr>
              <a:t> </a:t>
            </a:r>
            <a:r>
              <a:rPr lang="en-US" altLang="zh-CN" b="1" cap="none" dirty="0">
                <a:latin typeface="Bradley Hand ITC" panose="03070402050302030203" pitchFamily="66" charset="0"/>
              </a:rPr>
              <a:t>Install   My  Environment</a:t>
            </a:r>
            <a:endParaRPr lang="zh-CN" altLang="en-US" b="1" cap="none" dirty="0">
              <a:latin typeface="Bradley Hand ITC" panose="03070402050302030203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B0DDF-783A-4418-9B0B-6FFB79A073D6}"/>
              </a:ext>
            </a:extLst>
          </p:cNvPr>
          <p:cNvSpPr/>
          <p:nvPr/>
        </p:nvSpPr>
        <p:spPr>
          <a:xfrm>
            <a:off x="756771" y="2116899"/>
            <a:ext cx="10363826" cy="43017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25400" dir="5400000" sx="101000" sy="101000" algn="t" rotWithShape="0">
              <a:schemeClr val="tx1">
                <a:lumMod val="85000"/>
                <a:lumOff val="15000"/>
                <a:alpha val="41000"/>
              </a:scheme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550C1C3D-446F-4B7C-89A2-E27776D76DB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36662794"/>
              </p:ext>
            </p:extLst>
          </p:nvPr>
        </p:nvGraphicFramePr>
        <p:xfrm>
          <a:off x="581735" y="4389120"/>
          <a:ext cx="10861494" cy="187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1252CB7-6A21-4ED4-B326-E72409F42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403" y="1298123"/>
            <a:ext cx="6173940" cy="2690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A7FA50-3448-4EA3-8E96-D4CDFF078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702" y="1298123"/>
            <a:ext cx="3019785" cy="2690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2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9A586B-29BF-41EB-9D8A-12044D239ACC}"/>
              </a:ext>
            </a:extLst>
          </p:cNvPr>
          <p:cNvSpPr/>
          <p:nvPr/>
        </p:nvSpPr>
        <p:spPr>
          <a:xfrm>
            <a:off x="355600" y="1604434"/>
            <a:ext cx="11480800" cy="41783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25400" dir="5400000" sx="101000" sy="101000" algn="t" rotWithShape="0">
              <a:schemeClr val="tx1">
                <a:lumMod val="85000"/>
                <a:lumOff val="15000"/>
                <a:alpha val="41000"/>
              </a:scheme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881F79-E473-4F7D-95F3-DCCE6240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82" y="185321"/>
            <a:ext cx="10848427" cy="1566640"/>
          </a:xfrm>
        </p:spPr>
        <p:txBody>
          <a:bodyPr/>
          <a:lstStyle/>
          <a:p>
            <a:r>
              <a:rPr lang="en-US" altLang="zh-CN" b="1" dirty="0">
                <a:latin typeface="Bradley Hand ITC" panose="03070402050302030203" pitchFamily="66" charset="0"/>
              </a:rPr>
              <a:t>Text2</a:t>
            </a:r>
            <a:r>
              <a:rPr lang="zh-CN" altLang="en-US" b="1" dirty="0">
                <a:latin typeface="Bradley Hand ITC" panose="03070402050302030203" pitchFamily="66" charset="0"/>
              </a:rPr>
              <a:t>：</a:t>
            </a:r>
            <a:r>
              <a:rPr lang="en-US" altLang="zh-CN" b="1" cap="none" dirty="0">
                <a:latin typeface="Bradley Hand ITC" panose="03070402050302030203" pitchFamily="66" charset="0"/>
              </a:rPr>
              <a:t>Uploading The Codes of </a:t>
            </a:r>
            <a:r>
              <a:rPr lang="en-US" altLang="zh-CN" b="1" dirty="0" err="1">
                <a:latin typeface="Bradley Hand ITC" panose="03070402050302030203" pitchFamily="66" charset="0"/>
              </a:rPr>
              <a:t>cnn</a:t>
            </a:r>
            <a:endParaRPr lang="zh-CN" altLang="en-US" b="1" dirty="0">
              <a:latin typeface="Bradley Hand ITC" panose="03070402050302030203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5059B9-E779-4492-A391-513EEDBE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17" y="1924202"/>
            <a:ext cx="4409377" cy="354790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F6ECDD-5535-4BC6-A11F-87140324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7" y="1899488"/>
            <a:ext cx="6149469" cy="354790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0829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702EC-D217-4DCA-BC83-D1A07CB5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40" y="143935"/>
            <a:ext cx="11083493" cy="185574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Bradley Hand ITC" panose="03070402050302030203" pitchFamily="66" charset="0"/>
              </a:rPr>
              <a:t>Text3</a:t>
            </a:r>
            <a:r>
              <a:rPr lang="zh-CN" altLang="en-US" b="1" dirty="0">
                <a:latin typeface="Bradley Hand ITC" panose="03070402050302030203" pitchFamily="66" charset="0"/>
              </a:rPr>
              <a:t>：</a:t>
            </a:r>
            <a:r>
              <a:rPr lang="en-US" altLang="zh-CN" b="1" cap="none" dirty="0">
                <a:latin typeface="Bradley Hand ITC" panose="03070402050302030203" pitchFamily="66" charset="0"/>
              </a:rPr>
              <a:t>Classifying CIFAR-10 Basing on CNN</a:t>
            </a:r>
            <a:endParaRPr lang="zh-CN" altLang="en-US" b="1" cap="none" dirty="0">
              <a:latin typeface="Bradley Hand ITC" panose="03070402050302030203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AC879-BC70-42CF-82CF-292E5A68B5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B255F0-3B11-4609-AE72-7217CC9D539C}"/>
              </a:ext>
            </a:extLst>
          </p:cNvPr>
          <p:cNvSpPr/>
          <p:nvPr/>
        </p:nvSpPr>
        <p:spPr>
          <a:xfrm>
            <a:off x="266006" y="1659467"/>
            <a:ext cx="11654445" cy="44254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25400" dir="5400000" sx="101000" sy="101000" algn="t" rotWithShape="0">
              <a:schemeClr val="tx1">
                <a:lumMod val="85000"/>
                <a:lumOff val="15000"/>
                <a:alpha val="41000"/>
              </a:scheme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E8272-5F89-42C0-BA21-940D6B89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35" y="1999678"/>
            <a:ext cx="7038095" cy="1390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22427-2BF1-41ED-9D41-98798848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64" y="2078998"/>
            <a:ext cx="3915043" cy="3585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AB8561-6078-4C6B-8467-EAB3B3806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5" y="3602954"/>
            <a:ext cx="7038095" cy="952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7C0CBF-C5C4-4C8C-BE6B-BC73A139B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5" y="4674646"/>
            <a:ext cx="7038095" cy="990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20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BBCE9E-D7D8-408D-B34B-7E54EBE3B523}"/>
              </a:ext>
            </a:extLst>
          </p:cNvPr>
          <p:cNvSpPr/>
          <p:nvPr/>
        </p:nvSpPr>
        <p:spPr>
          <a:xfrm>
            <a:off x="581891" y="1582343"/>
            <a:ext cx="10684000" cy="44443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25400" dir="5400000" sx="101000" sy="101000" algn="t" rotWithShape="0">
              <a:schemeClr val="tx1">
                <a:lumMod val="85000"/>
                <a:lumOff val="15000"/>
                <a:alpha val="41000"/>
              </a:scheme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805807-DE88-49B9-A954-8B7714AE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3" y="421579"/>
            <a:ext cx="11139053" cy="1810835"/>
          </a:xfrm>
        </p:spPr>
        <p:txBody>
          <a:bodyPr/>
          <a:lstStyle/>
          <a:p>
            <a:r>
              <a:rPr lang="en-US" altLang="zh-CN" cap="none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6000" b="1" cap="none" dirty="0">
                <a:latin typeface="Bradley Hand ITC" panose="03070402050302030203" pitchFamily="66" charset="0"/>
              </a:rPr>
              <a:t>Busy but Meaningful</a:t>
            </a:r>
            <a:br>
              <a:rPr lang="zh-CN" altLang="en-US" sz="6000" dirty="0"/>
            </a:b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8028D-49F0-4889-8C21-95CEFFDE3F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0648" y="1626832"/>
            <a:ext cx="5079702" cy="4294908"/>
          </a:xfrm>
        </p:spPr>
        <p:txBody>
          <a:bodyPr/>
          <a:lstStyle/>
          <a:p>
            <a:r>
              <a:rPr lang="en-US" altLang="zh-CN" cap="none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Limited time</a:t>
            </a:r>
          </a:p>
          <a:p>
            <a:r>
              <a:rPr lang="en-US" altLang="zh-CN" cap="none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More works</a:t>
            </a:r>
          </a:p>
          <a:p>
            <a:r>
              <a:rPr lang="en-US" altLang="zh-CN" cap="none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More contents</a:t>
            </a:r>
          </a:p>
          <a:p>
            <a:r>
              <a:rPr lang="en-US" altLang="zh-CN" cap="none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More theories</a:t>
            </a:r>
          </a:p>
          <a:p>
            <a:r>
              <a:rPr lang="en-US" altLang="zh-CN" cap="none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More coding</a:t>
            </a:r>
          </a:p>
          <a:p>
            <a:r>
              <a:rPr lang="en-US" altLang="zh-CN" cap="none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More platform to use</a:t>
            </a:r>
          </a:p>
          <a:p>
            <a:r>
              <a:rPr lang="en-US" altLang="zh-CN" cap="none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More skills to learn</a:t>
            </a:r>
          </a:p>
          <a:p>
            <a:r>
              <a:rPr lang="en-US" altLang="zh-CN" cap="none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More…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023CD5-D923-4B50-B0ED-25A5C07D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374" y="4225131"/>
            <a:ext cx="3236465" cy="1535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5E5DBE-6ED2-487B-9713-5684434D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63" y="1850511"/>
            <a:ext cx="2114208" cy="3910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C825EC-C566-4354-9073-2DCAE81C7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798" y="2025350"/>
            <a:ext cx="3236466" cy="1748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65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D8444-BB3A-4641-9A45-CA834A49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5890" y="1627183"/>
            <a:ext cx="12818850" cy="3603634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latin typeface="Rage Italic" panose="03070502040507070304" pitchFamily="66" charset="0"/>
              </a:rPr>
              <a:t>T</a:t>
            </a:r>
            <a:r>
              <a:rPr lang="en-US" altLang="zh-CN" sz="9600" cap="none" dirty="0">
                <a:latin typeface="Rage Italic" panose="03070502040507070304" pitchFamily="66" charset="0"/>
              </a:rPr>
              <a:t>hanks</a:t>
            </a:r>
            <a:r>
              <a:rPr lang="en-US" altLang="zh-CN" sz="9600" dirty="0">
                <a:latin typeface="Rage Italic" panose="03070502040507070304" pitchFamily="66" charset="0"/>
              </a:rPr>
              <a:t>  </a:t>
            </a:r>
            <a:r>
              <a:rPr lang="en-US" altLang="zh-CN" sz="9600" cap="none" dirty="0">
                <a:latin typeface="Rage Italic" panose="03070502040507070304" pitchFamily="66" charset="0"/>
              </a:rPr>
              <a:t>you</a:t>
            </a:r>
            <a:endParaRPr lang="zh-CN" altLang="en-US" sz="9600" cap="none" dirty="0"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0745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791</TotalTime>
  <Words>61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华文彩云</vt:lpstr>
      <vt:lpstr>华文行楷</vt:lpstr>
      <vt:lpstr>Arial</vt:lpstr>
      <vt:lpstr>Bradley Hand ITC</vt:lpstr>
      <vt:lpstr>Rage Italic</vt:lpstr>
      <vt:lpstr>Source Code Pro Semibold</vt:lpstr>
      <vt:lpstr>Tw Cen MT</vt:lpstr>
      <vt:lpstr>水滴</vt:lpstr>
      <vt:lpstr>短学期第二次答辩成果演示</vt:lpstr>
      <vt:lpstr>Learning    Making    a   ppt</vt:lpstr>
      <vt:lpstr> Install   My  Environment</vt:lpstr>
      <vt:lpstr>Text2：Uploading The Codes of cnn</vt:lpstr>
      <vt:lpstr>Text3：Classifying CIFAR-10 Basing on CNN</vt:lpstr>
      <vt:lpstr> Busy but Meaningful </vt:lpstr>
      <vt:lpstr>Thanks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短学期第二次答辩演示</dc:title>
  <dc:creator>李智豪</dc:creator>
  <cp:lastModifiedBy> </cp:lastModifiedBy>
  <cp:revision>13</cp:revision>
  <dcterms:created xsi:type="dcterms:W3CDTF">2019-01-23T18:22:15Z</dcterms:created>
  <dcterms:modified xsi:type="dcterms:W3CDTF">2019-01-24T17:12:47Z</dcterms:modified>
</cp:coreProperties>
</file>