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7" r:id="rId1"/>
  </p:sldMasterIdLst>
  <p:sldIdLst>
    <p:sldId id="256" r:id="rId2"/>
    <p:sldId id="257" r:id="rId3"/>
    <p:sldId id="311" r:id="rId4"/>
    <p:sldId id="312" r:id="rId5"/>
    <p:sldId id="313" r:id="rId6"/>
    <p:sldId id="310" r:id="rId7"/>
    <p:sldId id="308" r:id="rId8"/>
    <p:sldId id="318" r:id="rId9"/>
    <p:sldId id="320" r:id="rId10"/>
    <p:sldId id="322" r:id="rId11"/>
    <p:sldId id="321" r:id="rId12"/>
    <p:sldId id="315" r:id="rId13"/>
    <p:sldId id="31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0"/>
    <p:restoredTop sz="94674"/>
  </p:normalViewPr>
  <p:slideViewPr>
    <p:cSldViewPr snapToGrid="0" snapToObjects="1">
      <p:cViewPr varScale="1">
        <p:scale>
          <a:sx n="174" d="100"/>
          <a:sy n="174" d="100"/>
        </p:scale>
        <p:origin x="51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7DA8E-DD1B-2141-8C36-6843D037C262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64298C-889C-2E45-8220-8E9D73D28E97}">
      <dgm:prSet phldrT="[Text]"/>
      <dgm:spPr/>
      <dgm:t>
        <a:bodyPr/>
        <a:lstStyle/>
        <a:p>
          <a:r>
            <a:rPr lang="en-US" dirty="0" err="1"/>
            <a:t>初识</a:t>
          </a:r>
          <a:r>
            <a:rPr lang="zh-Hans" altLang="en-US" dirty="0"/>
            <a:t> </a:t>
          </a:r>
          <a:r>
            <a:rPr lang="en-US" altLang="zh-Hans" dirty="0"/>
            <a:t>GIT</a:t>
          </a:r>
          <a:endParaRPr lang="en-US" dirty="0"/>
        </a:p>
      </dgm:t>
    </dgm:pt>
    <dgm:pt modelId="{469A7846-171E-2E41-8C0A-00DA3DF4F4AC}" type="parTrans" cxnId="{3ADC171C-2ECC-8E48-AF2A-58944F6397AB}">
      <dgm:prSet/>
      <dgm:spPr/>
      <dgm:t>
        <a:bodyPr/>
        <a:lstStyle/>
        <a:p>
          <a:endParaRPr lang="en-US"/>
        </a:p>
      </dgm:t>
    </dgm:pt>
    <dgm:pt modelId="{85C7FA24-2BF7-F849-9B59-9B4BB7A3290F}" type="sibTrans" cxnId="{3ADC171C-2ECC-8E48-AF2A-58944F6397AB}">
      <dgm:prSet/>
      <dgm:spPr/>
      <dgm:t>
        <a:bodyPr/>
        <a:lstStyle/>
        <a:p>
          <a:endParaRPr lang="en-US"/>
        </a:p>
      </dgm:t>
    </dgm:pt>
    <dgm:pt modelId="{A43028F7-454E-F94B-B55C-459DFEAF83A6}">
      <dgm:prSet phldrT="[Text]"/>
      <dgm:spPr/>
      <dgm:t>
        <a:bodyPr/>
        <a:lstStyle/>
        <a:p>
          <a:r>
            <a:rPr lang="en-US" altLang="zh-Hans" dirty="0"/>
            <a:t>GIT</a:t>
          </a:r>
          <a:r>
            <a:rPr lang="zh-Hans" altLang="en-US" dirty="0"/>
            <a:t> </a:t>
          </a:r>
          <a:r>
            <a:rPr lang="en-US" dirty="0" err="1"/>
            <a:t>基本概念</a:t>
          </a:r>
          <a:endParaRPr lang="en-US" dirty="0"/>
        </a:p>
      </dgm:t>
    </dgm:pt>
    <dgm:pt modelId="{5D830883-1EF5-004D-9D45-DB6D2DD8B4C5}" type="parTrans" cxnId="{97C7D1E6-0088-1147-8D27-3973CF3FC159}">
      <dgm:prSet/>
      <dgm:spPr/>
      <dgm:t>
        <a:bodyPr/>
        <a:lstStyle/>
        <a:p>
          <a:endParaRPr lang="en-US"/>
        </a:p>
      </dgm:t>
    </dgm:pt>
    <dgm:pt modelId="{61225505-DD75-8748-A1C2-373CE65EC96C}" type="sibTrans" cxnId="{97C7D1E6-0088-1147-8D27-3973CF3FC159}">
      <dgm:prSet/>
      <dgm:spPr/>
      <dgm:t>
        <a:bodyPr/>
        <a:lstStyle/>
        <a:p>
          <a:endParaRPr lang="en-US"/>
        </a:p>
      </dgm:t>
    </dgm:pt>
    <dgm:pt modelId="{79C0C650-24DF-8A4F-A3A6-3E0AFF47F67D}">
      <dgm:prSet phldrT="[Text]"/>
      <dgm:spPr/>
      <dgm:t>
        <a:bodyPr/>
        <a:lstStyle/>
        <a:p>
          <a:r>
            <a:rPr lang="en-US" dirty="0" err="1"/>
            <a:t>丰e足食的分支管理</a:t>
          </a:r>
          <a:endParaRPr lang="en-US" dirty="0"/>
        </a:p>
      </dgm:t>
    </dgm:pt>
    <dgm:pt modelId="{376D046A-805F-6145-93CF-34FA97A8C380}" type="parTrans" cxnId="{7DC7FA56-3010-DA43-8DAA-21AF66BDABE2}">
      <dgm:prSet/>
      <dgm:spPr/>
      <dgm:t>
        <a:bodyPr/>
        <a:lstStyle/>
        <a:p>
          <a:endParaRPr lang="en-US"/>
        </a:p>
      </dgm:t>
    </dgm:pt>
    <dgm:pt modelId="{2838CEC7-DE80-E444-A5B7-90C930CE2961}" type="sibTrans" cxnId="{7DC7FA56-3010-DA43-8DAA-21AF66BDABE2}">
      <dgm:prSet/>
      <dgm:spPr/>
      <dgm:t>
        <a:bodyPr/>
        <a:lstStyle/>
        <a:p>
          <a:endParaRPr lang="en-US"/>
        </a:p>
      </dgm:t>
    </dgm:pt>
    <dgm:pt modelId="{91310CE5-90EE-064E-B372-C748E6509372}">
      <dgm:prSet phldrT="[Text]"/>
      <dgm:spPr/>
      <dgm:t>
        <a:bodyPr/>
        <a:lstStyle/>
        <a:p>
          <a:r>
            <a:rPr lang="en-US" dirty="0" err="1"/>
            <a:t>欢迎补充</a:t>
          </a:r>
          <a:endParaRPr lang="en-US" dirty="0"/>
        </a:p>
      </dgm:t>
    </dgm:pt>
    <dgm:pt modelId="{2A0C8BA3-99FB-FB44-B8F5-1A418625AD2E}" type="parTrans" cxnId="{C777965A-67AA-934F-A991-E0795D6DF80E}">
      <dgm:prSet/>
      <dgm:spPr/>
      <dgm:t>
        <a:bodyPr/>
        <a:lstStyle/>
        <a:p>
          <a:endParaRPr lang="en-US"/>
        </a:p>
      </dgm:t>
    </dgm:pt>
    <dgm:pt modelId="{8DF3CB15-0B6D-A943-B0B4-F59896F1A2DC}" type="sibTrans" cxnId="{C777965A-67AA-934F-A991-E0795D6DF80E}">
      <dgm:prSet/>
      <dgm:spPr/>
      <dgm:t>
        <a:bodyPr/>
        <a:lstStyle/>
        <a:p>
          <a:endParaRPr lang="en-US"/>
        </a:p>
      </dgm:t>
    </dgm:pt>
    <dgm:pt modelId="{4C33ECF1-DBB5-9244-B659-12B7D2370E57}">
      <dgm:prSet phldrT="[Text]"/>
      <dgm:spPr/>
      <dgm:t>
        <a:bodyPr/>
        <a:lstStyle/>
        <a:p>
          <a:r>
            <a:rPr lang="en-US" altLang="zh-Hans" dirty="0"/>
            <a:t>GIT</a:t>
          </a:r>
          <a:r>
            <a:rPr lang="zh-Hans" altLang="en-US" dirty="0"/>
            <a:t> </a:t>
          </a:r>
          <a:r>
            <a:rPr lang="en-US" dirty="0" err="1"/>
            <a:t>分支管理</a:t>
          </a:r>
          <a:endParaRPr lang="en-US" dirty="0"/>
        </a:p>
      </dgm:t>
    </dgm:pt>
    <dgm:pt modelId="{7926A702-D6FF-0C43-933A-5ACB27874796}" type="parTrans" cxnId="{3ADEA664-482A-534B-A545-C35F84111C22}">
      <dgm:prSet/>
      <dgm:spPr/>
      <dgm:t>
        <a:bodyPr/>
        <a:lstStyle/>
        <a:p>
          <a:endParaRPr lang="en-US"/>
        </a:p>
      </dgm:t>
    </dgm:pt>
    <dgm:pt modelId="{C9AC563A-BB52-CA4C-A0FF-45B24D9558A2}" type="sibTrans" cxnId="{3ADEA664-482A-534B-A545-C35F84111C22}">
      <dgm:prSet/>
      <dgm:spPr/>
      <dgm:t>
        <a:bodyPr/>
        <a:lstStyle/>
        <a:p>
          <a:endParaRPr lang="en-US"/>
        </a:p>
      </dgm:t>
    </dgm:pt>
    <dgm:pt modelId="{3B06BE09-0E75-8848-8894-5D2FD99B51DB}" type="pres">
      <dgm:prSet presAssocID="{9FA7DA8E-DD1B-2141-8C36-6843D037C262}" presName="Name0" presStyleCnt="0">
        <dgm:presLayoutVars>
          <dgm:chMax val="7"/>
          <dgm:chPref val="7"/>
          <dgm:dir/>
        </dgm:presLayoutVars>
      </dgm:prSet>
      <dgm:spPr/>
    </dgm:pt>
    <dgm:pt modelId="{5FB9714C-8D25-5A43-8122-3D00D9519FC6}" type="pres">
      <dgm:prSet presAssocID="{9FA7DA8E-DD1B-2141-8C36-6843D037C262}" presName="Name1" presStyleCnt="0"/>
      <dgm:spPr/>
    </dgm:pt>
    <dgm:pt modelId="{C7D12C2C-3B7A-4A40-8BFB-074411A08542}" type="pres">
      <dgm:prSet presAssocID="{9FA7DA8E-DD1B-2141-8C36-6843D037C262}" presName="cycle" presStyleCnt="0"/>
      <dgm:spPr/>
    </dgm:pt>
    <dgm:pt modelId="{E3DF682D-24EB-0B44-9FC1-BA34F08FCE6A}" type="pres">
      <dgm:prSet presAssocID="{9FA7DA8E-DD1B-2141-8C36-6843D037C262}" presName="srcNode" presStyleLbl="node1" presStyleIdx="0" presStyleCnt="5"/>
      <dgm:spPr/>
    </dgm:pt>
    <dgm:pt modelId="{7ABC3815-FBBF-B64E-BD80-6F5FA01464EC}" type="pres">
      <dgm:prSet presAssocID="{9FA7DA8E-DD1B-2141-8C36-6843D037C262}" presName="conn" presStyleLbl="parChTrans1D2" presStyleIdx="0" presStyleCnt="1"/>
      <dgm:spPr/>
    </dgm:pt>
    <dgm:pt modelId="{6B531BBF-AA3E-8D41-8CB3-A89B993A08EC}" type="pres">
      <dgm:prSet presAssocID="{9FA7DA8E-DD1B-2141-8C36-6843D037C262}" presName="extraNode" presStyleLbl="node1" presStyleIdx="0" presStyleCnt="5"/>
      <dgm:spPr/>
    </dgm:pt>
    <dgm:pt modelId="{E7431CF3-1D37-9049-B4CC-E9B31E51C932}" type="pres">
      <dgm:prSet presAssocID="{9FA7DA8E-DD1B-2141-8C36-6843D037C262}" presName="dstNode" presStyleLbl="node1" presStyleIdx="0" presStyleCnt="5"/>
      <dgm:spPr/>
    </dgm:pt>
    <dgm:pt modelId="{FEEDC0B7-06CC-1E4A-85EB-77D2FD345DB5}" type="pres">
      <dgm:prSet presAssocID="{3E64298C-889C-2E45-8220-8E9D73D28E97}" presName="text_1" presStyleLbl="node1" presStyleIdx="0" presStyleCnt="5">
        <dgm:presLayoutVars>
          <dgm:bulletEnabled val="1"/>
        </dgm:presLayoutVars>
      </dgm:prSet>
      <dgm:spPr/>
    </dgm:pt>
    <dgm:pt modelId="{DC008ACC-4265-F143-A762-FAA43F1A7C03}" type="pres">
      <dgm:prSet presAssocID="{3E64298C-889C-2E45-8220-8E9D73D28E97}" presName="accent_1" presStyleCnt="0"/>
      <dgm:spPr/>
    </dgm:pt>
    <dgm:pt modelId="{4497B415-F117-0D4D-9341-11DF7F044485}" type="pres">
      <dgm:prSet presAssocID="{3E64298C-889C-2E45-8220-8E9D73D28E97}" presName="accentRepeatNode" presStyleLbl="solidFgAcc1" presStyleIdx="0" presStyleCnt="5"/>
      <dgm:spPr/>
    </dgm:pt>
    <dgm:pt modelId="{734239A2-C3FF-8A46-8EDB-D30E448A1846}" type="pres">
      <dgm:prSet presAssocID="{A43028F7-454E-F94B-B55C-459DFEAF83A6}" presName="text_2" presStyleLbl="node1" presStyleIdx="1" presStyleCnt="5">
        <dgm:presLayoutVars>
          <dgm:bulletEnabled val="1"/>
        </dgm:presLayoutVars>
      </dgm:prSet>
      <dgm:spPr/>
    </dgm:pt>
    <dgm:pt modelId="{9CBF8FE3-1038-FD4C-A533-839CF3822A94}" type="pres">
      <dgm:prSet presAssocID="{A43028F7-454E-F94B-B55C-459DFEAF83A6}" presName="accent_2" presStyleCnt="0"/>
      <dgm:spPr/>
    </dgm:pt>
    <dgm:pt modelId="{4ECBEB49-CA56-3D40-896C-96C144E7F3EA}" type="pres">
      <dgm:prSet presAssocID="{A43028F7-454E-F94B-B55C-459DFEAF83A6}" presName="accentRepeatNode" presStyleLbl="solidFgAcc1" presStyleIdx="1" presStyleCnt="5"/>
      <dgm:spPr/>
    </dgm:pt>
    <dgm:pt modelId="{C0B66978-EFB6-B24E-9D3A-0752D89CF033}" type="pres">
      <dgm:prSet presAssocID="{4C33ECF1-DBB5-9244-B659-12B7D2370E57}" presName="text_3" presStyleLbl="node1" presStyleIdx="2" presStyleCnt="5">
        <dgm:presLayoutVars>
          <dgm:bulletEnabled val="1"/>
        </dgm:presLayoutVars>
      </dgm:prSet>
      <dgm:spPr/>
    </dgm:pt>
    <dgm:pt modelId="{0C669F84-A969-EE45-AE98-AB59F52C5327}" type="pres">
      <dgm:prSet presAssocID="{4C33ECF1-DBB5-9244-B659-12B7D2370E57}" presName="accent_3" presStyleCnt="0"/>
      <dgm:spPr/>
    </dgm:pt>
    <dgm:pt modelId="{FC854845-CD42-CC41-882F-B8F0240974A7}" type="pres">
      <dgm:prSet presAssocID="{4C33ECF1-DBB5-9244-B659-12B7D2370E57}" presName="accentRepeatNode" presStyleLbl="solidFgAcc1" presStyleIdx="2" presStyleCnt="5"/>
      <dgm:spPr/>
    </dgm:pt>
    <dgm:pt modelId="{9FD51081-AC7F-9B4F-98D7-F8DFFAE5FA77}" type="pres">
      <dgm:prSet presAssocID="{79C0C650-24DF-8A4F-A3A6-3E0AFF47F67D}" presName="text_4" presStyleLbl="node1" presStyleIdx="3" presStyleCnt="5">
        <dgm:presLayoutVars>
          <dgm:bulletEnabled val="1"/>
        </dgm:presLayoutVars>
      </dgm:prSet>
      <dgm:spPr/>
    </dgm:pt>
    <dgm:pt modelId="{A7B77494-A307-EE46-AE7F-415F5D122D0D}" type="pres">
      <dgm:prSet presAssocID="{79C0C650-24DF-8A4F-A3A6-3E0AFF47F67D}" presName="accent_4" presStyleCnt="0"/>
      <dgm:spPr/>
    </dgm:pt>
    <dgm:pt modelId="{A899E339-F4F2-4745-917F-D321E93F68BB}" type="pres">
      <dgm:prSet presAssocID="{79C0C650-24DF-8A4F-A3A6-3E0AFF47F67D}" presName="accentRepeatNode" presStyleLbl="solidFgAcc1" presStyleIdx="3" presStyleCnt="5"/>
      <dgm:spPr/>
    </dgm:pt>
    <dgm:pt modelId="{D147B19F-9FC0-0849-B035-A9E6488E86B7}" type="pres">
      <dgm:prSet presAssocID="{91310CE5-90EE-064E-B372-C748E6509372}" presName="text_5" presStyleLbl="node1" presStyleIdx="4" presStyleCnt="5">
        <dgm:presLayoutVars>
          <dgm:bulletEnabled val="1"/>
        </dgm:presLayoutVars>
      </dgm:prSet>
      <dgm:spPr/>
    </dgm:pt>
    <dgm:pt modelId="{2A34EF88-E38D-F142-B127-017B4DA2067E}" type="pres">
      <dgm:prSet presAssocID="{91310CE5-90EE-064E-B372-C748E6509372}" presName="accent_5" presStyleCnt="0"/>
      <dgm:spPr/>
    </dgm:pt>
    <dgm:pt modelId="{18C23D34-058A-134A-AE4B-D3B229DCCC56}" type="pres">
      <dgm:prSet presAssocID="{91310CE5-90EE-064E-B372-C748E6509372}" presName="accentRepeatNode" presStyleLbl="solidFgAcc1" presStyleIdx="4" presStyleCnt="5"/>
      <dgm:spPr/>
    </dgm:pt>
  </dgm:ptLst>
  <dgm:cxnLst>
    <dgm:cxn modelId="{C8715C19-3D10-1548-985F-76FBB82A5CBE}" type="presOf" srcId="{91310CE5-90EE-064E-B372-C748E6509372}" destId="{D147B19F-9FC0-0849-B035-A9E6488E86B7}" srcOrd="0" destOrd="0" presId="urn:microsoft.com/office/officeart/2008/layout/VerticalCurvedList"/>
    <dgm:cxn modelId="{3ADC171C-2ECC-8E48-AF2A-58944F6397AB}" srcId="{9FA7DA8E-DD1B-2141-8C36-6843D037C262}" destId="{3E64298C-889C-2E45-8220-8E9D73D28E97}" srcOrd="0" destOrd="0" parTransId="{469A7846-171E-2E41-8C0A-00DA3DF4F4AC}" sibTransId="{85C7FA24-2BF7-F849-9B59-9B4BB7A3290F}"/>
    <dgm:cxn modelId="{773FB11E-5EA8-2E49-A0B9-3555DB5CD412}" type="presOf" srcId="{3E64298C-889C-2E45-8220-8E9D73D28E97}" destId="{FEEDC0B7-06CC-1E4A-85EB-77D2FD345DB5}" srcOrd="0" destOrd="0" presId="urn:microsoft.com/office/officeart/2008/layout/VerticalCurvedList"/>
    <dgm:cxn modelId="{ACC17A22-E8C1-BA4D-A40A-3134510ED745}" type="presOf" srcId="{4C33ECF1-DBB5-9244-B659-12B7D2370E57}" destId="{C0B66978-EFB6-B24E-9D3A-0752D89CF033}" srcOrd="0" destOrd="0" presId="urn:microsoft.com/office/officeart/2008/layout/VerticalCurvedList"/>
    <dgm:cxn modelId="{F5888E28-8731-9B4E-A0CB-3ED3AD579BDB}" type="presOf" srcId="{79C0C650-24DF-8A4F-A3A6-3E0AFF47F67D}" destId="{9FD51081-AC7F-9B4F-98D7-F8DFFAE5FA77}" srcOrd="0" destOrd="0" presId="urn:microsoft.com/office/officeart/2008/layout/VerticalCurvedList"/>
    <dgm:cxn modelId="{94DB3035-08D5-CF4D-A707-EA10DBB95CBB}" type="presOf" srcId="{9FA7DA8E-DD1B-2141-8C36-6843D037C262}" destId="{3B06BE09-0E75-8848-8894-5D2FD99B51DB}" srcOrd="0" destOrd="0" presId="urn:microsoft.com/office/officeart/2008/layout/VerticalCurvedList"/>
    <dgm:cxn modelId="{7DC7FA56-3010-DA43-8DAA-21AF66BDABE2}" srcId="{9FA7DA8E-DD1B-2141-8C36-6843D037C262}" destId="{79C0C650-24DF-8A4F-A3A6-3E0AFF47F67D}" srcOrd="3" destOrd="0" parTransId="{376D046A-805F-6145-93CF-34FA97A8C380}" sibTransId="{2838CEC7-DE80-E444-A5B7-90C930CE2961}"/>
    <dgm:cxn modelId="{C777965A-67AA-934F-A991-E0795D6DF80E}" srcId="{9FA7DA8E-DD1B-2141-8C36-6843D037C262}" destId="{91310CE5-90EE-064E-B372-C748E6509372}" srcOrd="4" destOrd="0" parTransId="{2A0C8BA3-99FB-FB44-B8F5-1A418625AD2E}" sibTransId="{8DF3CB15-0B6D-A943-B0B4-F59896F1A2DC}"/>
    <dgm:cxn modelId="{3ADEA664-482A-534B-A545-C35F84111C22}" srcId="{9FA7DA8E-DD1B-2141-8C36-6843D037C262}" destId="{4C33ECF1-DBB5-9244-B659-12B7D2370E57}" srcOrd="2" destOrd="0" parTransId="{7926A702-D6FF-0C43-933A-5ACB27874796}" sibTransId="{C9AC563A-BB52-CA4C-A0FF-45B24D9558A2}"/>
    <dgm:cxn modelId="{DEB05F76-266E-1B4A-B08C-C3785DA6C719}" type="presOf" srcId="{A43028F7-454E-F94B-B55C-459DFEAF83A6}" destId="{734239A2-C3FF-8A46-8EDB-D30E448A1846}" srcOrd="0" destOrd="0" presId="urn:microsoft.com/office/officeart/2008/layout/VerticalCurvedList"/>
    <dgm:cxn modelId="{07A991A6-2EC6-2740-8D89-BC3FAB19BBD0}" type="presOf" srcId="{85C7FA24-2BF7-F849-9B59-9B4BB7A3290F}" destId="{7ABC3815-FBBF-B64E-BD80-6F5FA01464EC}" srcOrd="0" destOrd="0" presId="urn:microsoft.com/office/officeart/2008/layout/VerticalCurvedList"/>
    <dgm:cxn modelId="{97C7D1E6-0088-1147-8D27-3973CF3FC159}" srcId="{9FA7DA8E-DD1B-2141-8C36-6843D037C262}" destId="{A43028F7-454E-F94B-B55C-459DFEAF83A6}" srcOrd="1" destOrd="0" parTransId="{5D830883-1EF5-004D-9D45-DB6D2DD8B4C5}" sibTransId="{61225505-DD75-8748-A1C2-373CE65EC96C}"/>
    <dgm:cxn modelId="{AB2A94D1-7126-7A40-A380-FA404B86B473}" type="presParOf" srcId="{3B06BE09-0E75-8848-8894-5D2FD99B51DB}" destId="{5FB9714C-8D25-5A43-8122-3D00D9519FC6}" srcOrd="0" destOrd="0" presId="urn:microsoft.com/office/officeart/2008/layout/VerticalCurvedList"/>
    <dgm:cxn modelId="{58D307F9-C838-4D4F-A217-5F84A2128E12}" type="presParOf" srcId="{5FB9714C-8D25-5A43-8122-3D00D9519FC6}" destId="{C7D12C2C-3B7A-4A40-8BFB-074411A08542}" srcOrd="0" destOrd="0" presId="urn:microsoft.com/office/officeart/2008/layout/VerticalCurvedList"/>
    <dgm:cxn modelId="{03747611-27FD-5144-B54C-C4E53EAC387F}" type="presParOf" srcId="{C7D12C2C-3B7A-4A40-8BFB-074411A08542}" destId="{E3DF682D-24EB-0B44-9FC1-BA34F08FCE6A}" srcOrd="0" destOrd="0" presId="urn:microsoft.com/office/officeart/2008/layout/VerticalCurvedList"/>
    <dgm:cxn modelId="{803893BF-5DC0-0249-AD24-4CC9EF5D4AFC}" type="presParOf" srcId="{C7D12C2C-3B7A-4A40-8BFB-074411A08542}" destId="{7ABC3815-FBBF-B64E-BD80-6F5FA01464EC}" srcOrd="1" destOrd="0" presId="urn:microsoft.com/office/officeart/2008/layout/VerticalCurvedList"/>
    <dgm:cxn modelId="{7D3B5BC6-834E-0B41-AE62-4745F4F8E350}" type="presParOf" srcId="{C7D12C2C-3B7A-4A40-8BFB-074411A08542}" destId="{6B531BBF-AA3E-8D41-8CB3-A89B993A08EC}" srcOrd="2" destOrd="0" presId="urn:microsoft.com/office/officeart/2008/layout/VerticalCurvedList"/>
    <dgm:cxn modelId="{61FBEE85-93F2-344D-8162-758A959E84B1}" type="presParOf" srcId="{C7D12C2C-3B7A-4A40-8BFB-074411A08542}" destId="{E7431CF3-1D37-9049-B4CC-E9B31E51C932}" srcOrd="3" destOrd="0" presId="urn:microsoft.com/office/officeart/2008/layout/VerticalCurvedList"/>
    <dgm:cxn modelId="{191416F7-B5AE-424C-B159-60D5B5834AD8}" type="presParOf" srcId="{5FB9714C-8D25-5A43-8122-3D00D9519FC6}" destId="{FEEDC0B7-06CC-1E4A-85EB-77D2FD345DB5}" srcOrd="1" destOrd="0" presId="urn:microsoft.com/office/officeart/2008/layout/VerticalCurvedList"/>
    <dgm:cxn modelId="{8C03A83A-9D1C-8F4F-B7A7-6F69EA84A469}" type="presParOf" srcId="{5FB9714C-8D25-5A43-8122-3D00D9519FC6}" destId="{DC008ACC-4265-F143-A762-FAA43F1A7C03}" srcOrd="2" destOrd="0" presId="urn:microsoft.com/office/officeart/2008/layout/VerticalCurvedList"/>
    <dgm:cxn modelId="{FB0C5B7F-698B-D741-B533-AEE11E9F2D84}" type="presParOf" srcId="{DC008ACC-4265-F143-A762-FAA43F1A7C03}" destId="{4497B415-F117-0D4D-9341-11DF7F044485}" srcOrd="0" destOrd="0" presId="urn:microsoft.com/office/officeart/2008/layout/VerticalCurvedList"/>
    <dgm:cxn modelId="{6786A08F-33AD-8B45-9CC3-746AE665BE23}" type="presParOf" srcId="{5FB9714C-8D25-5A43-8122-3D00D9519FC6}" destId="{734239A2-C3FF-8A46-8EDB-D30E448A1846}" srcOrd="3" destOrd="0" presId="urn:microsoft.com/office/officeart/2008/layout/VerticalCurvedList"/>
    <dgm:cxn modelId="{DD28A283-1B03-3E44-9874-22B9212FFD25}" type="presParOf" srcId="{5FB9714C-8D25-5A43-8122-3D00D9519FC6}" destId="{9CBF8FE3-1038-FD4C-A533-839CF3822A94}" srcOrd="4" destOrd="0" presId="urn:microsoft.com/office/officeart/2008/layout/VerticalCurvedList"/>
    <dgm:cxn modelId="{54ACDD84-673E-6741-BF60-9471FA3CFC98}" type="presParOf" srcId="{9CBF8FE3-1038-FD4C-A533-839CF3822A94}" destId="{4ECBEB49-CA56-3D40-896C-96C144E7F3EA}" srcOrd="0" destOrd="0" presId="urn:microsoft.com/office/officeart/2008/layout/VerticalCurvedList"/>
    <dgm:cxn modelId="{309A7BC9-722E-8F42-82EE-E0A3611EC2DC}" type="presParOf" srcId="{5FB9714C-8D25-5A43-8122-3D00D9519FC6}" destId="{C0B66978-EFB6-B24E-9D3A-0752D89CF033}" srcOrd="5" destOrd="0" presId="urn:microsoft.com/office/officeart/2008/layout/VerticalCurvedList"/>
    <dgm:cxn modelId="{A3A7F4EE-0F54-3A49-A043-CA89D9315D8F}" type="presParOf" srcId="{5FB9714C-8D25-5A43-8122-3D00D9519FC6}" destId="{0C669F84-A969-EE45-AE98-AB59F52C5327}" srcOrd="6" destOrd="0" presId="urn:microsoft.com/office/officeart/2008/layout/VerticalCurvedList"/>
    <dgm:cxn modelId="{1C62B25C-F704-F34A-9038-5FAA8A39B730}" type="presParOf" srcId="{0C669F84-A969-EE45-AE98-AB59F52C5327}" destId="{FC854845-CD42-CC41-882F-B8F0240974A7}" srcOrd="0" destOrd="0" presId="urn:microsoft.com/office/officeart/2008/layout/VerticalCurvedList"/>
    <dgm:cxn modelId="{FA694E29-D496-5D49-9599-85C6D75D7DA0}" type="presParOf" srcId="{5FB9714C-8D25-5A43-8122-3D00D9519FC6}" destId="{9FD51081-AC7F-9B4F-98D7-F8DFFAE5FA77}" srcOrd="7" destOrd="0" presId="urn:microsoft.com/office/officeart/2008/layout/VerticalCurvedList"/>
    <dgm:cxn modelId="{312596EC-04D1-4B4D-8D7B-E79653574076}" type="presParOf" srcId="{5FB9714C-8D25-5A43-8122-3D00D9519FC6}" destId="{A7B77494-A307-EE46-AE7F-415F5D122D0D}" srcOrd="8" destOrd="0" presId="urn:microsoft.com/office/officeart/2008/layout/VerticalCurvedList"/>
    <dgm:cxn modelId="{9F79613F-0817-CC40-988C-65854AAD60D4}" type="presParOf" srcId="{A7B77494-A307-EE46-AE7F-415F5D122D0D}" destId="{A899E339-F4F2-4745-917F-D321E93F68BB}" srcOrd="0" destOrd="0" presId="urn:microsoft.com/office/officeart/2008/layout/VerticalCurvedList"/>
    <dgm:cxn modelId="{54F9A442-981C-7C4D-94C4-98BA16B7A0CF}" type="presParOf" srcId="{5FB9714C-8D25-5A43-8122-3D00D9519FC6}" destId="{D147B19F-9FC0-0849-B035-A9E6488E86B7}" srcOrd="9" destOrd="0" presId="urn:microsoft.com/office/officeart/2008/layout/VerticalCurvedList"/>
    <dgm:cxn modelId="{85FDFE7A-A71F-314E-A6B4-FAD190BA2F2C}" type="presParOf" srcId="{5FB9714C-8D25-5A43-8122-3D00D9519FC6}" destId="{2A34EF88-E38D-F142-B127-017B4DA2067E}" srcOrd="10" destOrd="0" presId="urn:microsoft.com/office/officeart/2008/layout/VerticalCurvedList"/>
    <dgm:cxn modelId="{E95BEAC8-CF6E-7940-9A4C-E8C1E7CC9A40}" type="presParOf" srcId="{2A34EF88-E38D-F142-B127-017B4DA2067E}" destId="{18C23D34-058A-134A-AE4B-D3B229DCCC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C3815-FBBF-B64E-BD80-6F5FA01464EC}">
      <dsp:nvSpPr>
        <dsp:cNvPr id="0" name=""/>
        <dsp:cNvSpPr/>
      </dsp:nvSpPr>
      <dsp:spPr>
        <a:xfrm>
          <a:off x="-4579967" y="-702223"/>
          <a:ext cx="5455747" cy="5455747"/>
        </a:xfrm>
        <a:prstGeom prst="blockArc">
          <a:avLst>
            <a:gd name="adj1" fmla="val 18900000"/>
            <a:gd name="adj2" fmla="val 2700000"/>
            <a:gd name="adj3" fmla="val 3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EDC0B7-06CC-1E4A-85EB-77D2FD345DB5}">
      <dsp:nvSpPr>
        <dsp:cNvPr id="0" name=""/>
        <dsp:cNvSpPr/>
      </dsp:nvSpPr>
      <dsp:spPr>
        <a:xfrm>
          <a:off x="383364" y="253125"/>
          <a:ext cx="9620049" cy="5065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09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初识</a:t>
          </a:r>
          <a:r>
            <a:rPr lang="zh-Hans" altLang="en-US" sz="2500" kern="1200" dirty="0"/>
            <a:t> </a:t>
          </a:r>
          <a:r>
            <a:rPr lang="en-US" altLang="zh-Hans" sz="2500" kern="1200" dirty="0"/>
            <a:t>GIT</a:t>
          </a:r>
          <a:endParaRPr lang="en-US" sz="2500" kern="1200" dirty="0"/>
        </a:p>
      </dsp:txBody>
      <dsp:txXfrm>
        <a:off x="383364" y="253125"/>
        <a:ext cx="9620049" cy="506574"/>
      </dsp:txXfrm>
    </dsp:sp>
    <dsp:sp modelId="{4497B415-F117-0D4D-9341-11DF7F044485}">
      <dsp:nvSpPr>
        <dsp:cNvPr id="0" name=""/>
        <dsp:cNvSpPr/>
      </dsp:nvSpPr>
      <dsp:spPr>
        <a:xfrm>
          <a:off x="66755" y="189803"/>
          <a:ext cx="633218" cy="6332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239A2-C3FF-8A46-8EDB-D30E448A1846}">
      <dsp:nvSpPr>
        <dsp:cNvPr id="0" name=""/>
        <dsp:cNvSpPr/>
      </dsp:nvSpPr>
      <dsp:spPr>
        <a:xfrm>
          <a:off x="746361" y="1012743"/>
          <a:ext cx="9257052" cy="5065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09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500" kern="1200" dirty="0"/>
            <a:t>GIT</a:t>
          </a:r>
          <a:r>
            <a:rPr lang="zh-Hans" altLang="en-US" sz="2500" kern="1200" dirty="0"/>
            <a:t> </a:t>
          </a:r>
          <a:r>
            <a:rPr lang="en-US" sz="2500" kern="1200" dirty="0" err="1"/>
            <a:t>基本概念</a:t>
          </a:r>
          <a:endParaRPr lang="en-US" sz="2500" kern="1200" dirty="0"/>
        </a:p>
      </dsp:txBody>
      <dsp:txXfrm>
        <a:off x="746361" y="1012743"/>
        <a:ext cx="9257052" cy="506574"/>
      </dsp:txXfrm>
    </dsp:sp>
    <dsp:sp modelId="{4ECBEB49-CA56-3D40-896C-96C144E7F3EA}">
      <dsp:nvSpPr>
        <dsp:cNvPr id="0" name=""/>
        <dsp:cNvSpPr/>
      </dsp:nvSpPr>
      <dsp:spPr>
        <a:xfrm>
          <a:off x="429752" y="949422"/>
          <a:ext cx="633218" cy="6332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66978-EFB6-B24E-9D3A-0752D89CF033}">
      <dsp:nvSpPr>
        <dsp:cNvPr id="0" name=""/>
        <dsp:cNvSpPr/>
      </dsp:nvSpPr>
      <dsp:spPr>
        <a:xfrm>
          <a:off x="857771" y="1772362"/>
          <a:ext cx="9145642" cy="5065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09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500" kern="1200" dirty="0"/>
            <a:t>GIT</a:t>
          </a:r>
          <a:r>
            <a:rPr lang="zh-Hans" altLang="en-US" sz="2500" kern="1200" dirty="0"/>
            <a:t> </a:t>
          </a:r>
          <a:r>
            <a:rPr lang="en-US" sz="2500" kern="1200" dirty="0" err="1"/>
            <a:t>分支管理</a:t>
          </a:r>
          <a:endParaRPr lang="en-US" sz="2500" kern="1200" dirty="0"/>
        </a:p>
      </dsp:txBody>
      <dsp:txXfrm>
        <a:off x="857771" y="1772362"/>
        <a:ext cx="9145642" cy="506574"/>
      </dsp:txXfrm>
    </dsp:sp>
    <dsp:sp modelId="{FC854845-CD42-CC41-882F-B8F0240974A7}">
      <dsp:nvSpPr>
        <dsp:cNvPr id="0" name=""/>
        <dsp:cNvSpPr/>
      </dsp:nvSpPr>
      <dsp:spPr>
        <a:xfrm>
          <a:off x="541162" y="1709040"/>
          <a:ext cx="633218" cy="6332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51081-AC7F-9B4F-98D7-F8DFFAE5FA77}">
      <dsp:nvSpPr>
        <dsp:cNvPr id="0" name=""/>
        <dsp:cNvSpPr/>
      </dsp:nvSpPr>
      <dsp:spPr>
        <a:xfrm>
          <a:off x="746361" y="2531981"/>
          <a:ext cx="9257052" cy="5065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09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丰e足食的分支管理</a:t>
          </a:r>
          <a:endParaRPr lang="en-US" sz="2500" kern="1200" dirty="0"/>
        </a:p>
      </dsp:txBody>
      <dsp:txXfrm>
        <a:off x="746361" y="2531981"/>
        <a:ext cx="9257052" cy="506574"/>
      </dsp:txXfrm>
    </dsp:sp>
    <dsp:sp modelId="{A899E339-F4F2-4745-917F-D321E93F68BB}">
      <dsp:nvSpPr>
        <dsp:cNvPr id="0" name=""/>
        <dsp:cNvSpPr/>
      </dsp:nvSpPr>
      <dsp:spPr>
        <a:xfrm>
          <a:off x="429752" y="2468659"/>
          <a:ext cx="633218" cy="6332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7B19F-9FC0-0849-B035-A9E6488E86B7}">
      <dsp:nvSpPr>
        <dsp:cNvPr id="0" name=""/>
        <dsp:cNvSpPr/>
      </dsp:nvSpPr>
      <dsp:spPr>
        <a:xfrm>
          <a:off x="383364" y="3291600"/>
          <a:ext cx="9620049" cy="5065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09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欢迎补充</a:t>
          </a:r>
          <a:endParaRPr lang="en-US" sz="2500" kern="1200" dirty="0"/>
        </a:p>
      </dsp:txBody>
      <dsp:txXfrm>
        <a:off x="383364" y="3291600"/>
        <a:ext cx="9620049" cy="506574"/>
      </dsp:txXfrm>
    </dsp:sp>
    <dsp:sp modelId="{18C23D34-058A-134A-AE4B-D3B229DCCC56}">
      <dsp:nvSpPr>
        <dsp:cNvPr id="0" name=""/>
        <dsp:cNvSpPr/>
      </dsp:nvSpPr>
      <dsp:spPr>
        <a:xfrm>
          <a:off x="66755" y="3228278"/>
          <a:ext cx="633218" cy="6332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7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9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7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2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8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282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1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9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3772C379-9A7C-4C87-A116-CBE9F58B04C5}" type="datetimeFigureOut">
              <a:rPr lang="en-US" smtClean="0"/>
              <a:t>5/7/18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2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8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6B2B-97B1-C843-AAC6-B23E20F433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版本控制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DA3DB-B73C-0D4E-8518-E6962A9E0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GIT</a:t>
            </a:r>
            <a:r>
              <a:rPr lang="zh-CN" altLang="en-US" dirty="0"/>
              <a:t>操作指南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43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6F3B-3BA7-5348-96D6-BBB6162F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一次产品发布流程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84848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6F3B-3BA7-5348-96D6-BBB6162F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一次线上热修复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3789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E91A-3E18-C04B-B6D3-E5089F20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欢迎补充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34B09-24F9-3146-8A5C-F2AC56121680}"/>
              </a:ext>
            </a:extLst>
          </p:cNvPr>
          <p:cNvSpPr txBox="1"/>
          <p:nvPr/>
        </p:nvSpPr>
        <p:spPr>
          <a:xfrm>
            <a:off x="1186774" y="26459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我们自己的分支管理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74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E91A-3E18-C04B-B6D3-E5089F20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zh-CN" altLang="en-US" dirty="0"/>
              <a:t>谢谢大家！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0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4B1D-B900-684D-A0A6-047A7B70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B5AE02-A2E1-B94F-AB9F-B34DFF0F41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150477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892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F6C3-D682-2043-91B2-664391AA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zh-Hans" altLang="en-US" dirty="0"/>
              <a:t> </a:t>
            </a:r>
            <a:r>
              <a:rPr lang="en-US" altLang="zh-Hans" dirty="0"/>
              <a:t>GIT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272921-C440-A44B-B53A-35C08987256C}"/>
              </a:ext>
            </a:extLst>
          </p:cNvPr>
          <p:cNvSpPr txBox="1"/>
          <p:nvPr/>
        </p:nvSpPr>
        <p:spPr>
          <a:xfrm>
            <a:off x="3187032" y="3219855"/>
            <a:ext cx="291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说一说你与</a:t>
            </a:r>
            <a:r>
              <a:rPr lang="en-US" altLang="zh-Hans" dirty="0"/>
              <a:t>GIT</a:t>
            </a:r>
            <a:r>
              <a:rPr lang="zh-Hans" altLang="en-US" dirty="0"/>
              <a:t> </a:t>
            </a:r>
            <a:r>
              <a:rPr lang="zh-CN" altLang="en-US" dirty="0"/>
              <a:t>的初次相遇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1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F6C3-D682-2043-91B2-664391AA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Hans" dirty="0"/>
              <a:t>IT</a:t>
            </a:r>
            <a:r>
              <a:rPr lang="zh-Hans" altLang="en-US" dirty="0"/>
              <a:t> </a:t>
            </a:r>
            <a:r>
              <a:rPr lang="zh-CN" altLang="en-US" dirty="0"/>
              <a:t>基本概念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272921-C440-A44B-B53A-35C08987256C}"/>
              </a:ext>
            </a:extLst>
          </p:cNvPr>
          <p:cNvSpPr txBox="1"/>
          <p:nvPr/>
        </p:nvSpPr>
        <p:spPr>
          <a:xfrm>
            <a:off x="3187032" y="3219855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是该进一步了解</a:t>
            </a:r>
            <a:r>
              <a:rPr lang="en-US" altLang="zh-CN" dirty="0"/>
              <a:t>GIT</a:t>
            </a:r>
            <a:r>
              <a:rPr lang="zh-CN" altLang="en-US" dirty="0"/>
              <a:t>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4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F6C3-D682-2043-91B2-664391AA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Hans" dirty="0"/>
              <a:t>IT</a:t>
            </a:r>
            <a:r>
              <a:rPr lang="zh-Hans" altLang="en-US" dirty="0"/>
              <a:t> </a:t>
            </a:r>
            <a:r>
              <a:rPr lang="zh-CN" altLang="en-US" dirty="0"/>
              <a:t>分支管理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272921-C440-A44B-B53A-35C08987256C}"/>
              </a:ext>
            </a:extLst>
          </p:cNvPr>
          <p:cNvSpPr txBox="1"/>
          <p:nvPr/>
        </p:nvSpPr>
        <p:spPr>
          <a:xfrm>
            <a:off x="3187032" y="3219855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是该进一步了解</a:t>
            </a:r>
            <a:r>
              <a:rPr lang="en-US" altLang="zh-CN" dirty="0"/>
              <a:t>GIT</a:t>
            </a:r>
            <a:r>
              <a:rPr lang="zh-CN" altLang="en-US" dirty="0"/>
              <a:t>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E91A-3E18-C04B-B6D3-E5089F20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丰</a:t>
            </a:r>
            <a:r>
              <a:rPr lang="en-US" altLang="zh-CN" dirty="0"/>
              <a:t>e</a:t>
            </a:r>
            <a:r>
              <a:rPr lang="zh-CN" altLang="en-US" dirty="0"/>
              <a:t>足食的分支管理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34B09-24F9-3146-8A5C-F2AC56121680}"/>
              </a:ext>
            </a:extLst>
          </p:cNvPr>
          <p:cNvSpPr txBox="1"/>
          <p:nvPr/>
        </p:nvSpPr>
        <p:spPr>
          <a:xfrm>
            <a:off x="1186774" y="26459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我们自己的分支管理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3" y="721839"/>
            <a:ext cx="8888400" cy="5305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13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F48A8DB-CCEA-DD43-A145-245B7791AAD1}"/>
              </a:ext>
            </a:extLst>
          </p:cNvPr>
          <p:cNvSpPr/>
          <p:nvPr/>
        </p:nvSpPr>
        <p:spPr>
          <a:xfrm>
            <a:off x="2516428" y="2048256"/>
            <a:ext cx="2084832" cy="98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Origin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24D94AA-FDDC-4843-BDEE-A639B5740CF1}"/>
              </a:ext>
            </a:extLst>
          </p:cNvPr>
          <p:cNvSpPr/>
          <p:nvPr/>
        </p:nvSpPr>
        <p:spPr>
          <a:xfrm>
            <a:off x="6458102" y="1470355"/>
            <a:ext cx="2084832" cy="98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/>
              <a:t>Upstream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679764-91B2-2043-A41D-1D4FA63188BB}"/>
              </a:ext>
            </a:extLst>
          </p:cNvPr>
          <p:cNvCxnSpPr>
            <a:cxnSpLocks/>
          </p:cNvCxnSpPr>
          <p:nvPr/>
        </p:nvCxnSpPr>
        <p:spPr>
          <a:xfrm flipH="1">
            <a:off x="4690261" y="1639740"/>
            <a:ext cx="1678839" cy="52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16847E-C98E-CB46-B940-94A396CBEFF2}"/>
              </a:ext>
            </a:extLst>
          </p:cNvPr>
          <p:cNvSpPr txBox="1"/>
          <p:nvPr/>
        </p:nvSpPr>
        <p:spPr>
          <a:xfrm rot="20290968">
            <a:off x="5106146" y="148071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Fork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396411-A5EE-3649-A8AB-C7FF873CA863}"/>
              </a:ext>
            </a:extLst>
          </p:cNvPr>
          <p:cNvCxnSpPr>
            <a:cxnSpLocks/>
          </p:cNvCxnSpPr>
          <p:nvPr/>
        </p:nvCxnSpPr>
        <p:spPr>
          <a:xfrm flipV="1">
            <a:off x="4676103" y="2306556"/>
            <a:ext cx="1688591" cy="62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8180F9-B777-3C48-8178-11C4AFA52BC4}"/>
              </a:ext>
            </a:extLst>
          </p:cNvPr>
          <p:cNvSpPr txBox="1"/>
          <p:nvPr/>
        </p:nvSpPr>
        <p:spPr>
          <a:xfrm rot="20357077">
            <a:off x="4793796" y="2697522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Merge</a:t>
            </a:r>
            <a:r>
              <a:rPr lang="zh-Hans" altLang="en-US" dirty="0"/>
              <a:t> </a:t>
            </a:r>
            <a:r>
              <a:rPr lang="en-US" altLang="zh-Hans" dirty="0"/>
              <a:t>Request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58EBB52-1E9B-844A-960C-711C9F1DD4F7}"/>
              </a:ext>
            </a:extLst>
          </p:cNvPr>
          <p:cNvSpPr/>
          <p:nvPr/>
        </p:nvSpPr>
        <p:spPr>
          <a:xfrm>
            <a:off x="2516428" y="4184294"/>
            <a:ext cx="7410298" cy="972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本地仓库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78C0DD-2564-3D46-9101-40BBFEA95F26}"/>
              </a:ext>
            </a:extLst>
          </p:cNvPr>
          <p:cNvCxnSpPr/>
          <p:nvPr/>
        </p:nvCxnSpPr>
        <p:spPr>
          <a:xfrm>
            <a:off x="2823667" y="3143267"/>
            <a:ext cx="0" cy="93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29C2FD-D276-BB44-91FB-247630D4D095}"/>
              </a:ext>
            </a:extLst>
          </p:cNvPr>
          <p:cNvCxnSpPr/>
          <p:nvPr/>
        </p:nvCxnSpPr>
        <p:spPr>
          <a:xfrm flipV="1">
            <a:off x="4323283" y="3035808"/>
            <a:ext cx="0" cy="1075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5B4C94-7647-2441-8DCF-4E13E2107ED4}"/>
              </a:ext>
            </a:extLst>
          </p:cNvPr>
          <p:cNvSpPr txBox="1"/>
          <p:nvPr/>
        </p:nvSpPr>
        <p:spPr>
          <a:xfrm>
            <a:off x="2122635" y="338880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5029E5-C352-EC4E-8F17-EA22C22DF909}"/>
              </a:ext>
            </a:extLst>
          </p:cNvPr>
          <p:cNvSpPr txBox="1"/>
          <p:nvPr/>
        </p:nvSpPr>
        <p:spPr>
          <a:xfrm>
            <a:off x="4409606" y="338101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85331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6F3B-3BA7-5348-96D6-BBB6162F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一次功能提交流程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75246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{92F6139A-1452-C94F-8317-6F7EF4091B70}tf10001070</Template>
  <TotalTime>325</TotalTime>
  <Words>92</Words>
  <Application>Microsoft Macintosh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宋体</vt:lpstr>
      <vt:lpstr>幼圆</vt:lpstr>
      <vt:lpstr>Bookman Old Style</vt:lpstr>
      <vt:lpstr>Calibri</vt:lpstr>
      <vt:lpstr>Century Gothic</vt:lpstr>
      <vt:lpstr>Rockwell Extra Bold</vt:lpstr>
      <vt:lpstr>Wingdings</vt:lpstr>
      <vt:lpstr>Wood Type</vt:lpstr>
      <vt:lpstr>版本控制</vt:lpstr>
      <vt:lpstr>目录</vt:lpstr>
      <vt:lpstr>初识 GIT</vt:lpstr>
      <vt:lpstr>GIT 基本概念</vt:lpstr>
      <vt:lpstr>GIT 分支管理</vt:lpstr>
      <vt:lpstr>丰e足食的分支管理</vt:lpstr>
      <vt:lpstr>PowerPoint Presentation</vt:lpstr>
      <vt:lpstr>PowerPoint Presentation</vt:lpstr>
      <vt:lpstr>一次功能提交流程</vt:lpstr>
      <vt:lpstr>一次产品发布流程</vt:lpstr>
      <vt:lpstr>一次线上热修复</vt:lpstr>
      <vt:lpstr>欢迎补充</vt:lpstr>
      <vt:lpstr>谢谢大家！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更好的代码维护</dc:title>
  <dc:creator>Microsoft Office User</dc:creator>
  <cp:lastModifiedBy>Microsoft Office User</cp:lastModifiedBy>
  <cp:revision>10</cp:revision>
  <dcterms:created xsi:type="dcterms:W3CDTF">2018-05-07T03:59:55Z</dcterms:created>
  <dcterms:modified xsi:type="dcterms:W3CDTF">2018-05-07T10:20:42Z</dcterms:modified>
</cp:coreProperties>
</file>