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Recipe &amp; Kitchen Management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Gen AI Intensive Capstone Project</a:t>
            </a:r>
          </a:p>
          <a:p>
            <a:r>
              <a:t>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Recipe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"Find me vegetarian soup recipes"</a:t>
            </a:r>
          </a:p>
          <a:p>
            <a:r>
              <a:t>- Uses gemini_recipe_similarity_search</a:t>
            </a:r>
          </a:p>
          <a:p>
            <a:r>
              <a:t>- Returns list of recipes with IDs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Recipe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"Tell me about the third one"</a:t>
            </a:r>
          </a:p>
          <a:p>
            <a:r>
              <a:t>- Uses get_recipe_by_id with context</a:t>
            </a:r>
          </a:p>
          <a:p>
            <a:r>
              <a:t>- Displays Recipe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Reviews &amp;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"Show the recipe reviews"</a:t>
            </a:r>
          </a:p>
          <a:p>
            <a:r>
              <a:t>- Uses get_ratings_and_reviews_by_recipe_id</a:t>
            </a:r>
          </a:p>
          <a:p>
            <a:r>
              <a:t>- Displays Review Dashboard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Recipe Nutrition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"Get nutrition info of this recipe"</a:t>
            </a:r>
          </a:p>
          <a:p>
            <a:r>
              <a:t>- Calls fetch_nutrition_from_usda_fdc per ingredient</a:t>
            </a:r>
          </a:p>
          <a:p>
            <a:r>
              <a:t>- Aggregates results and shows summary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Nutrition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Matplotlib Nutrition Chart)</a:t>
            </a:r>
          </a:p>
          <a:p>
            <a:r>
              <a:t>- Visualizes % Daily Value per 100g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Recipe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"Make this recipe more healthy for low fat diet"</a:t>
            </a:r>
          </a:p>
          <a:p>
            <a:r>
              <a:t>- Uses customize_recipe (LLM)</a:t>
            </a:r>
          </a:p>
          <a:p>
            <a:r>
              <a:t>- Suggests changes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Grounding (General Question)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"What’s a good substitute for egg yolks?"</a:t>
            </a:r>
          </a:p>
          <a:p>
            <a:r>
              <a:t>- Uses Gemini + Google Search</a:t>
            </a:r>
          </a:p>
          <a:p>
            <a:r>
              <a:t>- Returns substitute list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Voice Input (Conceptual)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transcribe_audio (Whisper/Google STT)</a:t>
            </a:r>
          </a:p>
          <a:p>
            <a:r>
              <a:t>- Simulated UI for voice file upload</a:t>
            </a:r>
          </a:p>
          <a:p>
            <a:r>
              <a:t>- Transcription fed to agent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Complex LangGraph state</a:t>
            </a:r>
          </a:p>
          <a:p>
            <a:r>
              <a:t>- Tool output parsing</a:t>
            </a:r>
          </a:p>
          <a:p>
            <a:r>
              <a:t>- UI + Visualization</a:t>
            </a:r>
          </a:p>
          <a:p>
            <a:r>
              <a:t>- API limits</a:t>
            </a:r>
          </a:p>
          <a:p>
            <a:r>
              <a:t>Learnings:</a:t>
            </a:r>
          </a:p>
          <a:p>
            <a:r>
              <a:t>- LangGraph power</a:t>
            </a:r>
          </a:p>
          <a:p>
            <a:r>
              <a:t>- Prompt clarity</a:t>
            </a:r>
          </a:p>
          <a:p>
            <a:r>
              <a:t>- RAG + Tool use</a:t>
            </a:r>
          </a:p>
          <a:p>
            <a:r>
              <a:t>- Error handling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Complete customize_recipe tool</a:t>
            </a:r>
          </a:p>
          <a:p>
            <a:r>
              <a:t>- Implement fetch_live_recipe_data</a:t>
            </a:r>
          </a:p>
          <a:p>
            <a:r>
              <a:t>- Integrated visual output</a:t>
            </a:r>
          </a:p>
          <a:p>
            <a:r>
              <a:t>- User profiles</a:t>
            </a:r>
          </a:p>
          <a:p>
            <a:r>
              <a:t>- Better UI (Gradio/Streamlit)</a:t>
            </a:r>
          </a:p>
          <a:p>
            <a:r>
              <a:t>- Enhanced RAG &amp;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Create an AI assistant to help users discover, customize, and cook recipes.</a:t>
            </a:r>
          </a:p>
          <a:p>
            <a:r>
              <a:t>Key Features:</a:t>
            </a:r>
          </a:p>
          <a:p>
            <a:r>
              <a:t>- Recipe discovery via ingredients</a:t>
            </a:r>
          </a:p>
          <a:p>
            <a:r>
              <a:t>- Dietary customization</a:t>
            </a:r>
          </a:p>
          <a:p>
            <a:r>
              <a:t>- Step-by-step guidance (future)</a:t>
            </a:r>
          </a:p>
          <a:p>
            <a:r>
              <a:t>- Voice interaction</a:t>
            </a:r>
          </a:p>
          <a:p>
            <a:r>
              <a:t>- Kitchen management (future)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Functional kitchen assistant agent</a:t>
            </a:r>
          </a:p>
          <a:p>
            <a:r>
              <a:t>- Multi-GenAI feature demo</a:t>
            </a:r>
          </a:p>
          <a:p>
            <a:r>
              <a:t>- SQL + Vector DB foundation</a:t>
            </a:r>
          </a:p>
          <a:p>
            <a:r>
              <a:t>- Many future improvements possible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GenAI Capabilities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utilizes multiple GenAI techniques:</a:t>
            </a:r>
          </a:p>
          <a:p>
            <a:r>
              <a:t>- Audio Understanding: Voice commands (Whisper/Google STT)</a:t>
            </a:r>
          </a:p>
          <a:p>
            <a:r>
              <a:t>- Function Calling: LangGraph tools for DB/API actions</a:t>
            </a:r>
          </a:p>
          <a:p>
            <a:r>
              <a:t>- RAG: ChromaDB for relevant recipes/reviews</a:t>
            </a:r>
          </a:p>
          <a:p>
            <a:r>
              <a:t>- Grounding: Google Search via Gemini</a:t>
            </a:r>
          </a:p>
          <a:p>
            <a:r>
              <a:t>- Few-Shot Prompting: For customization tool (future)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Pipeline: Sources &amp;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Datasets Used:</a:t>
            </a:r>
          </a:p>
          <a:p>
            <a:r>
              <a:t>- Food.com Recipes &amp; Interactions (Kaggle)</a:t>
            </a:r>
          </a:p>
          <a:p>
            <a:r>
              <a:t>- Cleaned Nutrition Dataset (Kaggle)</a:t>
            </a:r>
          </a:p>
          <a:p>
            <a:r>
              <a:t>Loading:</a:t>
            </a:r>
          </a:p>
          <a:p>
            <a:r>
              <a:t>- Loaded CSVs into Pandas DataFrames</a:t>
            </a:r>
          </a:p>
          <a:p>
            <a:r>
              <a:t>- Parsed list-like columns (ingredients, steps, tags)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Pipeline: Exploration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Exploration:</a:t>
            </a:r>
          </a:p>
          <a:p>
            <a:r>
              <a:t>- Analyzed data types, missing values, distributions (cuisine, ingredients)</a:t>
            </a:r>
          </a:p>
          <a:p>
            <a:r>
              <a:t>Cleaning:</a:t>
            </a:r>
          </a:p>
          <a:p>
            <a:r>
              <a:t>- Removed duplicate recipes</a:t>
            </a:r>
          </a:p>
          <a:p>
            <a:r>
              <a:t>- Normalized ingredient names</a:t>
            </a:r>
          </a:p>
          <a:p>
            <a:r>
              <a:t>- Added dietary tags based on keywords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Persistence: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SQLite Database:</a:t>
            </a:r>
          </a:p>
          <a:p>
            <a:r>
              <a:t>- Stores structured data, supports SQL queries</a:t>
            </a:r>
          </a:p>
          <a:p>
            <a:r>
              <a:t>2. ChromaDB Vector Database:</a:t>
            </a:r>
          </a:p>
          <a:p>
            <a:r>
              <a:t>- Stores recipes &amp; reviews for semantic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Tooling: Enabling Agent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Tools:</a:t>
            </a:r>
          </a:p>
          <a:p>
            <a:r>
              <a:t>- gemini_recipe_similarity_search</a:t>
            </a:r>
          </a:p>
          <a:p>
            <a:r>
              <a:t>- get_recipe_by_id</a:t>
            </a:r>
          </a:p>
          <a:p>
            <a:r>
              <a:t>- get_ratings_and_reviews_by_recipe_id</a:t>
            </a:r>
          </a:p>
          <a:p>
            <a:r>
              <a:t>- fetch_nutrition_from_usda_fdc</a:t>
            </a:r>
          </a:p>
          <a:p>
            <a:r>
              <a:t>- customize_recipe (Placeholder)</a:t>
            </a:r>
          </a:p>
          <a:p>
            <a:r>
              <a:t>- fetch_live_recipe_data (Placeholder)</a:t>
            </a:r>
          </a:p>
          <a:p>
            <a:r>
              <a:t>- SQL tools: list_tables, describe_table, execute_query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Architecture: LangGraph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stateful agent using LangGraph:</a:t>
            </a:r>
          </a:p>
          <a:p>
            <a:r>
              <a:t>- KitchenState: Context, tools, results</a:t>
            </a:r>
          </a:p>
          <a:p>
            <a:r>
              <a:t>- Nodes: Parser, Executor, Custom Logic, Formatter</a:t>
            </a:r>
          </a:p>
          <a:p>
            <a:r>
              <a:t>- Edges: Conditional logic</a:t>
            </a:r>
          </a:p>
          <a:p>
            <a:r>
              <a:t>- LLM: Gemini Flash with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LangGraph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LangGraph Mermaid Diagram)</a:t>
            </a:r>
          </a:p>
          <a:p>
            <a:r>
              <a:t>Shows user input → tool execution → node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