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Personal Finance Calculator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Software Testing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7315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Testing Documentation - 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Test Cases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Courier New"/>
              </a:defRPr>
            </a:pPr>
            <a:r>
              <a:t>def test_calculator_with_validation(self):</a:t>
            </a:r>
          </a:p>
          <a:p>
            <a:pPr>
              <a:defRPr sz="1200">
                <a:latin typeface="Courier New"/>
              </a:defRPr>
            </a:pPr>
            <a:r>
              <a:t>    result = self.app.process_input(1000, 5, 2, 'simple')</a:t>
            </a:r>
          </a:p>
          <a:p>
            <a:pPr>
              <a:defRPr sz="1200">
                <a:latin typeface="Courier New"/>
              </a:defRPr>
            </a:pPr>
            <a:r>
              <a:t>    self.assertEqual(result, 100.0)</a:t>
            </a:r>
          </a:p>
          <a:p>
            <a:pPr>
              <a:defRPr sz="1200">
                <a:latin typeface="Courier New"/>
              </a:defRPr>
            </a:pPr>
          </a:p>
          <a:p>
            <a:pPr>
              <a:defRPr sz="1200">
                <a:latin typeface="Courier New"/>
              </a:defRPr>
            </a:pPr>
            <a:r>
              <a:t>def test_validator_integration(self):</a:t>
            </a:r>
          </a:p>
          <a:p>
            <a:pPr>
              <a:defRPr sz="1200">
                <a:latin typeface="Courier New"/>
              </a:defRPr>
            </a:pPr>
            <a:r>
              <a:t>    # Test validator with calculator</a:t>
            </a:r>
          </a:p>
          <a:p>
            <a:pPr>
              <a:defRPr sz="1200">
                <a:latin typeface="Courier New"/>
              </a:defRPr>
            </a:pPr>
            <a:r>
              <a:t>    valid_input = self.validator.validate_positive_number(1000)</a:t>
            </a:r>
          </a:p>
          <a:p>
            <a:pPr>
              <a:defRPr sz="1200">
                <a:latin typeface="Courier New"/>
              </a:defRPr>
            </a:pPr>
            <a:r>
              <a:t>    result = self.calculator.calculate_simple_interest(valid_input, 5, 2)</a:t>
            </a:r>
          </a:p>
          <a:p>
            <a:pPr>
              <a:defRPr sz="1200">
                <a:latin typeface="Courier New"/>
              </a:defRPr>
            </a:pPr>
            <a:r>
              <a:t>    self.assertEqual(result, 100.0)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Testing 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t>Tests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Failures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Success Rate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Test Cases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Test Case: End-to-end calculation with invalid input</a:t>
            </a:r>
          </a:p>
          <a:p>
            <a:r>
              <a:t>Expected: Raises ValueError</a:t>
            </a:r>
          </a:p>
          <a:p>
            <a:r>
              <a:t>Result: Passed</a:t>
            </a:r>
          </a:p>
          <a:p/>
          <a:p>
            <a:r>
              <a:t>Test Case: Complete workflow with valid inputs</a:t>
            </a:r>
          </a:p>
          <a:p>
            <a:r>
              <a:t>Expected: Correct calculation result</a:t>
            </a:r>
          </a:p>
          <a:p>
            <a:r>
              <a:t>Result: Passed</a:t>
            </a:r>
          </a:p>
          <a:p/>
          <a:p>
            <a:r>
              <a:t>Test Case: Error handling throughout system</a:t>
            </a:r>
          </a:p>
          <a:p>
            <a:r>
              <a:t>Expected: Proper error messages</a:t>
            </a:r>
          </a:p>
          <a:p>
            <a:r>
              <a:t>Result: Passed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Test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Tests: 31</a:t>
            </a:r>
          </a:p>
          <a:p>
            <a:r>
              <a:t>Unit Tests: 13</a:t>
            </a:r>
          </a:p>
          <a:p>
            <a:r>
              <a:t>Integration Tests: 10</a:t>
            </a:r>
          </a:p>
          <a:p>
            <a:r>
              <a:t>System Tests: 8</a:t>
            </a:r>
          </a:p>
          <a:p>
            <a:r>
              <a:t>Failures: 0</a:t>
            </a:r>
          </a:p>
          <a:p>
            <a:r>
              <a:t>Success Rate: 100%</a:t>
            </a:r>
          </a:p>
          <a:p/>
          <a:p>
            <a:r>
              <a:t>All test categories passed successfully!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Pytest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latin typeface="Courier New"/>
              </a:defRPr>
            </a:pPr>
            <a:r>
              <a:t>collected 31 items</a:t>
            </a:r>
          </a:p>
          <a:p>
            <a:pPr>
              <a:defRPr sz="1400">
                <a:latin typeface="Courier New"/>
              </a:defRPr>
            </a:pPr>
          </a:p>
          <a:p>
            <a:pPr>
              <a:defRPr sz="1400">
                <a:latin typeface="Courier New"/>
              </a:defRPr>
            </a:pPr>
            <a:r>
              <a:t>test_unit.py ............. [41%]</a:t>
            </a:r>
          </a:p>
          <a:p>
            <a:pPr>
              <a:defRPr sz="1400">
                <a:latin typeface="Courier New"/>
              </a:defRPr>
            </a:pPr>
            <a:r>
              <a:t>test_integration.py .......... [74%]</a:t>
            </a:r>
          </a:p>
          <a:p>
            <a:pPr>
              <a:defRPr sz="1400">
                <a:latin typeface="Courier New"/>
              </a:defRPr>
            </a:pPr>
            <a:r>
              <a:t>test_system.py ........ [100%]</a:t>
            </a:r>
          </a:p>
          <a:p>
            <a:pPr>
              <a:defRPr sz="1400">
                <a:latin typeface="Courier New"/>
              </a:defRPr>
            </a:pPr>
          </a:p>
          <a:p>
            <a:pPr>
              <a:defRPr sz="1400">
                <a:latin typeface="Courier New"/>
              </a:defRPr>
            </a:pPr>
            <a:r>
              <a:t>====== 31 passed in 0.42s ======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Coverage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Coverage: 100% of functions</a:t>
            </a:r>
          </a:p>
          <a:p>
            <a:r>
              <a:t>Lines Covered: 85/85</a:t>
            </a:r>
          </a:p>
          <a:p>
            <a:r>
              <a:t>Branches Covered: 100%</a:t>
            </a:r>
          </a:p>
          <a:p>
            <a:r>
              <a:t>Tool: Coverage.py</a:t>
            </a:r>
          </a:p>
          <a:p/>
          <a:p>
            <a:r>
              <a:t>Complete coverage achieved across all modules!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Documents:</a:t>
            </a:r>
          </a:p>
          <a:p>
            <a:r>
              <a:t>• Test Plan</a:t>
            </a:r>
          </a:p>
          <a:p>
            <a:r>
              <a:t>• Test Cases</a:t>
            </a:r>
          </a:p>
          <a:p>
            <a:r>
              <a:t>• Test Results</a:t>
            </a:r>
          </a:p>
          <a:p>
            <a:r>
              <a:t>• Generated: pytest-html report</a:t>
            </a:r>
          </a:p>
          <a:p/>
          <a:p>
            <a:r>
              <a:t>All documentation available in docs/test_reports/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Simple Interest Calculation</a:t>
            </a:r>
          </a:p>
          <a:p>
            <a:r>
              <a:t>• Compound Interest Calculation</a:t>
            </a:r>
          </a:p>
          <a:p>
            <a:r>
              <a:t>• Loan Payment Calculation</a:t>
            </a:r>
          </a:p>
          <a:p>
            <a:r>
              <a:t>• Input Validation</a:t>
            </a:r>
          </a:p>
          <a:p>
            <a:r>
              <a:t>• Error Handling</a:t>
            </a:r>
          </a:p>
          <a:p/>
          <a:p>
            <a:r>
              <a:t>Comprehensive financial calculation suite with robust validation.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Validation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urier New"/>
              </a:defRPr>
            </a:pPr>
            <a:r>
              <a:t>def validate_input(self, value):</a:t>
            </a:r>
          </a:p>
          <a:p>
            <a:pPr>
              <a:defRPr sz="1100">
                <a:latin typeface="Courier New"/>
              </a:defRPr>
            </a:pPr>
            <a:r>
              <a:t>    if not isinstance(value, (int, float)):</a:t>
            </a:r>
          </a:p>
          <a:p>
            <a:pPr>
              <a:defRPr sz="1100">
                <a:latin typeface="Courier New"/>
              </a:defRPr>
            </a:pPr>
            <a:r>
              <a:t>        raise ValueError('Input must be numeric')</a:t>
            </a:r>
          </a:p>
          <a:p>
            <a:pPr>
              <a:defRPr sz="1100">
                <a:latin typeface="Courier New"/>
              </a:defRPr>
            </a:pPr>
            <a:r>
              <a:t>    if value &lt; 0:</a:t>
            </a:r>
          </a:p>
          <a:p>
            <a:pPr>
              <a:defRPr sz="1100">
                <a:latin typeface="Courier New"/>
              </a:defRPr>
            </a:pPr>
            <a:r>
              <a:t>        raise ValueError('Input must be non-negative')</a:t>
            </a:r>
          </a:p>
          <a:p>
            <a:pPr>
              <a:defRPr sz="1100">
                <a:latin typeface="Courier New"/>
              </a:defRPr>
            </a:pPr>
            <a:r>
              <a:t>    return True</a:t>
            </a:r>
          </a:p>
          <a:p>
            <a:pPr>
              <a:defRPr sz="1100">
                <a:latin typeface="Courier New"/>
              </a:defRPr>
            </a:pPr>
          </a:p>
          <a:p>
            <a:pPr>
              <a:defRPr sz="1100">
                <a:latin typeface="Courier New"/>
              </a:defRPr>
            </a:pPr>
            <a:r>
              <a:t>def validate_positive_number(self, value):</a:t>
            </a:r>
          </a:p>
          <a:p>
            <a:pPr>
              <a:defRPr sz="1100">
                <a:latin typeface="Courier New"/>
              </a:defRPr>
            </a:pPr>
            <a:r>
              <a:t>    self.validate_input(value)</a:t>
            </a:r>
          </a:p>
          <a:p>
            <a:pPr>
              <a:defRPr sz="1100">
                <a:latin typeface="Courier New"/>
              </a:defRPr>
            </a:pPr>
            <a:r>
              <a:t>    if value &lt;= 0:</a:t>
            </a:r>
          </a:p>
          <a:p>
            <a:pPr>
              <a:defRPr sz="1100">
                <a:latin typeface="Courier New"/>
              </a:defRPr>
            </a:pPr>
            <a:r>
              <a:t>        raise ValueError('Input must be positive')</a:t>
            </a:r>
          </a:p>
          <a:p>
            <a:pPr>
              <a:defRPr sz="1100">
                <a:latin typeface="Courier New"/>
              </a:defRPr>
            </a:pPr>
            <a:r>
              <a:t>    return value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Write clear, concise tests</a:t>
            </a:r>
          </a:p>
          <a:p>
            <a:r>
              <a:t>• Test edge cases</a:t>
            </a:r>
          </a:p>
          <a:p>
            <a:r>
              <a:t>• Automate testing</a:t>
            </a:r>
          </a:p>
          <a:p>
            <a:r>
              <a:t>• Maintain high coverage</a:t>
            </a:r>
          </a:p>
          <a:p>
            <a:r>
              <a:t>• Document test cases</a:t>
            </a:r>
          </a:p>
          <a:p>
            <a:r>
              <a:t>• Use meaningful test names</a:t>
            </a:r>
          </a:p>
          <a:p>
            <a:r>
              <a:t>• Keep tests independent</a:t>
            </a:r>
          </a:p>
          <a:p>
            <a:r>
              <a:t>• Test both positive and negative scenarios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Demonstrate comprehensive software testing methodologies</a:t>
            </a:r>
          </a:p>
          <a:p>
            <a:r>
              <a:t>Application: Personal Finance Calculator</a:t>
            </a:r>
          </a:p>
          <a:p>
            <a:r>
              <a:t>Architecture: Modular Python application</a:t>
            </a:r>
          </a:p>
          <a:p>
            <a:r>
              <a:t>Testing Approach: Three-tier testing strategy</a:t>
            </a:r>
          </a:p>
          <a:p/>
          <a:p>
            <a:r>
              <a:t>Key Features:</a:t>
            </a:r>
          </a:p>
          <a:p>
            <a:r>
              <a:t>• Simple Interest Calculator</a:t>
            </a:r>
          </a:p>
          <a:p>
            <a:r>
              <a:t>• Compound Interest Calculator</a:t>
            </a:r>
          </a:p>
          <a:p>
            <a:r>
              <a:t>• Loan Payment Calculator</a:t>
            </a:r>
          </a:p>
          <a:p>
            <a:r>
              <a:t>• Input Validation System</a:t>
            </a:r>
          </a:p>
          <a:p>
            <a:r>
              <a:t>• Error Handling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 &amp; Edge Cases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urier New"/>
              </a:defRPr>
            </a:pPr>
            <a:r>
              <a:t>def test_negative_input(self):</a:t>
            </a:r>
          </a:p>
          <a:p>
            <a:pPr>
              <a:defRPr sz="1100">
                <a:latin typeface="Courier New"/>
              </a:defRPr>
            </a:pPr>
            <a:r>
              <a:t>    with self.assertRaises(ValueError):</a:t>
            </a:r>
          </a:p>
          <a:p>
            <a:pPr>
              <a:defRPr sz="1100">
                <a:latin typeface="Courier New"/>
              </a:defRPr>
            </a:pPr>
            <a:r>
              <a:t>        self.calculator.calculate_simple_interest(-1000, 5, 2)</a:t>
            </a:r>
          </a:p>
          <a:p>
            <a:pPr>
              <a:defRPr sz="1100">
                <a:latin typeface="Courier New"/>
              </a:defRPr>
            </a:pPr>
          </a:p>
          <a:p>
            <a:pPr>
              <a:defRPr sz="1100">
                <a:latin typeface="Courier New"/>
              </a:defRPr>
            </a:pPr>
            <a:r>
              <a:t>def test_zero_time_period(self):</a:t>
            </a:r>
          </a:p>
          <a:p>
            <a:pPr>
              <a:defRPr sz="1100">
                <a:latin typeface="Courier New"/>
              </a:defRPr>
            </a:pPr>
            <a:r>
              <a:t>    with self.assertRaises(ValueError):</a:t>
            </a:r>
          </a:p>
          <a:p>
            <a:pPr>
              <a:defRPr sz="1100">
                <a:latin typeface="Courier New"/>
              </a:defRPr>
            </a:pPr>
            <a:r>
              <a:t>        self.calculator.calculate_simple_interest(1000, 5, 0)</a:t>
            </a:r>
          </a:p>
          <a:p>
            <a:pPr>
              <a:defRPr sz="1100">
                <a:latin typeface="Courier New"/>
              </a:defRPr>
            </a:pPr>
          </a:p>
          <a:p>
            <a:pPr>
              <a:defRPr sz="1100">
                <a:latin typeface="Courier New"/>
              </a:defRPr>
            </a:pPr>
            <a:r>
              <a:t>def test_invalid_string_input(self):</a:t>
            </a:r>
          </a:p>
          <a:p>
            <a:pPr>
              <a:defRPr sz="1100">
                <a:latin typeface="Courier New"/>
              </a:defRPr>
            </a:pPr>
            <a:r>
              <a:t>    with self.assertRaises(ValueError):</a:t>
            </a:r>
          </a:p>
          <a:p>
            <a:pPr>
              <a:defRPr sz="1100">
                <a:latin typeface="Courier New"/>
              </a:defRPr>
            </a:pPr>
            <a:r>
              <a:t>        self.calculator.calculate_simple_interest("invalid", 5, 2)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Execution Time: &lt; 0.01s per calculation</a:t>
            </a:r>
          </a:p>
          <a:p>
            <a:r>
              <a:t>Memory Usage: Minimal</a:t>
            </a:r>
          </a:p>
          <a:p>
            <a:r>
              <a:t>Tested With: 10,000 iterations</a:t>
            </a:r>
          </a:p>
          <a:p/>
          <a:p>
            <a:r>
              <a:t>Performance benchmarks meet requirements for</a:t>
            </a:r>
          </a:p>
          <a:p>
            <a:r>
              <a:t>real-time financial calculations.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 &amp;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src/</a:t>
            </a:r>
          </a:p>
          <a:p>
            <a:r>
              <a:t>• calculator.py</a:t>
            </a:r>
          </a:p>
          <a:p>
            <a:r>
              <a:t>• validator.py</a:t>
            </a:r>
          </a:p>
          <a:p>
            <a:r>
              <a:t>• main.py</a:t>
            </a:r>
          </a:p>
          <a:p/>
          <a:p>
            <a:r>
              <a:t>tests/</a:t>
            </a:r>
          </a:p>
          <a:p>
            <a:r>
              <a:t>• test_unit.py</a:t>
            </a:r>
          </a:p>
          <a:p>
            <a:r>
              <a:t>• test_integration.py</a:t>
            </a:r>
          </a:p>
          <a:p>
            <a:r>
              <a:t>• test_system.py</a:t>
            </a:r>
          </a:p>
          <a:p/>
          <a:p>
            <a:r>
              <a:t>docs/</a:t>
            </a:r>
          </a:p>
          <a:p>
            <a:r>
              <a:t>• test_reports/</a:t>
            </a:r>
          </a:p>
          <a:p>
            <a:r>
              <a:t>• diagrams/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Tools &amp;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Language: Python 3.12</a:t>
            </a:r>
          </a:p>
          <a:p>
            <a:r>
              <a:t>IDE: VS Code</a:t>
            </a:r>
          </a:p>
          <a:p/>
          <a:p>
            <a:r>
              <a:t>Tools:</a:t>
            </a:r>
          </a:p>
          <a:p>
            <a:r>
              <a:t>• unittest</a:t>
            </a:r>
          </a:p>
          <a:p>
            <a:r>
              <a:t>• pytest</a:t>
            </a:r>
          </a:p>
          <a:p>
            <a:r>
              <a:t>• coverage.py</a:t>
            </a:r>
          </a:p>
          <a:p>
            <a:r>
              <a:t>• pytest-html</a:t>
            </a:r>
          </a:p>
          <a:p>
            <a:r>
              <a:t>• python-pptx (for this presentation)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Assurance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Quality Goals Achieved:</a:t>
            </a:r>
          </a:p>
          <a:p>
            <a:r>
              <a:t>• No defects</a:t>
            </a:r>
          </a:p>
          <a:p>
            <a:r>
              <a:t>• High reliability</a:t>
            </a:r>
          </a:p>
          <a:p>
            <a:r>
              <a:t>• Full test coverage</a:t>
            </a:r>
          </a:p>
          <a:p>
            <a:r>
              <a:t>• Comprehensive documentation</a:t>
            </a:r>
          </a:p>
          <a:p>
            <a:r>
              <a:t>• Automated testing pipeline</a:t>
            </a:r>
          </a:p>
          <a:p/>
          <a:p>
            <a:r>
              <a:t>Project demonstrates industry-standard QA practices.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Achievements:</a:t>
            </a:r>
          </a:p>
          <a:p>
            <a:r>
              <a:t>• Comprehensive testing strategy implemented</a:t>
            </a:r>
          </a:p>
          <a:p>
            <a:r>
              <a:t>• 100% success rate across all test levels</a:t>
            </a:r>
          </a:p>
          <a:p>
            <a:r>
              <a:t>• Complete documentation and reporting</a:t>
            </a:r>
          </a:p>
          <a:p/>
          <a:p>
            <a:r>
              <a:t>Next Steps:</a:t>
            </a:r>
          </a:p>
          <a:p>
            <a:r>
              <a:t>• GUI development</a:t>
            </a:r>
          </a:p>
          <a:p>
            <a:r>
              <a:t>• Additional calculation types</a:t>
            </a:r>
          </a:p>
          <a:p>
            <a:r>
              <a:t>• Performance optimization</a:t>
            </a:r>
          </a:p>
          <a:p>
            <a:r>
              <a:t>• Continuous integration setup</a:t>
            </a:r>
          </a:p>
          <a:p/>
          <a:p>
            <a:r>
              <a:t>Key Takeaway: Systematic testing ensures software quality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Strategy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Testing Levels:</a:t>
            </a:r>
          </a:p>
          <a:p>
            <a:r>
              <a:t>1. Unit Testing: Individual function validation</a:t>
            </a:r>
          </a:p>
          <a:p>
            <a:r>
              <a:t>2. Integration Testing: Component interaction</a:t>
            </a:r>
          </a:p>
          <a:p>
            <a:r>
              <a:t>3. System Testing: End-to-end workflow</a:t>
            </a:r>
          </a:p>
          <a:p/>
          <a:p>
            <a:r>
              <a:t>Framework:</a:t>
            </a:r>
          </a:p>
          <a:p>
            <a:r>
              <a:t>• Primary: Python unittest</a:t>
            </a:r>
          </a:p>
          <a:p>
            <a:r>
              <a:t>• Secondary: pytest with HTML reporting</a:t>
            </a:r>
          </a:p>
          <a:p/>
          <a:p>
            <a:r>
              <a:t>Metrics:</a:t>
            </a:r>
          </a:p>
          <a:p>
            <a:r>
              <a:t>• Coverage: 100% function coverage</a:t>
            </a:r>
          </a:p>
          <a:p>
            <a:r>
              <a:t>• Success Rate: 100%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Architecture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[Architecture Diagram Placeholder]</a:t>
            </a:r>
          </a:p>
          <a:p/>
          <a:p>
            <a:r>
              <a:t>Main Components:</a:t>
            </a:r>
          </a:p>
          <a:p>
            <a:r>
              <a:t>• Calculator Module (calculator.py)</a:t>
            </a:r>
          </a:p>
          <a:p>
            <a:r>
              <a:t>• Validator Module (validator.py)</a:t>
            </a:r>
          </a:p>
          <a:p>
            <a:r>
              <a:t>• Main Application (main.py)</a:t>
            </a:r>
          </a:p>
          <a:p>
            <a:r>
              <a:t>• Test Suite (tests/)</a:t>
            </a:r>
          </a:p>
          <a:p/>
          <a:p>
            <a:r>
              <a:t>Note: Diagram images can be added using slide.shapes.add_picture()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[Application Workflow Diagram Placeholder]</a:t>
            </a:r>
          </a:p>
          <a:p/>
          <a:p>
            <a:r>
              <a:t>Workflow Steps:</a:t>
            </a:r>
          </a:p>
          <a:p>
            <a:r>
              <a:t>1. User Input → Validation</a:t>
            </a:r>
          </a:p>
          <a:p>
            <a:r>
              <a:t>2. Validated Input → Calculator</a:t>
            </a:r>
          </a:p>
          <a:p>
            <a:r>
              <a:t>3. Calculator → Results</a:t>
            </a:r>
          </a:p>
          <a:p>
            <a:r>
              <a:t>4. Results → User Output</a:t>
            </a:r>
          </a:p>
          <a:p/>
          <a:p>
            <a:r>
              <a:t>Note: Workflow diagrams can be added using slide.shapes.add_picture()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[Testing Workflow Diagram Placeholder]</a:t>
            </a:r>
          </a:p>
          <a:p/>
          <a:p>
            <a:r>
              <a:t>Testing Process:</a:t>
            </a:r>
          </a:p>
          <a:p>
            <a:r>
              <a:t>1. Unit Tests → Individual Functions</a:t>
            </a:r>
          </a:p>
          <a:p>
            <a:r>
              <a:t>2. Integration Tests → Component Interaction</a:t>
            </a:r>
          </a:p>
          <a:p>
            <a:r>
              <a:t>3. System Tests → End-to-End</a:t>
            </a:r>
          </a:p>
          <a:p>
            <a:r>
              <a:t>4. Report Generation → Documentation</a:t>
            </a:r>
          </a:p>
          <a:p/>
          <a:p>
            <a:r>
              <a:t>Note: Testing workflow diagrams available in docs/diagrams/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 Testing 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t>Tests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Failures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Success Rate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 Test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Courier New"/>
              </a:defRPr>
            </a:pPr>
            <a:r>
              <a:t>def test_simple_interest_calculation(self):</a:t>
            </a:r>
          </a:p>
          <a:p>
            <a:pPr>
              <a:defRPr sz="1200">
                <a:latin typeface="Courier New"/>
              </a:defRPr>
            </a:pPr>
            <a:r>
              <a:t>    result = self.calculator.calculate_simple_interest(1000, 5, 2)</a:t>
            </a:r>
          </a:p>
          <a:p>
            <a:pPr>
              <a:defRPr sz="1200">
                <a:latin typeface="Courier New"/>
              </a:defRPr>
            </a:pPr>
            <a:r>
              <a:t>    self.assertEqual(result, 100.0)</a:t>
            </a:r>
          </a:p>
          <a:p>
            <a:pPr>
              <a:defRPr sz="1200">
                <a:latin typeface="Courier New"/>
              </a:defRPr>
            </a:pPr>
          </a:p>
          <a:p>
            <a:pPr>
              <a:defRPr sz="1200">
                <a:latin typeface="Courier New"/>
              </a:defRPr>
            </a:pPr>
            <a:r>
              <a:t>def test_compound_interest_calculation(self):</a:t>
            </a:r>
          </a:p>
          <a:p>
            <a:pPr>
              <a:defRPr sz="1200">
                <a:latin typeface="Courier New"/>
              </a:defRPr>
            </a:pPr>
            <a:r>
              <a:t>    result = self.calculator.calculate_compound_interest(1000, 5, 2)</a:t>
            </a:r>
          </a:p>
          <a:p>
            <a:pPr>
              <a:defRPr sz="1200">
                <a:latin typeface="Courier New"/>
              </a:defRPr>
            </a:pPr>
            <a:r>
              <a:t>    self.assertAlmostEqual(result, 102.5, places=2)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Testing 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t>Tests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Failures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Success Rate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