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6458" autoAdjust="0"/>
    <p:restoredTop sz="94660"/>
  </p:normalViewPr>
  <p:slideViewPr>
    <p:cSldViewPr snapToGrid="0">
      <p:cViewPr varScale="1">
        <p:scale>
          <a:sx n="82" d="100"/>
          <a:sy n="82" d="100"/>
        </p:scale>
        <p:origin x="-653"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5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5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1EC204E-6560-4074-8363-B82969A501B5}" type="datetimeFigureOut">
              <a:rPr lang="en-IN" smtClean="0"/>
              <a:t>05-04-2024</a:t>
            </a:fld>
            <a:endParaRPr lang="en-IN"/>
          </a:p>
        </p:txBody>
      </p:sp>
      <p:sp>
        <p:nvSpPr>
          <p:cNvPr id="104865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4552E12-B70A-4081-A79B-B7C0EEF04A0A}"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dirty="0" lang="en-IN"/>
          </a:p>
        </p:txBody>
      </p:sp>
      <p:sp>
        <p:nvSpPr>
          <p:cNvPr id="1048589" name="Slide Number Placeholder 3"/>
          <p:cNvSpPr>
            <a:spLocks noGrp="1"/>
          </p:cNvSpPr>
          <p:nvPr>
            <p:ph type="sldNum" sz="quarter" idx="5"/>
          </p:nvPr>
        </p:nvSpPr>
        <p:spPr/>
        <p:txBody>
          <a:bodyPr/>
          <a:p>
            <a:fld id="{54552E12-B70A-4081-A79B-B7C0EEF04A0A}"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IN"/>
          </a:p>
        </p:txBody>
      </p:sp>
      <p:sp>
        <p:nvSpPr>
          <p:cNvPr id="1048593" name="Slide Number Placeholder 3"/>
          <p:cNvSpPr>
            <a:spLocks noGrp="1"/>
          </p:cNvSpPr>
          <p:nvPr>
            <p:ph type="sldNum" sz="quarter" idx="5"/>
          </p:nvPr>
        </p:nvSpPr>
        <p:spPr/>
        <p:txBody>
          <a:bodyPr/>
          <a:p>
            <a:fld id="{54552E12-B70A-4081-A79B-B7C0EEF04A0A}"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IN"/>
          </a:p>
        </p:txBody>
      </p:sp>
      <p:sp>
        <p:nvSpPr>
          <p:cNvPr id="1048597" name="Slide Number Placeholder 3"/>
          <p:cNvSpPr>
            <a:spLocks noGrp="1"/>
          </p:cNvSpPr>
          <p:nvPr>
            <p:ph type="sldNum" sz="quarter" idx="5"/>
          </p:nvPr>
        </p:nvSpPr>
        <p:spPr/>
        <p:txBody>
          <a:bodyPr/>
          <a:p>
            <a:fld id="{54552E12-B70A-4081-A79B-B7C0EEF04A0A}"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1" name=""/>
        <p:cNvGrpSpPr/>
        <p:nvPr/>
      </p:nvGrpSpPr>
      <p:grpSpPr>
        <a:xfrm>
          <a:off x="0" y="0"/>
          <a:ext cx="0" cy="0"/>
          <a:chOff x="0" y="0"/>
          <a:chExt cx="0" cy="0"/>
        </a:xfrm>
      </p:grpSpPr>
      <p:sp>
        <p:nvSpPr>
          <p:cNvPr id="104860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04"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lang="en-IN"/>
          </a:p>
        </p:txBody>
      </p:sp>
      <p:sp>
        <p:nvSpPr>
          <p:cNvPr id="104862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11"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2"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3"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14" name="Footer Placeholder 4"/>
          <p:cNvSpPr>
            <a:spLocks noGrp="1"/>
          </p:cNvSpPr>
          <p:nvPr>
            <p:ph type="ftr" sz="quarter" idx="11"/>
          </p:nvPr>
        </p:nvSpPr>
        <p:spPr/>
        <p:txBody>
          <a:bodyPr/>
          <a:p>
            <a:endParaRPr lang="en-IN"/>
          </a:p>
        </p:txBody>
      </p:sp>
      <p:sp>
        <p:nvSpPr>
          <p:cNvPr id="1048615"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lang="en-US"/>
              <a:t>Click to edit Master title style</a:t>
            </a:r>
            <a:endParaRPr lang="en-IN"/>
          </a:p>
        </p:txBody>
      </p:sp>
      <p:sp>
        <p:nvSpPr>
          <p:cNvPr id="104861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8"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19" name="Footer Placeholder 4"/>
          <p:cNvSpPr>
            <a:spLocks noGrp="1"/>
          </p:cNvSpPr>
          <p:nvPr>
            <p:ph type="ftr" sz="quarter" idx="11"/>
          </p:nvPr>
        </p:nvSpPr>
        <p:spPr/>
        <p:txBody>
          <a:bodyPr/>
          <a:p>
            <a:endParaRPr lang="en-IN"/>
          </a:p>
        </p:txBody>
      </p:sp>
      <p:sp>
        <p:nvSpPr>
          <p:cNvPr id="1048620"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417813D6-9EC4-4D7B-B134-5EAE48977144}" type="datetimeFigureOut">
              <a:rPr lang="en-IN" smtClean="0"/>
              <a:t>05-04-2024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endParaRPr lang="en-IN"/>
          </a:p>
        </p:txBody>
      </p:sp>
      <p:sp>
        <p:nvSpPr>
          <p:cNvPr id="104863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41" name="Footer Placeholder 5"/>
          <p:cNvSpPr>
            <a:spLocks noGrp="1"/>
          </p:cNvSpPr>
          <p:nvPr>
            <p:ph type="ftr" sz="quarter" idx="11"/>
          </p:nvPr>
        </p:nvSpPr>
        <p:spPr/>
        <p:txBody>
          <a:bodyPr/>
          <a:p>
            <a:endParaRPr lang="en-IN"/>
          </a:p>
        </p:txBody>
      </p:sp>
      <p:sp>
        <p:nvSpPr>
          <p:cNvPr id="1048642"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Date Placeholder 6"/>
          <p:cNvSpPr>
            <a:spLocks noGrp="1"/>
          </p:cNvSpPr>
          <p:nvPr>
            <p:ph type="dt" sz="half" idx="10"/>
          </p:nvPr>
        </p:nvSpPr>
        <p:spPr/>
        <p:txBody>
          <a:bodyPr/>
          <a:p>
            <a:fld id="{417813D6-9EC4-4D7B-B134-5EAE48977144}" type="datetimeFigureOut">
              <a:rPr lang="en-IN" smtClean="0"/>
              <a:t>05-04-2024</a:t>
            </a:fld>
            <a:endParaRPr lang="en-IN"/>
          </a:p>
        </p:txBody>
      </p:sp>
      <p:sp>
        <p:nvSpPr>
          <p:cNvPr id="1048649" name="Footer Placeholder 7"/>
          <p:cNvSpPr>
            <a:spLocks noGrp="1"/>
          </p:cNvSpPr>
          <p:nvPr>
            <p:ph type="ftr" sz="quarter" idx="11"/>
          </p:nvPr>
        </p:nvSpPr>
        <p:spPr/>
        <p:txBody>
          <a:bodyPr/>
          <a:p>
            <a:endParaRPr lang="en-IN"/>
          </a:p>
        </p:txBody>
      </p:sp>
      <p:sp>
        <p:nvSpPr>
          <p:cNvPr id="1048650" name="Slide Number Placeholder 8"/>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lang="en-IN"/>
          </a:p>
        </p:txBody>
      </p:sp>
      <p:sp>
        <p:nvSpPr>
          <p:cNvPr id="1048608" name="Date Placeholder 2"/>
          <p:cNvSpPr>
            <a:spLocks noGrp="1"/>
          </p:cNvSpPr>
          <p:nvPr>
            <p:ph type="dt" sz="half" idx="10"/>
          </p:nvPr>
        </p:nvSpPr>
        <p:spPr/>
        <p:txBody>
          <a:bodyPr/>
          <a:p>
            <a:fld id="{417813D6-9EC4-4D7B-B134-5EAE48977144}" type="datetimeFigureOut">
              <a:rPr lang="en-IN" smtClean="0"/>
              <a:t>05-04-2024</a:t>
            </a:fld>
            <a:endParaRPr lang="en-IN"/>
          </a:p>
        </p:txBody>
      </p:sp>
      <p:sp>
        <p:nvSpPr>
          <p:cNvPr id="1048609" name="Footer Placeholder 3"/>
          <p:cNvSpPr>
            <a:spLocks noGrp="1"/>
          </p:cNvSpPr>
          <p:nvPr>
            <p:ph type="ftr" sz="quarter" idx="11"/>
          </p:nvPr>
        </p:nvSpPr>
        <p:spPr/>
        <p:txBody>
          <a:bodyPr/>
          <a:p>
            <a:endParaRPr lang="en-IN"/>
          </a:p>
        </p:txBody>
      </p:sp>
      <p:sp>
        <p:nvSpPr>
          <p:cNvPr id="1048610" name="Slide Number Placeholder 4"/>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417813D6-9EC4-4D7B-B134-5EAE48977144}" type="datetimeFigureOut">
              <a:rPr lang="en-IN" smtClean="0"/>
              <a:t>05-04-2024</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55" name="Footer Placeholder 5"/>
          <p:cNvSpPr>
            <a:spLocks noGrp="1"/>
          </p:cNvSpPr>
          <p:nvPr>
            <p:ph type="ftr" sz="quarter" idx="11"/>
          </p:nvPr>
        </p:nvSpPr>
        <p:spPr/>
        <p:txBody>
          <a:bodyPr/>
          <a:p>
            <a:endParaRPr lang="en-IN"/>
          </a:p>
        </p:txBody>
      </p:sp>
      <p:sp>
        <p:nvSpPr>
          <p:cNvPr id="1048656"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p>
            <a:fld id="{417813D6-9EC4-4D7B-B134-5EAE48977144}" type="datetimeFigureOut">
              <a:rPr lang="en-IN" smtClean="0"/>
              <a:t>05-04-2024</a:t>
            </a:fld>
            <a:endParaRPr lang="en-IN"/>
          </a:p>
        </p:txBody>
      </p:sp>
      <p:sp>
        <p:nvSpPr>
          <p:cNvPr id="1048625" name="Footer Placeholder 5"/>
          <p:cNvSpPr>
            <a:spLocks noGrp="1"/>
          </p:cNvSpPr>
          <p:nvPr>
            <p:ph type="ftr" sz="quarter" idx="11"/>
          </p:nvPr>
        </p:nvSpPr>
        <p:spPr/>
        <p:txBody>
          <a:bodyPr/>
          <a:p>
            <a:endParaRPr lang="en-IN"/>
          </a:p>
        </p:txBody>
      </p:sp>
      <p:sp>
        <p:nvSpPr>
          <p:cNvPr id="1048626" name="Slide Number Placeholder 6"/>
          <p:cNvSpPr>
            <a:spLocks noGrp="1"/>
          </p:cNvSpPr>
          <p:nvPr>
            <p:ph type="sldNum" sz="quarter" idx="12"/>
          </p:nvPr>
        </p:nvSpPr>
        <p:spPr/>
        <p:txBody>
          <a:bodyPr/>
          <a:p>
            <a:fld id="{99F77D68-BFF9-4621-894C-1BE801A9A0C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9F77D68-BFF9-4621-894C-1BE801A9A0C4}"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mailto:snowlinjeha283@gmail.com" TargetMode="External"/><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www.who.int/" TargetMode="External"/><Relationship Id="rId3" Type="http://schemas.openxmlformats.org/officeDocument/2006/relationships/hyperlink" Target="https://www.mohfw.gov.in/" TargetMode="External"/><Relationship Id="rId4" Type="http://schemas.openxmlformats.org/officeDocument/2006/relationships/hyperlink" Target="https://www.worldometers.info/" TargetMode="External"/><Relationship Id="rId5" Type="http://schemas.openxmlformats.org/officeDocument/2006/relationships/hyperlink" Target="https://www.medicalbuyer.co.in/" TargetMode="External"/><Relationship Id="rId6" Type="http://schemas.openxmlformats.org/officeDocument/2006/relationships/hyperlink" Target="https://www.cdc.gov/" TargetMode="External"/><Relationship Id="rId7"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pic>
        <p:nvPicPr>
          <p:cNvPr id="2097152"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4" name="TextBox 3"/>
          <p:cNvSpPr txBox="1"/>
          <p:nvPr/>
        </p:nvSpPr>
        <p:spPr>
          <a:xfrm>
            <a:off x="3739793" y="395891"/>
            <a:ext cx="11137187" cy="35204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COVID 19 DETECTION</a:t>
            </a:r>
            <a:endParaRPr sz="2400"/>
          </a:p>
          <a:p>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IN">
                <a:latin typeface="Times New Roman" panose="02020603050405020304" pitchFamily="18" charset="0"/>
                <a:cs typeface="Times New Roman" panose="02020603050405020304" pitchFamily="18" charset="0"/>
              </a:rPr>
              <a:t>              </a:t>
            </a:r>
            <a:r>
              <a:rPr b="1" dirty="0" sz="1800" lang="en-IN">
                <a:latin typeface="Times New Roman" panose="02020603050405020304" pitchFamily="18" charset="0"/>
                <a:cs typeface="Times New Roman" panose="02020603050405020304" pitchFamily="18" charset="0"/>
              </a:rPr>
              <a:t>By:</a:t>
            </a:r>
            <a:endParaRPr sz="2000"/>
          </a:p>
          <a:p>
            <a:r>
              <a:rPr b="1" dirty="0" sz="1800" lang="en-IN">
                <a:latin typeface="Times New Roman" panose="02020603050405020304" pitchFamily="18" charset="0"/>
                <a:cs typeface="Times New Roman" panose="02020603050405020304" pitchFamily="18" charset="0"/>
              </a:rPr>
              <a:t>                 Name        : </a:t>
            </a:r>
            <a:r>
              <a:rPr b="1" dirty="0" sz="1800" lang="en-US">
                <a:latin typeface="Times New Roman" panose="02020603050405020304" pitchFamily="18" charset="0"/>
                <a:cs typeface="Times New Roman" panose="02020603050405020304" pitchFamily="18" charset="0"/>
              </a:rPr>
              <a:t>M</a:t>
            </a:r>
            <a:r>
              <a:rPr b="1" dirty="0" sz="1800" lang="en-US">
                <a:latin typeface="Times New Roman" panose="02020603050405020304" pitchFamily="18" charset="0"/>
                <a:cs typeface="Times New Roman" panose="02020603050405020304" pitchFamily="18" charset="0"/>
              </a:rPr>
              <a:t>.</a:t>
            </a:r>
            <a:r>
              <a:rPr b="1" dirty="0" sz="1800" lang="en-US">
                <a:latin typeface="Times New Roman" panose="02020603050405020304" pitchFamily="18" charset="0"/>
                <a:cs typeface="Times New Roman" panose="02020603050405020304" pitchFamily="18" charset="0"/>
              </a:rPr>
              <a:t>S</a:t>
            </a:r>
            <a:r>
              <a:rPr b="1" dirty="0" sz="1800" lang="en-US">
                <a:latin typeface="Times New Roman" panose="02020603050405020304" pitchFamily="18" charset="0"/>
                <a:cs typeface="Times New Roman" panose="02020603050405020304" pitchFamily="18" charset="0"/>
              </a:rPr>
              <a:t>n</a:t>
            </a:r>
            <a:r>
              <a:rPr b="1" dirty="0" sz="1800" lang="en-US">
                <a:latin typeface="Times New Roman" panose="02020603050405020304" pitchFamily="18" charset="0"/>
                <a:cs typeface="Times New Roman" panose="02020603050405020304" pitchFamily="18" charset="0"/>
              </a:rPr>
              <a:t>o</a:t>
            </a:r>
            <a:r>
              <a:rPr b="1" dirty="0" sz="1800" lang="en-US">
                <a:latin typeface="Times New Roman" panose="02020603050405020304" pitchFamily="18" charset="0"/>
                <a:cs typeface="Times New Roman" panose="02020603050405020304" pitchFamily="18" charset="0"/>
              </a:rPr>
              <a:t>w</a:t>
            </a:r>
            <a:r>
              <a:rPr b="1" dirty="0" sz="1800" lang="en-US">
                <a:latin typeface="Times New Roman" panose="02020603050405020304" pitchFamily="18" charset="0"/>
                <a:cs typeface="Times New Roman" panose="02020603050405020304" pitchFamily="18" charset="0"/>
              </a:rPr>
              <a:t>l</a:t>
            </a:r>
            <a:r>
              <a:rPr b="1" dirty="0" sz="1800" lang="en-US">
                <a:latin typeface="Times New Roman" panose="02020603050405020304" pitchFamily="18" charset="0"/>
                <a:cs typeface="Times New Roman" panose="02020603050405020304" pitchFamily="18" charset="0"/>
              </a:rPr>
              <a:t>i</a:t>
            </a:r>
            <a:r>
              <a:rPr b="1" dirty="0" sz="1800" lang="en-US">
                <a:latin typeface="Times New Roman" panose="02020603050405020304" pitchFamily="18" charset="0"/>
                <a:cs typeface="Times New Roman" panose="02020603050405020304" pitchFamily="18" charset="0"/>
              </a:rPr>
              <a:t>n</a:t>
            </a:r>
            <a:r>
              <a:rPr b="1" dirty="0" sz="1800" lang="en-US">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J</a:t>
            </a:r>
            <a:r>
              <a:rPr b="1" dirty="0" sz="1800" lang="en-US">
                <a:latin typeface="Times New Roman" panose="02020603050405020304" pitchFamily="18" charset="0"/>
                <a:cs typeface="Times New Roman" panose="02020603050405020304" pitchFamily="18" charset="0"/>
              </a:rPr>
              <a:t>e</a:t>
            </a:r>
            <a:r>
              <a:rPr b="1" dirty="0" sz="1800" lang="en-US">
                <a:latin typeface="Times New Roman" panose="02020603050405020304" pitchFamily="18" charset="0"/>
                <a:cs typeface="Times New Roman" panose="02020603050405020304" pitchFamily="18" charset="0"/>
              </a:rPr>
              <a:t>h</a:t>
            </a:r>
            <a:r>
              <a:rPr b="1" dirty="0" sz="1800" lang="en-US">
                <a:latin typeface="Times New Roman" panose="02020603050405020304" pitchFamily="18" charset="0"/>
                <a:cs typeface="Times New Roman" panose="02020603050405020304" pitchFamily="18" charset="0"/>
              </a:rPr>
              <a:t>a</a:t>
            </a:r>
            <a:endParaRPr sz="2000"/>
          </a:p>
          <a:p>
            <a:r>
              <a:rPr b="1" dirty="0" sz="1800" lang="en-IN">
                <a:latin typeface="Times New Roman" panose="02020603050405020304" pitchFamily="18" charset="0"/>
                <a:cs typeface="Times New Roman" panose="02020603050405020304" pitchFamily="18" charset="0"/>
              </a:rPr>
              <a:t>                 Degree      :B.E</a:t>
            </a:r>
            <a:endParaRPr sz="2000"/>
          </a:p>
          <a:p>
            <a:r>
              <a:rPr b="1" dirty="0" sz="1800" lang="en-IN">
                <a:latin typeface="Times New Roman" panose="02020603050405020304" pitchFamily="18" charset="0"/>
                <a:cs typeface="Times New Roman" panose="02020603050405020304" pitchFamily="18" charset="0"/>
              </a:rPr>
              <a:t>                 Branch     :CSE</a:t>
            </a:r>
            <a:endParaRPr sz="2000"/>
          </a:p>
          <a:p>
            <a:r>
              <a:rPr b="1" dirty="0" sz="1800" lang="en-IN">
                <a:latin typeface="Times New Roman" panose="02020603050405020304" pitchFamily="18" charset="0"/>
                <a:cs typeface="Times New Roman" panose="02020603050405020304" pitchFamily="18" charset="0"/>
              </a:rPr>
              <a:t>                 College     :PET Engineering College</a:t>
            </a:r>
            <a:endParaRPr sz="2000"/>
          </a:p>
          <a:p>
            <a:r>
              <a:rPr b="1" dirty="0" sz="1800" lang="en-IN">
                <a:latin typeface="Times New Roman" panose="02020603050405020304" pitchFamily="18" charset="0"/>
                <a:cs typeface="Times New Roman" panose="02020603050405020304" pitchFamily="18" charset="0"/>
              </a:rPr>
              <a:t>                 NM Id      :au</a:t>
            </a:r>
            <a:r>
              <a:rPr b="1" dirty="0" sz="1800" lang="en-US">
                <a:latin typeface="Times New Roman" panose="02020603050405020304" pitchFamily="18" charset="0"/>
                <a:cs typeface="Times New Roman" panose="02020603050405020304" pitchFamily="18" charset="0"/>
              </a:rPr>
              <a:t>t</a:t>
            </a:r>
            <a:r>
              <a:rPr b="1" dirty="0" sz="1800" lang="en-US">
                <a:latin typeface="Times New Roman" panose="02020603050405020304" pitchFamily="18" charset="0"/>
                <a:cs typeface="Times New Roman" panose="02020603050405020304" pitchFamily="18" charset="0"/>
              </a:rPr>
              <a:t>2</a:t>
            </a:r>
            <a:r>
              <a:rPr b="1" dirty="0" sz="1800" lang="en-US">
                <a:latin typeface="Times New Roman" panose="02020603050405020304" pitchFamily="18" charset="0"/>
                <a:cs typeface="Times New Roman" panose="02020603050405020304" pitchFamily="18" charset="0"/>
              </a:rPr>
              <a:t>1</a:t>
            </a:r>
            <a:r>
              <a:rPr b="1" dirty="0" sz="1800" lang="en-US">
                <a:latin typeface="Times New Roman" panose="02020603050405020304" pitchFamily="18" charset="0"/>
                <a:cs typeface="Times New Roman" panose="02020603050405020304" pitchFamily="18" charset="0"/>
              </a:rPr>
              <a:t>0</a:t>
            </a:r>
            <a:r>
              <a:rPr b="1" dirty="0" sz="1800" lang="en-US">
                <a:latin typeface="Times New Roman" panose="02020603050405020304" pitchFamily="18" charset="0"/>
                <a:cs typeface="Times New Roman" panose="02020603050405020304" pitchFamily="18" charset="0"/>
              </a:rPr>
              <a:t>1</a:t>
            </a:r>
            <a:r>
              <a:rPr b="1" dirty="0" sz="1800" lang="en-US">
                <a:latin typeface="Times New Roman" panose="02020603050405020304" pitchFamily="18" charset="0"/>
                <a:cs typeface="Times New Roman" panose="02020603050405020304" pitchFamily="18" charset="0"/>
              </a:rPr>
              <a:t>2</a:t>
            </a:r>
            <a:r>
              <a:rPr b="1" dirty="0" sz="1800" lang="en-US">
                <a:latin typeface="Times New Roman" panose="02020603050405020304" pitchFamily="18" charset="0"/>
                <a:cs typeface="Times New Roman" panose="02020603050405020304" pitchFamily="18" charset="0"/>
              </a:rPr>
              <a:t>0</a:t>
            </a:r>
            <a:r>
              <a:rPr b="1" dirty="0" sz="1800" lang="en-US">
                <a:latin typeface="Times New Roman" panose="02020603050405020304" pitchFamily="18" charset="0"/>
                <a:cs typeface="Times New Roman" panose="02020603050405020304" pitchFamily="18" charset="0"/>
              </a:rPr>
              <a:t>6</a:t>
            </a:r>
            <a:r>
              <a:rPr b="1" dirty="0" sz="1800" lang="en-US">
                <a:latin typeface="Times New Roman" panose="02020603050405020304" pitchFamily="18" charset="0"/>
                <a:cs typeface="Times New Roman" panose="02020603050405020304" pitchFamily="18" charset="0"/>
              </a:rPr>
              <a:t>7</a:t>
            </a:r>
            <a:endParaRPr sz="2000"/>
          </a:p>
          <a:p>
            <a:pPr algn="l"/>
            <a:r>
              <a:rPr b="1" dirty="0" sz="1800" lang="en-IN">
                <a:latin typeface="Times New Roman" panose="02020603050405020304" pitchFamily="18" charset="0"/>
                <a:cs typeface="Times New Roman" panose="02020603050405020304" pitchFamily="18" charset="0"/>
              </a:rPr>
              <a:t>                 Email id   :</a:t>
            </a:r>
            <a:r>
              <a:rPr b="1" dirty="0" sz="1800" lang="en-US">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hlinkClick r:id="rId2"/>
              </a:rPr>
              <a:t>snowlinjeha283@gmail.com</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71" name="Picture 2"/>
          <p:cNvPicPr>
            <a:picLocks noChangeAspect="1"/>
          </p:cNvPicPr>
          <p:nvPr/>
        </p:nvPicPr>
        <p:blipFill>
          <a:blip xmlns:r="http://schemas.openxmlformats.org/officeDocument/2006/relationships" r:embed="rId1"/>
          <a:stretch>
            <a:fillRect/>
          </a:stretch>
        </p:blipFill>
        <p:spPr>
          <a:xfrm>
            <a:off x="1366519" y="0"/>
            <a:ext cx="9214123" cy="6858000"/>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72" name="Picture 2"/>
          <p:cNvPicPr>
            <a:picLocks noChangeAspect="1"/>
          </p:cNvPicPr>
          <p:nvPr/>
        </p:nvPicPr>
        <p:blipFill>
          <a:blip xmlns:r="http://schemas.openxmlformats.org/officeDocument/2006/relationships" r:embed="rId1"/>
          <a:stretch>
            <a:fillRect/>
          </a:stretch>
        </p:blipFill>
        <p:spPr>
          <a:xfrm>
            <a:off x="189710" y="410886"/>
            <a:ext cx="4314129" cy="2830153"/>
          </a:xfrm>
          <a:prstGeom prst="rect"/>
        </p:spPr>
      </p:pic>
      <p:pic>
        <p:nvPicPr>
          <p:cNvPr id="2097173" name="Picture 3"/>
          <p:cNvPicPr>
            <a:picLocks noChangeAspect="1"/>
          </p:cNvPicPr>
          <p:nvPr/>
        </p:nvPicPr>
        <p:blipFill>
          <a:blip xmlns:r="http://schemas.openxmlformats.org/officeDocument/2006/relationships" r:embed="rId2"/>
          <a:stretch>
            <a:fillRect/>
          </a:stretch>
        </p:blipFill>
        <p:spPr>
          <a:xfrm>
            <a:off x="425845" y="3535680"/>
            <a:ext cx="3841858" cy="2658150"/>
          </a:xfrm>
          <a:prstGeom prst="rect"/>
        </p:spPr>
      </p:pic>
      <p:pic>
        <p:nvPicPr>
          <p:cNvPr id="2097174" name="Picture 4"/>
          <p:cNvPicPr>
            <a:picLocks noChangeAspect="1"/>
          </p:cNvPicPr>
          <p:nvPr/>
        </p:nvPicPr>
        <p:blipFill>
          <a:blip xmlns:r="http://schemas.openxmlformats.org/officeDocument/2006/relationships" r:embed="rId3"/>
          <a:stretch>
            <a:fillRect/>
          </a:stretch>
        </p:blipFill>
        <p:spPr>
          <a:xfrm>
            <a:off x="4206240" y="83274"/>
            <a:ext cx="7914640" cy="6642646"/>
          </a:xfrm>
          <a:prstGeom prst="rec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6"/>
          <p:cNvGrpSpPr/>
          <p:nvPr/>
        </p:nvGrpSpPr>
        <p:grpSpPr>
          <a:xfrm>
            <a:off x="191037" y="482804"/>
            <a:ext cx="11606723" cy="6147459"/>
            <a:chOff x="292637" y="1011124"/>
            <a:chExt cx="11606723" cy="6147459"/>
          </a:xfrm>
        </p:grpSpPr>
        <p:pic>
          <p:nvPicPr>
            <p:cNvPr id="2097175" name="Picture 2"/>
            <p:cNvPicPr>
              <a:picLocks noChangeAspect="1"/>
            </p:cNvPicPr>
            <p:nvPr/>
          </p:nvPicPr>
          <p:blipFill>
            <a:blip xmlns:r="http://schemas.openxmlformats.org/officeDocument/2006/relationships" r:embed="rId1"/>
            <a:stretch>
              <a:fillRect/>
            </a:stretch>
          </p:blipFill>
          <p:spPr>
            <a:xfrm>
              <a:off x="292637" y="3998975"/>
              <a:ext cx="11606723" cy="3159608"/>
            </a:xfrm>
            <a:prstGeom prst="rect"/>
          </p:spPr>
        </p:pic>
        <p:pic>
          <p:nvPicPr>
            <p:cNvPr id="2097176" name="Picture 3"/>
            <p:cNvPicPr>
              <a:picLocks noChangeAspect="1"/>
            </p:cNvPicPr>
            <p:nvPr/>
          </p:nvPicPr>
          <p:blipFill>
            <a:blip xmlns:r="http://schemas.openxmlformats.org/officeDocument/2006/relationships" r:embed="rId2"/>
            <a:stretch>
              <a:fillRect/>
            </a:stretch>
          </p:blipFill>
          <p:spPr>
            <a:xfrm>
              <a:off x="4670973" y="1011124"/>
              <a:ext cx="3091633" cy="2763218"/>
            </a:xfrm>
            <a:prstGeom prst="rect"/>
          </p:spPr>
        </p:pic>
        <p:pic>
          <p:nvPicPr>
            <p:cNvPr id="2097177" name="Picture 4"/>
            <p:cNvPicPr>
              <a:picLocks noChangeAspect="1"/>
            </p:cNvPicPr>
            <p:nvPr/>
          </p:nvPicPr>
          <p:blipFill>
            <a:blip xmlns:r="http://schemas.openxmlformats.org/officeDocument/2006/relationships" r:embed="rId3"/>
            <a:stretch>
              <a:fillRect/>
            </a:stretch>
          </p:blipFill>
          <p:spPr>
            <a:xfrm>
              <a:off x="8823684" y="1011124"/>
              <a:ext cx="3075676" cy="2676543"/>
            </a:xfrm>
            <a:prstGeom prst="rect"/>
          </p:spPr>
        </p:pic>
        <p:pic>
          <p:nvPicPr>
            <p:cNvPr id="2097178" name="Picture 5"/>
            <p:cNvPicPr>
              <a:picLocks noChangeAspect="1"/>
            </p:cNvPicPr>
            <p:nvPr/>
          </p:nvPicPr>
          <p:blipFill>
            <a:blip xmlns:r="http://schemas.openxmlformats.org/officeDocument/2006/relationships" r:embed="rId4"/>
            <a:stretch>
              <a:fillRect/>
            </a:stretch>
          </p:blipFill>
          <p:spPr>
            <a:xfrm>
              <a:off x="758730" y="1011124"/>
              <a:ext cx="3091633" cy="2889730"/>
            </a:xfrm>
            <a:prstGeom prst="rect"/>
          </p:spPr>
        </p:pic>
      </p:gr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9"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0" name="TextBox 1"/>
          <p:cNvSpPr txBox="1"/>
          <p:nvPr/>
        </p:nvSpPr>
        <p:spPr>
          <a:xfrm>
            <a:off x="636998" y="328773"/>
            <a:ext cx="11147460" cy="2585323"/>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CONCLUSION</a:t>
            </a:r>
          </a:p>
          <a:p>
            <a:endParaRPr dirty="0" lang="en-US"/>
          </a:p>
          <a:p>
            <a:r>
              <a:rPr b="1" dirty="0" sz="2000" lang="en-IN">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80"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1" name="TextBox 2"/>
          <p:cNvSpPr txBox="1"/>
          <p:nvPr/>
        </p:nvSpPr>
        <p:spPr>
          <a:xfrm>
            <a:off x="544530" y="575353"/>
            <a:ext cx="11102940" cy="5232202"/>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REFERENCE</a:t>
            </a:r>
          </a:p>
          <a:p>
            <a:endParaRPr b="1" dirty="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Coronavirus disease 2019-World Health Organization 2019.  </a:t>
            </a:r>
            <a:r>
              <a:rPr b="1" dirty="0" sz="2000" lang="en-US">
                <a:latin typeface="Times New Roman" panose="02020603050405020304" pitchFamily="18" charset="0"/>
                <a:cs typeface="Times New Roman" panose="02020603050405020304" pitchFamily="18" charset="0"/>
                <a:hlinkClick r:id="rId2"/>
              </a:rPr>
              <a:t>https://www.who.int</a:t>
            </a: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Detail Question and Answers on Covid-19 for Public Ministry of Health and Family welfare.  </a:t>
            </a:r>
            <a:r>
              <a:rPr b="1" dirty="0" sz="2000" lang="en-US">
                <a:latin typeface="Times New Roman" panose="02020603050405020304" pitchFamily="18" charset="0"/>
                <a:cs typeface="Times New Roman" panose="02020603050405020304" pitchFamily="18" charset="0"/>
                <a:hlinkClick r:id="rId3"/>
              </a:rPr>
              <a:t>https://www.mohfw.gov.in</a:t>
            </a: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Coronavirus Update.  </a:t>
            </a:r>
            <a:r>
              <a:rPr b="1" dirty="0" sz="2000" lang="en-US">
                <a:latin typeface="Times New Roman" panose="02020603050405020304" pitchFamily="18" charset="0"/>
                <a:cs typeface="Times New Roman" panose="02020603050405020304" pitchFamily="18" charset="0"/>
                <a:hlinkClick r:id="rId4"/>
              </a:rPr>
              <a:t>https://www.worldometers.info</a:t>
            </a:r>
            <a:r>
              <a:rPr b="1" dirty="0" sz="2000" lang="en-US">
                <a:latin typeface="Times New Roman" panose="02020603050405020304" pitchFamily="18" charset="0"/>
                <a:cs typeface="Times New Roman" panose="02020603050405020304" pitchFamily="18" charset="0"/>
              </a:rPr>
              <a:t> &gt; coronavirus</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Social Stigma Forcing Coronavirus Patients.  </a:t>
            </a:r>
            <a:r>
              <a:rPr b="1" dirty="0" sz="2000" lang="en-US">
                <a:latin typeface="Times New Roman" panose="02020603050405020304" pitchFamily="18" charset="0"/>
                <a:cs typeface="Times New Roman" panose="02020603050405020304" pitchFamily="18" charset="0"/>
                <a:hlinkClick r:id="rId5"/>
              </a:rPr>
              <a:t>https://www.medicalbuyer.co.in</a:t>
            </a: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Symptoms of coronavirus.  </a:t>
            </a:r>
            <a:r>
              <a:rPr b="1" dirty="0" sz="2000" lang="en-US">
                <a:latin typeface="Times New Roman" panose="02020603050405020304" pitchFamily="18" charset="0"/>
                <a:cs typeface="Times New Roman" panose="02020603050405020304" pitchFamily="18" charset="0"/>
                <a:hlinkClick r:id="rId6"/>
              </a:rPr>
              <a:t>https://www.cdc.gov</a:t>
            </a:r>
            <a:r>
              <a:rPr b="1" dirty="0" sz="2000" lang="en-US">
                <a:latin typeface="Times New Roman" panose="02020603050405020304" pitchFamily="18" charset="0"/>
                <a:cs typeface="Times New Roman" panose="02020603050405020304" pitchFamily="18" charset="0"/>
              </a:rPr>
              <a:t> &gt; 2019-ncov</a:t>
            </a:r>
          </a:p>
          <a:p>
            <a:endParaRPr b="1" dirty="0" sz="200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3" name="Picture 4"/>
          <p:cNvPicPr>
            <a:picLocks noChangeAspect="1"/>
          </p:cNvPicPr>
          <p:nvPr/>
        </p:nvPicPr>
        <p:blipFill>
          <a:blip xmlns:r="http://schemas.openxmlformats.org/officeDocument/2006/relationships" r:embed="rId1"/>
          <a:stretch>
            <a:fillRect/>
          </a:stretch>
        </p:blipFill>
        <p:spPr>
          <a:xfrm>
            <a:off x="0" y="20999"/>
            <a:ext cx="12192000" cy="6858000"/>
          </a:xfrm>
          <a:prstGeom prst="rect"/>
        </p:spPr>
      </p:pic>
      <p:sp>
        <p:nvSpPr>
          <p:cNvPr id="1048585" name="TextBox 1"/>
          <p:cNvSpPr txBox="1"/>
          <p:nvPr/>
        </p:nvSpPr>
        <p:spPr>
          <a:xfrm>
            <a:off x="1433959" y="1330075"/>
            <a:ext cx="11085816" cy="2885441"/>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OUTLINE</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Problem Statement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Proposed System/Solution</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System Development Approach</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Algorithm and Deployment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Result</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Conclusion</a:t>
            </a: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References</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0" y="0"/>
            <a:ext cx="12192000" cy="7212458"/>
          </a:xfrm>
          <a:prstGeom prst="rect"/>
        </p:spPr>
      </p:pic>
      <p:sp>
        <p:nvSpPr>
          <p:cNvPr id="1048586" name="TextBox 1"/>
          <p:cNvSpPr txBox="1"/>
          <p:nvPr/>
        </p:nvSpPr>
        <p:spPr>
          <a:xfrm>
            <a:off x="215757" y="390418"/>
            <a:ext cx="11753636" cy="7470139"/>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PROBLEM STATEMENT</a:t>
            </a:r>
          </a:p>
          <a:p>
            <a:endParaRPr b="1"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Objectives : </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b="1"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0" name="TextBox 1"/>
          <p:cNvSpPr txBox="1"/>
          <p:nvPr/>
        </p:nvSpPr>
        <p:spPr>
          <a:xfrm>
            <a:off x="481173" y="262693"/>
            <a:ext cx="11229654" cy="70764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PROPOOSED SYSTEM AND SOLUTION</a:t>
            </a:r>
          </a:p>
          <a:p>
            <a:endParaRPr dirty="0" lang="en-US"/>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RT-PCR Testing :</a:t>
            </a:r>
            <a:r>
              <a:rPr b="1" dirty="0" sz="2000" lang="en-US"/>
              <a:t> </a:t>
            </a:r>
            <a:r>
              <a:rPr b="1" dirty="0" sz="2000" lang="en-US">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Rapid Antigen Testing :</a:t>
            </a:r>
            <a:r>
              <a:rPr b="1" dirty="0" sz="2000" lang="en-IN"/>
              <a:t> </a:t>
            </a:r>
            <a:r>
              <a:rPr b="1" dirty="0" sz="2000" lang="en-IN">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AI-Based Solutions : Machine learning algorithms have been used to </a:t>
            </a:r>
            <a:r>
              <a:rPr b="1" dirty="0" sz="2000" lang="en-IN" err="1">
                <a:latin typeface="Times New Roman" panose="02020603050405020304" pitchFamily="18" charset="0"/>
                <a:cs typeface="Times New Roman" panose="02020603050405020304" pitchFamily="18" charset="0"/>
              </a:rPr>
              <a:t>analyze</a:t>
            </a:r>
            <a:r>
              <a:rPr b="1" dirty="0" sz="2000" lang="en-IN">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IN">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indent="-342900" marL="342900">
              <a:buFont typeface="+mj-lt"/>
              <a:buAutoNum type="arabicPeriod"/>
            </a:pPr>
            <a:endParaRPr b="1" dirty="0" sz="2000" lang="en-IN">
              <a:latin typeface="Times New Roman" panose="02020603050405020304" pitchFamily="18" charset="0"/>
              <a:cs typeface="Times New Roman" panose="02020603050405020304" pitchFamily="18" charset="0"/>
            </a:endParaRPr>
          </a:p>
          <a:p>
            <a:r>
              <a:rPr dirty="0" lang="en-IN"/>
              <a:t> </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Picture 6"/>
          <p:cNvPicPr>
            <a:picLocks noChangeAspect="1"/>
          </p:cNvPicPr>
          <p:nvPr/>
        </p:nvPicPr>
        <p:blipFill>
          <a:blip xmlns:r="http://schemas.openxmlformats.org/officeDocument/2006/relationships" r:embed="rId1"/>
          <a:stretch>
            <a:fillRect/>
          </a:stretch>
        </p:blipFill>
        <p:spPr>
          <a:xfrm>
            <a:off x="0" y="-1"/>
            <a:ext cx="12192000" cy="7489649"/>
          </a:xfrm>
          <a:prstGeom prst="rect"/>
        </p:spPr>
      </p:pic>
      <p:sp>
        <p:nvSpPr>
          <p:cNvPr id="1048594" name="TextBox 1"/>
          <p:cNvSpPr txBox="1"/>
          <p:nvPr/>
        </p:nvSpPr>
        <p:spPr>
          <a:xfrm>
            <a:off x="647272" y="287677"/>
            <a:ext cx="11414588" cy="71145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SYSTEM APPROACH</a:t>
            </a:r>
          </a:p>
          <a:p>
            <a:endParaRPr dirty="0" lang="en-US"/>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indent="-342900" marL="342900">
              <a:buFont typeface="+mj-lt"/>
              <a:buAutoNum type="arabicPeriod"/>
            </a:pPr>
            <a:endParaRPr b="1" dirty="0" sz="2000" lang="en-US">
              <a:latin typeface="Times New Roman" panose="02020603050405020304" pitchFamily="18" charset="0"/>
              <a:cs typeface="Times New Roman" panose="02020603050405020304" pitchFamily="18" charset="0"/>
            </a:endParaRPr>
          </a:p>
          <a:p>
            <a:endParaRPr b="1"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7" name="Picture 4"/>
          <p:cNvPicPr>
            <a:picLocks noChangeAspect="1"/>
          </p:cNvPicPr>
          <p:nvPr/>
        </p:nvPicPr>
        <p:blipFill>
          <a:blip xmlns:r="http://schemas.openxmlformats.org/officeDocument/2006/relationships" r:embed="rId1"/>
          <a:stretch>
            <a:fillRect/>
          </a:stretch>
        </p:blipFill>
        <p:spPr>
          <a:xfrm>
            <a:off x="0" y="-92468"/>
            <a:ext cx="12192000" cy="8013182"/>
          </a:xfrm>
          <a:prstGeom prst="rect"/>
        </p:spPr>
      </p:pic>
      <p:sp>
        <p:nvSpPr>
          <p:cNvPr id="1048598" name="TextBox 1"/>
          <p:cNvSpPr txBox="1"/>
          <p:nvPr/>
        </p:nvSpPr>
        <p:spPr>
          <a:xfrm>
            <a:off x="328773" y="410966"/>
            <a:ext cx="11599524" cy="7724139"/>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ALGORITHM AND DEPLOYMENT</a:t>
            </a:r>
          </a:p>
          <a:p>
            <a:endParaRPr dirty="0" lang="en-US"/>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Preprocessing : Clean and preprocess the images to enhance features and remove noise.</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b="1" dirty="0" sz="20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b="1" dirty="0" sz="2000" lang="en-IN">
                <a:latin typeface="Times New Roman" panose="02020603050405020304" pitchFamily="18" charset="0"/>
                <a:cs typeface="Times New Roman" panose="02020603050405020304" pitchFamily="18" charset="0"/>
              </a:rPr>
              <a:t>.</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b="1" dirty="0" sz="200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2000" lang="en-IN">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b="1" dirty="0" sz="2000" lang="en-IN">
              <a:latin typeface="Times New Roman" panose="02020603050405020304" pitchFamily="18" charset="0"/>
              <a:cs typeface="Times New Roman" panose="02020603050405020304" pitchFamily="18" charset="0"/>
            </a:endParaRPr>
          </a:p>
          <a:p>
            <a:r>
              <a:rPr b="1" dirty="0" sz="2000" lang="en-IN">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dirty="0" lang="en-IN"/>
              <a: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Rectangle 2"/>
          <p:cNvSpPr/>
          <p:nvPr/>
        </p:nvSpPr>
        <p:spPr>
          <a:xfrm>
            <a:off x="1089331" y="250475"/>
            <a:ext cx="2365761" cy="769441"/>
          </a:xfrm>
          <a:prstGeom prst="rect"/>
        </p:spPr>
        <p:txBody>
          <a:bodyPr wrap="square">
            <a:spAutoFit/>
          </a:bodyPr>
          <a:p>
            <a:r>
              <a:rPr b="1" dirty="0" sz="4400" lang="en-US" smtClean="0">
                <a:latin typeface="Times New Roman" panose="02020603050405020304" pitchFamily="18" charset="0"/>
                <a:cs typeface="Times New Roman" panose="02020603050405020304" pitchFamily="18" charset="0"/>
              </a:rPr>
              <a:t>Result</a:t>
            </a:r>
            <a:endParaRPr b="1" dirty="0" sz="4400" lang="en-US">
              <a:latin typeface="Times New Roman" panose="02020603050405020304" pitchFamily="18" charset="0"/>
              <a:cs typeface="Times New Roman" panose="02020603050405020304" pitchFamily="18" charset="0"/>
            </a:endParaRPr>
          </a:p>
        </p:txBody>
      </p:sp>
      <p:grpSp>
        <p:nvGrpSpPr>
          <p:cNvPr id="42" name="Group 9"/>
          <p:cNvGrpSpPr/>
          <p:nvPr/>
        </p:nvGrpSpPr>
        <p:grpSpPr>
          <a:xfrm>
            <a:off x="904240" y="731520"/>
            <a:ext cx="9804400" cy="3542264"/>
            <a:chOff x="579120" y="1514514"/>
            <a:chExt cx="9263960" cy="3152716"/>
          </a:xfrm>
        </p:grpSpPr>
        <p:pic>
          <p:nvPicPr>
            <p:cNvPr id="2097158" name="Picture 3"/>
            <p:cNvPicPr>
              <a:picLocks noChangeAspect="1"/>
            </p:cNvPicPr>
            <p:nvPr/>
          </p:nvPicPr>
          <p:blipFill>
            <a:blip xmlns:r="http://schemas.openxmlformats.org/officeDocument/2006/relationships" r:embed="rId1"/>
            <a:stretch>
              <a:fillRect/>
            </a:stretch>
          </p:blipFill>
          <p:spPr>
            <a:xfrm>
              <a:off x="579120" y="1769502"/>
              <a:ext cx="6024880" cy="2897728"/>
            </a:xfrm>
            <a:prstGeom prst="rect"/>
          </p:spPr>
        </p:pic>
        <p:pic>
          <p:nvPicPr>
            <p:cNvPr id="2097159" name="Picture 6"/>
            <p:cNvPicPr>
              <a:picLocks noChangeAspect="1"/>
            </p:cNvPicPr>
            <p:nvPr/>
          </p:nvPicPr>
          <p:blipFill>
            <a:blip xmlns:r="http://schemas.openxmlformats.org/officeDocument/2006/relationships" r:embed="rId2"/>
            <a:stretch>
              <a:fillRect/>
            </a:stretch>
          </p:blipFill>
          <p:spPr>
            <a:xfrm>
              <a:off x="5745900" y="1514514"/>
              <a:ext cx="4097180" cy="3056704"/>
            </a:xfrm>
            <a:prstGeom prst="rect"/>
          </p:spPr>
        </p:pic>
      </p:grpSp>
      <p:pic>
        <p:nvPicPr>
          <p:cNvPr id="2097160" name="Picture 7"/>
          <p:cNvPicPr>
            <a:picLocks noChangeAspect="1"/>
          </p:cNvPicPr>
          <p:nvPr/>
        </p:nvPicPr>
        <p:blipFill>
          <a:blip xmlns:r="http://schemas.openxmlformats.org/officeDocument/2006/relationships" r:embed="rId3"/>
          <a:stretch>
            <a:fillRect/>
          </a:stretch>
        </p:blipFill>
        <p:spPr>
          <a:xfrm rot="5400000">
            <a:off x="2193740" y="4069643"/>
            <a:ext cx="2522704" cy="2821445"/>
          </a:xfrm>
          <a:prstGeom prst="rect"/>
        </p:spPr>
      </p:pic>
      <p:pic>
        <p:nvPicPr>
          <p:cNvPr id="2097161" name="Picture 8"/>
          <p:cNvPicPr>
            <a:picLocks noChangeAspect="1"/>
          </p:cNvPicPr>
          <p:nvPr/>
        </p:nvPicPr>
        <p:blipFill>
          <a:blip xmlns:r="http://schemas.openxmlformats.org/officeDocument/2006/relationships" r:embed="rId4"/>
          <a:stretch>
            <a:fillRect/>
          </a:stretch>
        </p:blipFill>
        <p:spPr>
          <a:xfrm>
            <a:off x="5663225" y="4273784"/>
            <a:ext cx="4111979" cy="24768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2" name="Picture 2"/>
          <p:cNvPicPr>
            <a:picLocks noChangeAspect="1"/>
          </p:cNvPicPr>
          <p:nvPr/>
        </p:nvPicPr>
        <p:blipFill>
          <a:blip xmlns:r="http://schemas.openxmlformats.org/officeDocument/2006/relationships" r:embed="rId1"/>
          <a:stretch>
            <a:fillRect/>
          </a:stretch>
        </p:blipFill>
        <p:spPr>
          <a:xfrm>
            <a:off x="0" y="781733"/>
            <a:ext cx="3616961" cy="3033582"/>
          </a:xfrm>
          <a:prstGeom prst="rect"/>
        </p:spPr>
      </p:pic>
      <p:pic>
        <p:nvPicPr>
          <p:cNvPr id="2097163" name="Picture 3"/>
          <p:cNvPicPr>
            <a:picLocks noChangeAspect="1"/>
          </p:cNvPicPr>
          <p:nvPr/>
        </p:nvPicPr>
        <p:blipFill>
          <a:blip xmlns:r="http://schemas.openxmlformats.org/officeDocument/2006/relationships" r:embed="rId2"/>
          <a:stretch>
            <a:fillRect/>
          </a:stretch>
        </p:blipFill>
        <p:spPr>
          <a:xfrm>
            <a:off x="3256103" y="799966"/>
            <a:ext cx="5029553" cy="2976426"/>
          </a:xfrm>
          <a:prstGeom prst="rect"/>
        </p:spPr>
      </p:pic>
      <p:pic>
        <p:nvPicPr>
          <p:cNvPr id="2097164" name="Picture 4"/>
          <p:cNvPicPr>
            <a:picLocks noChangeAspect="1"/>
          </p:cNvPicPr>
          <p:nvPr/>
        </p:nvPicPr>
        <p:blipFill>
          <a:blip xmlns:r="http://schemas.openxmlformats.org/officeDocument/2006/relationships" r:embed="rId3"/>
          <a:stretch>
            <a:fillRect/>
          </a:stretch>
        </p:blipFill>
        <p:spPr>
          <a:xfrm>
            <a:off x="8016689" y="881247"/>
            <a:ext cx="4175311" cy="2797890"/>
          </a:xfrm>
          <a:prstGeom prst="rect"/>
        </p:spPr>
      </p:pic>
      <p:pic>
        <p:nvPicPr>
          <p:cNvPr id="2097165" name="Picture 5"/>
          <p:cNvPicPr>
            <a:picLocks noChangeAspect="1"/>
          </p:cNvPicPr>
          <p:nvPr/>
        </p:nvPicPr>
        <p:blipFill>
          <a:blip xmlns:r="http://schemas.openxmlformats.org/officeDocument/2006/relationships" r:embed="rId4"/>
          <a:stretch>
            <a:fillRect/>
          </a:stretch>
        </p:blipFill>
        <p:spPr>
          <a:xfrm>
            <a:off x="2004479" y="3859622"/>
            <a:ext cx="4304360" cy="2795177"/>
          </a:xfrm>
          <a:prstGeom prst="rect"/>
        </p:spPr>
      </p:pic>
      <p:pic>
        <p:nvPicPr>
          <p:cNvPr id="2097166" name="Picture 6"/>
          <p:cNvPicPr>
            <a:picLocks noChangeAspect="1"/>
          </p:cNvPicPr>
          <p:nvPr/>
        </p:nvPicPr>
        <p:blipFill>
          <a:blip xmlns:r="http://schemas.openxmlformats.org/officeDocument/2006/relationships" r:embed="rId5"/>
          <a:stretch>
            <a:fillRect/>
          </a:stretch>
        </p:blipFill>
        <p:spPr>
          <a:xfrm>
            <a:off x="6538782" y="3840141"/>
            <a:ext cx="4362898" cy="3017859"/>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Picture 2"/>
          <p:cNvPicPr>
            <a:picLocks noChangeAspect="1"/>
          </p:cNvPicPr>
          <p:nvPr/>
        </p:nvPicPr>
        <p:blipFill>
          <a:blip xmlns:r="http://schemas.openxmlformats.org/officeDocument/2006/relationships" r:embed="rId1"/>
          <a:stretch>
            <a:fillRect/>
          </a:stretch>
        </p:blipFill>
        <p:spPr>
          <a:xfrm>
            <a:off x="6487913" y="3537587"/>
            <a:ext cx="4449287" cy="2904716"/>
          </a:xfrm>
          <a:prstGeom prst="rect"/>
        </p:spPr>
      </p:pic>
      <p:pic>
        <p:nvPicPr>
          <p:cNvPr id="2097168" name="Picture 3"/>
          <p:cNvPicPr>
            <a:picLocks noChangeAspect="1"/>
          </p:cNvPicPr>
          <p:nvPr/>
        </p:nvPicPr>
        <p:blipFill>
          <a:blip xmlns:r="http://schemas.openxmlformats.org/officeDocument/2006/relationships" r:embed="rId2"/>
          <a:stretch>
            <a:fillRect/>
          </a:stretch>
        </p:blipFill>
        <p:spPr>
          <a:xfrm>
            <a:off x="1019303" y="3526564"/>
            <a:ext cx="4813076" cy="3048682"/>
          </a:xfrm>
          <a:prstGeom prst="rect"/>
        </p:spPr>
      </p:pic>
      <p:pic>
        <p:nvPicPr>
          <p:cNvPr id="2097169" name="Picture 5"/>
          <p:cNvPicPr>
            <a:picLocks noChangeAspect="1"/>
          </p:cNvPicPr>
          <p:nvPr/>
        </p:nvPicPr>
        <p:blipFill>
          <a:blip xmlns:r="http://schemas.openxmlformats.org/officeDocument/2006/relationships" r:embed="rId3"/>
          <a:stretch>
            <a:fillRect/>
          </a:stretch>
        </p:blipFill>
        <p:spPr>
          <a:xfrm>
            <a:off x="6279355" y="384880"/>
            <a:ext cx="4697535" cy="2957286"/>
          </a:xfrm>
          <a:prstGeom prst="rect"/>
        </p:spPr>
      </p:pic>
      <p:pic>
        <p:nvPicPr>
          <p:cNvPr id="2097170" name="Picture 6"/>
          <p:cNvPicPr>
            <a:picLocks noChangeAspect="1"/>
          </p:cNvPicPr>
          <p:nvPr/>
        </p:nvPicPr>
        <p:blipFill>
          <a:blip xmlns:r="http://schemas.openxmlformats.org/officeDocument/2006/relationships" r:embed="rId4"/>
          <a:stretch>
            <a:fillRect/>
          </a:stretch>
        </p:blipFill>
        <p:spPr>
          <a:xfrm>
            <a:off x="1077074" y="495875"/>
            <a:ext cx="4697535" cy="2846291"/>
          </a:xfrm>
          <a:prstGeom prst="rect"/>
        </p:spPr>
      </p:pic>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Suvetha Muthuraj</dc:creator>
  <cp:lastModifiedBy>Chandru G</cp:lastModifiedBy>
  <dcterms:created xsi:type="dcterms:W3CDTF">2024-04-03T20:00:16Z</dcterms:created>
  <dcterms:modified xsi:type="dcterms:W3CDTF">2024-04-05T08:29:20Z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1f0f90a98e654b5a8e76abe7efef1485</vt:lpwstr>
  </property>
</Properties>
</file>