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d8a85bbb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d8a85bbb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400">
                <a:solidFill>
                  <a:srgbClr val="0D0D0D"/>
                </a:solidFill>
              </a:rPr>
              <a:t>Качество</a:t>
            </a:r>
            <a:r>
              <a:rPr lang="ru" sz="1400">
                <a:solidFill>
                  <a:srgbClr val="0D0D0D"/>
                </a:solidFill>
              </a:rPr>
              <a:t> -</a:t>
            </a:r>
            <a:r>
              <a:rPr lang="ru" sz="1400">
                <a:solidFill>
                  <a:srgbClr val="0D0D0D"/>
                </a:solidFill>
              </a:rPr>
              <a:t> стремление к постоянному совершенствованию продуктов.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Инновации - поиск новаторских решений и технологий.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Целеустремленность - решительность достигать поставленных целей.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Профессионализм - стремление к высокому уровню компетентности и эффективности в работе.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Честность - принципиальность и открытость в отношениях с пользователями и партнерами.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Уважение - забота о благополучии и развитии как команды, так и наших пользователей.</a:t>
            </a:r>
            <a:br>
              <a:rPr lang="ru" sz="1400">
                <a:solidFill>
                  <a:srgbClr val="0D0D0D"/>
                </a:solidFill>
              </a:rPr>
            </a:br>
            <a:r>
              <a:rPr lang="ru" sz="1400">
                <a:solidFill>
                  <a:srgbClr val="0D0D0D"/>
                </a:solidFill>
              </a:rPr>
              <a:t>Социальная ответственность - внимание к экологии, обществу и социальным проблемам.</a:t>
            </a:r>
            <a:endParaRPr sz="1400">
              <a:solidFill>
                <a:srgbClr val="0D0D0D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bd8a85bbb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bd8a85bbb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Название команды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300"/>
              <a:t>Овчинников Павел, Румянцев Алексей, Чебаненко Дмитрий</a:t>
            </a:r>
            <a:endParaRPr sz="2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Наши ценности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Качество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Инновации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Целеустремленность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Профессионализм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Честность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Уважение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ru"/>
              <a:t>Социальная ответственность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Наша миссия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79999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Мы хотим быть вашими лучшими друзьями и проводниками в мир инноваций и качественных продуктов!</a:t>
            </a:r>
            <a:r>
              <a:rPr lang="ru"/>
              <a:t> </a:t>
            </a:r>
            <a:r>
              <a:rPr lang="ru"/>
              <a:t>Наша цель — сделать вашу жизнь лучше с помощью наших продуктов, которые мы создаем с любовью и страстью. Мы верим в то, что каждый наш клиент, сотрудник и член общества заслуживает только самого лучшего, и мы готовы доказать это своими поступками. Мы уверены, что честность, уважение и ответственность — это не просто слова для нас, это наш образ жизни.</a:t>
            </a:r>
            <a:endParaRPr/>
          </a:p>
        </p:txBody>
      </p:sp>
      <p:cxnSp>
        <p:nvCxnSpPr>
          <p:cNvPr id="68" name="Google Shape;68;p15"/>
          <p:cNvCxnSpPr/>
          <p:nvPr/>
        </p:nvCxnSpPr>
        <p:spPr>
          <a:xfrm>
            <a:off x="449979" y="1206650"/>
            <a:ext cx="0" cy="2280900"/>
          </a:xfrm>
          <a:prstGeom prst="straightConnector1">
            <a:avLst/>
          </a:prstGeom>
          <a:noFill/>
          <a:ln cap="flat" cmpd="sng" w="28575">
            <a:solidFill>
              <a:srgbClr val="ADADAD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