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22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8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6242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68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384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75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16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17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4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72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04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88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71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10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77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57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7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07325-F914-4FC8-A76F-BE2D1CC91B04}" type="datetimeFigureOut">
              <a:rPr lang="en-CA" smtClean="0"/>
              <a:t>2025-10-18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FDC44-3019-4950-BF9F-A7A5CC389E1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997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AE0-2EEC-1C72-6C1D-92B136453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3" y="2733709"/>
            <a:ext cx="8549153" cy="1373070"/>
          </a:xfrm>
        </p:spPr>
        <p:txBody>
          <a:bodyPr/>
          <a:lstStyle/>
          <a:p>
            <a:r>
              <a:rPr lang="en-CA" sz="4400"/>
              <a:t>Cloned Hostile Website Assignment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2CAC-E597-0C38-1165-3B7F3A55C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01961"/>
          </a:xfrm>
        </p:spPr>
        <p:txBody>
          <a:bodyPr>
            <a:normAutofit fontScale="92500" lnSpcReduction="20000"/>
          </a:bodyPr>
          <a:lstStyle/>
          <a:p>
            <a:r>
              <a:rPr lang="en-CA"/>
              <a:t>CYBR3040 Human Security</a:t>
            </a:r>
          </a:p>
          <a:p>
            <a:endParaRPr lang="en-CA"/>
          </a:p>
          <a:p>
            <a:r>
              <a:rPr lang="en-CA"/>
              <a:t>Prepared By: Arr Domingo</a:t>
            </a:r>
          </a:p>
          <a:p>
            <a:endParaRPr lang="en-CA"/>
          </a:p>
          <a:p>
            <a:r>
              <a:rPr lang="en-CA"/>
              <a:t>Instructor: Sami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44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D9D4-086A-1A2C-5C88-5E100B75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6FA5-CE04-B5DF-FB55-BAEF485F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62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Cloned Hostile Website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ARR PERSONAL ACOUNT</dc:creator>
  <cp:lastModifiedBy>ARR PERSONAL ACOUNT</cp:lastModifiedBy>
  <cp:revision>1</cp:revision>
  <dcterms:created xsi:type="dcterms:W3CDTF">2025-10-18T06:04:27Z</dcterms:created>
  <dcterms:modified xsi:type="dcterms:W3CDTF">2025-10-18T06:12:15Z</dcterms:modified>
</cp:coreProperties>
</file>