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5EC40-13E8-237E-9CAF-2F85F4CC3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CBD800-C414-33A5-B930-775297CC2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EC85F-51EA-F030-D1F2-19761BC2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D11E-2B33-49F0-9FBC-E842E46A664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73893-C0AE-6F7D-EFED-AF51EDC9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19773C-72EC-D649-063C-A7B7F627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56B-AB00-42B5-8B08-560664974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86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CF02D-22B6-DD87-121B-C27E0488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D64501-9D56-6FF0-9C6B-EF8D99FB9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6A016-421F-044F-C3DB-1AAF395B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D11E-2B33-49F0-9FBC-E842E46A664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8F407-AB80-A7B5-C8B1-760B6172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7CEEB-6F66-FE23-2CD3-D58F84C0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56B-AB00-42B5-8B08-560664974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54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3A34F6-E683-39CD-4BAB-9AB93F983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7C03FA-DC8A-AE81-8B27-233EA926A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8FB64-E869-A94B-BEF4-E0C17C76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D11E-2B33-49F0-9FBC-E842E46A664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FA643A-4313-973A-9D94-F7630988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A4422-38AE-4CEA-11CE-F328F3C1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56B-AB00-42B5-8B08-560664974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12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D686A-DA97-CC90-EFE3-8913CC1C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AA6D4-C5E9-DF5D-3B24-90C5B3B91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EFFC1-D97E-BED8-7A61-EB07DB36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D11E-2B33-49F0-9FBC-E842E46A664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A937C-4818-B448-7554-740EA078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0231A-46D9-4AAD-1AEB-6BB27663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56B-AB00-42B5-8B08-560664974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63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04C9-1276-EF88-7FA3-DB06D93B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C45337-E238-B358-0E13-9F9A6E798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78A9E-2C3D-94E1-AEC7-49703070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D11E-2B33-49F0-9FBC-E842E46A664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DEE40-9E94-5A7E-32B8-7AE034EE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CCE01D-7E17-C47F-B5D6-29077623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56B-AB00-42B5-8B08-560664974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30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F70CF-F209-FE3F-C12E-BE56F3B6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5F192-AE8F-6153-74DE-73E9DB38F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4B3AA8-3E72-D8FA-4040-70DDFD1AA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260354-022B-3BD3-7361-896F5A04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D11E-2B33-49F0-9FBC-E842E46A664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F60B55-6D80-4118-2E29-B9C241A7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7591A0-0409-AB54-CB30-B5E7E341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56B-AB00-42B5-8B08-560664974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97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A63F8-BD94-5B24-3C08-AD9257D2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A7F13-C260-4FC3-2BA9-7B54FD9F6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493C14-377D-468C-A7F6-5D95BBCA2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B486DF-4F8E-D858-7176-B132DAEB7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C9101C-CC49-5727-911A-9F798518C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507D9F-3487-FD8E-92FB-DA6D81BC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D11E-2B33-49F0-9FBC-E842E46A664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5AFAE2-B79F-F39C-A512-26D7A4CF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DCD3F-BF89-E2BC-3895-9D0482F6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56B-AB00-42B5-8B08-560664974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30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82A6C-7859-D6A4-A251-74B369AE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886AB6-F9A6-D2B4-0758-D23ED95A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D11E-2B33-49F0-9FBC-E842E46A664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3103EB-02B5-F8A3-CFCC-B1FC68C9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D4625-6E1D-C4D0-84DA-449A7843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56B-AB00-42B5-8B08-560664974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6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1327E9-B087-12E0-4CC6-D4931239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D11E-2B33-49F0-9FBC-E842E46A664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147BFF-A43D-8A32-3DC9-4C2E31D7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EAA943-6467-DBF5-24AD-E9109332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56B-AB00-42B5-8B08-560664974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50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A65F7-5CDB-8628-ECA0-4D627E8D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1D1A9-98B6-1605-FE76-AF426106C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CF5724-1CA6-B482-96CB-C20CD4989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17810F-B31C-E1AF-13DD-93ACCF5F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D11E-2B33-49F0-9FBC-E842E46A664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C02117-7953-4437-A751-D8602410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A73ADE-721F-B048-F33F-9D3886F3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56B-AB00-42B5-8B08-560664974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54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2E603-FDCB-DFA3-888F-45AE6F09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23C591-4D2C-502B-643F-A2D0036EF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A69526-0991-79A7-84D4-69770F933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13008F-016F-F1D1-3729-A4B2B665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D11E-2B33-49F0-9FBC-E842E46A664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D4B893-9B91-4275-F97F-7FC871F1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32A12F-73B8-CE43-6E90-ADBF8890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D56B-AB00-42B5-8B08-560664974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5B7230-C111-A604-60B2-F5821CED1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DD15DB-3FFA-F46D-C061-EAA28B26C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1D817-07E6-7EAE-D6C2-4F995C189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B7D11E-2B33-49F0-9FBC-E842E46A664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BB6F70-8568-850D-B1C8-CECE4D141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C2F16-0828-4FD1-4F14-27EB48A77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AED56B-AB00-42B5-8B08-560664974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8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BEEBA-F8F5-1E32-F687-9DFBED79F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670" y="1562100"/>
            <a:ext cx="10886660" cy="1587500"/>
          </a:xfrm>
        </p:spPr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0A8A01-6603-3BB9-A34E-396C6E5C3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0270" y="5254487"/>
            <a:ext cx="3419060" cy="483704"/>
          </a:xfrm>
        </p:spPr>
        <p:txBody>
          <a:bodyPr/>
          <a:lstStyle/>
          <a:p>
            <a:r>
              <a:rPr lang="en-US" altLang="ko-KR" dirty="0"/>
              <a:t>2017180026 </a:t>
            </a:r>
            <a:r>
              <a:rPr lang="ko-KR" altLang="en-US" dirty="0"/>
              <a:t>윤설한</a:t>
            </a:r>
          </a:p>
        </p:txBody>
      </p:sp>
    </p:spTree>
    <p:extLst>
      <p:ext uri="{BB962C8B-B14F-4D97-AF65-F5344CB8AC3E}">
        <p14:creationId xmlns:p14="http://schemas.microsoft.com/office/powerpoint/2010/main" val="13196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D0DC8-4B12-570E-A26A-9F2B832B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A2E13-1EF0-7747-44BA-215688833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선정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게임의 진행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 일정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기획</a:t>
            </a:r>
          </a:p>
        </p:txBody>
      </p:sp>
    </p:spTree>
    <p:extLst>
      <p:ext uri="{BB962C8B-B14F-4D97-AF65-F5344CB8AC3E}">
        <p14:creationId xmlns:p14="http://schemas.microsoft.com/office/powerpoint/2010/main" val="69433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4C373-2BC3-754A-EB05-A37ED0DF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2CC33-3EE0-1B2F-9D11-C73C3CAA8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록맨</a:t>
            </a:r>
            <a:r>
              <a:rPr lang="ko-KR" altLang="en-US" dirty="0"/>
              <a:t> 시리즈</a:t>
            </a:r>
          </a:p>
        </p:txBody>
      </p:sp>
      <p:sp>
        <p:nvSpPr>
          <p:cNvPr id="4" name="AutoShape 2" descr="록맨 - 나무위키">
            <a:extLst>
              <a:ext uri="{FF2B5EF4-FFF2-40B4-BE49-F238E27FC236}">
                <a16:creationId xmlns:a16="http://schemas.microsoft.com/office/drawing/2014/main" id="{EF67F868-1A64-CC44-BF17-F3AF5F8858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B459BA2-709E-7EF0-9281-7D6F2751D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24" y="2478432"/>
            <a:ext cx="4190138" cy="344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클래식 록맨 10] 보스재생실 , 제일 고생하는 재생실이다 : 네이버 블로그">
            <a:extLst>
              <a:ext uri="{FF2B5EF4-FFF2-40B4-BE49-F238E27FC236}">
                <a16:creationId xmlns:a16="http://schemas.microsoft.com/office/drawing/2014/main" id="{A7B4574C-9371-9EFD-933B-559D51A33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186" y="2478432"/>
            <a:ext cx="6128027" cy="344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64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597B9-EE2F-EF37-D442-AF5C40E6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2F7E9-3441-690B-EE71-CEF43643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선정 이유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오래된 게임인만큼 자료들을 구하기가 쉽다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- 2D </a:t>
            </a:r>
            <a:r>
              <a:rPr lang="ko-KR" altLang="en-US" dirty="0" err="1"/>
              <a:t>횡스크롤</a:t>
            </a:r>
            <a:r>
              <a:rPr lang="ko-KR" altLang="en-US" dirty="0"/>
              <a:t> 게임이라 프로젝트 주제에 적합하다 생각</a:t>
            </a:r>
          </a:p>
        </p:txBody>
      </p:sp>
    </p:spTree>
    <p:extLst>
      <p:ext uri="{BB962C8B-B14F-4D97-AF65-F5344CB8AC3E}">
        <p14:creationId xmlns:p14="http://schemas.microsoft.com/office/powerpoint/2010/main" val="6752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424AE-350C-4F78-7404-516CC8A7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게임의 진행 방식</a:t>
            </a:r>
          </a:p>
        </p:txBody>
      </p:sp>
      <p:pic>
        <p:nvPicPr>
          <p:cNvPr id="2050" name="Picture 2" descr="최신작 '록맨 10' 공개되다 &lt; 게임·인터넷 &lt; 게임·콘텐츠 &lt; 기사본문 - IT조선">
            <a:extLst>
              <a:ext uri="{FF2B5EF4-FFF2-40B4-BE49-F238E27FC236}">
                <a16:creationId xmlns:a16="http://schemas.microsoft.com/office/drawing/2014/main" id="{547EA36C-EB21-7D5D-B7BF-BCA9C5091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72070"/>
            <a:ext cx="3568257" cy="293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통신일보 모바일 사이트, 캡콤, '록맨10' PSN, XBLA 로 발매">
            <a:extLst>
              <a:ext uri="{FF2B5EF4-FFF2-40B4-BE49-F238E27FC236}">
                <a16:creationId xmlns:a16="http://schemas.microsoft.com/office/drawing/2014/main" id="{6DEACBF7-9C91-E4F0-0CD5-1D31198B7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739" y="2372070"/>
            <a:ext cx="3354771" cy="293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록맨10, 고전게임 분위기 그대로 살렸다 &lt; 게임·인터넷 &lt; 게임·콘텐츠 &lt; 기사본문 - IT조선">
            <a:extLst>
              <a:ext uri="{FF2B5EF4-FFF2-40B4-BE49-F238E27FC236}">
                <a16:creationId xmlns:a16="http://schemas.microsoft.com/office/drawing/2014/main" id="{C2FADE52-E491-321E-1081-216E781B3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792" y="2372070"/>
            <a:ext cx="3354771" cy="293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3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347E3-1B4C-D414-C9E0-2D5D079E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게임의 진행 방식</a:t>
            </a:r>
          </a:p>
        </p:txBody>
      </p:sp>
      <p:pic>
        <p:nvPicPr>
          <p:cNvPr id="3074" name="Picture 2" descr="클래식 록맨 10] 보스재생실 , 제일 고생하는 재생실이다 : 네이버 블로그">
            <a:extLst>
              <a:ext uri="{FF2B5EF4-FFF2-40B4-BE49-F238E27FC236}">
                <a16:creationId xmlns:a16="http://schemas.microsoft.com/office/drawing/2014/main" id="{CE00C05D-27EA-EF46-F02E-A7A8ED4D0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346325"/>
            <a:ext cx="5003800" cy="281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록맨 10 공략 - 쉽맨 스테이지">
            <a:extLst>
              <a:ext uri="{FF2B5EF4-FFF2-40B4-BE49-F238E27FC236}">
                <a16:creationId xmlns:a16="http://schemas.microsoft.com/office/drawing/2014/main" id="{24509A1A-685A-59AD-2503-C62A2CB01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955" y="2346325"/>
            <a:ext cx="3382045" cy="281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01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C8690-BBD3-905E-3541-C2936BBE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26359CB-7565-5909-F466-07553B7E8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92155"/>
              </p:ext>
            </p:extLst>
          </p:nvPr>
        </p:nvGraphicFramePr>
        <p:xfrm>
          <a:off x="1022350" y="1690688"/>
          <a:ext cx="8515350" cy="4462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690218278"/>
                    </a:ext>
                  </a:extLst>
                </a:gridCol>
                <a:gridCol w="7067550">
                  <a:extLst>
                    <a:ext uri="{9D8B030D-6E8A-4147-A177-3AD203B41FA5}">
                      <a16:colId xmlns:a16="http://schemas.microsoft.com/office/drawing/2014/main" val="2555699967"/>
                    </a:ext>
                  </a:extLst>
                </a:gridCol>
              </a:tblGrid>
              <a:tr h="4958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81066"/>
                  </a:ext>
                </a:extLst>
              </a:tr>
              <a:tr h="495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리소스 수집 및 기본적인 캐릭터 움직임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703356"/>
                  </a:ext>
                </a:extLst>
              </a:tr>
              <a:tr h="495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 캐릭터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360168"/>
                  </a:ext>
                </a:extLst>
              </a:tr>
              <a:tr h="495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스테이지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957135"/>
                  </a:ext>
                </a:extLst>
              </a:tr>
              <a:tr h="495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보스 캐릭터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822290"/>
                  </a:ext>
                </a:extLst>
              </a:tr>
              <a:tr h="495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차발표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게임의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772728"/>
                  </a:ext>
                </a:extLst>
              </a:tr>
              <a:tr h="495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게임의 난이도 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188712"/>
                  </a:ext>
                </a:extLst>
              </a:tr>
              <a:tr h="495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게임의 버그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440520"/>
                  </a:ext>
                </a:extLst>
              </a:tr>
              <a:tr h="495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게임의 최적화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376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16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B82AA-22D3-BF3C-0CCE-C941106F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3B39C-7C47-D90C-96B6-5BFE5B43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925"/>
            <a:ext cx="10515600" cy="4351338"/>
          </a:xfrm>
        </p:spPr>
        <p:txBody>
          <a:bodyPr/>
          <a:lstStyle/>
          <a:p>
            <a:r>
              <a:rPr lang="en-US" altLang="ko-KR" dirty="0"/>
              <a:t>1~2</a:t>
            </a:r>
            <a:r>
              <a:rPr lang="ko-KR" altLang="en-US" dirty="0"/>
              <a:t>개의 스테이지를 만들어본다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보스 패턴을 최대한 구현을 해본다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무기 교체 까지 </a:t>
            </a:r>
            <a:r>
              <a:rPr lang="ko-KR" altLang="en-US" dirty="0" err="1"/>
              <a:t>만들수</a:t>
            </a:r>
            <a:r>
              <a:rPr lang="ko-KR" altLang="en-US" dirty="0"/>
              <a:t> 있으면 </a:t>
            </a:r>
            <a:r>
              <a:rPr lang="ko-KR" altLang="en-US" dirty="0" err="1"/>
              <a:t>좋을거같다</a:t>
            </a:r>
            <a:r>
              <a:rPr lang="en-US" altLang="ko-KR" dirty="0"/>
              <a:t>(UI</a:t>
            </a:r>
            <a:r>
              <a:rPr lang="ko-KR" altLang="en-US" dirty="0"/>
              <a:t>로 현제 무기 표시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29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120</Words>
  <Application>Microsoft Office PowerPoint</Application>
  <PresentationFormat>와이드스크린</PresentationFormat>
  <Paragraphs>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2D 게임 프로그래밍 프로젝트</vt:lpstr>
      <vt:lpstr>목차</vt:lpstr>
      <vt:lpstr>게임 선정</vt:lpstr>
      <vt:lpstr>게임 선정</vt:lpstr>
      <vt:lpstr>게임의 진행 방식</vt:lpstr>
      <vt:lpstr>게임의 진행 방식</vt:lpstr>
      <vt:lpstr>개발 일정</vt:lpstr>
      <vt:lpstr>기획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 설한</dc:creator>
  <cp:lastModifiedBy>윤 설한</cp:lastModifiedBy>
  <cp:revision>1</cp:revision>
  <dcterms:created xsi:type="dcterms:W3CDTF">2024-10-13T06:28:13Z</dcterms:created>
  <dcterms:modified xsi:type="dcterms:W3CDTF">2024-10-13T07:10:05Z</dcterms:modified>
</cp:coreProperties>
</file>