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16" r:id="rId3"/>
    <p:sldId id="334" r:id="rId4"/>
    <p:sldId id="256" r:id="rId5"/>
    <p:sldId id="320" r:id="rId6"/>
    <p:sldId id="354" r:id="rId7"/>
    <p:sldId id="353" r:id="rId8"/>
    <p:sldId id="356" r:id="rId9"/>
    <p:sldId id="355" r:id="rId10"/>
    <p:sldId id="330" r:id="rId11"/>
    <p:sldId id="336" r:id="rId12"/>
    <p:sldId id="369" r:id="rId13"/>
    <p:sldId id="361" r:id="rId14"/>
    <p:sldId id="366"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046"/>
    <a:srgbClr val="FB0F3D"/>
    <a:srgbClr val="FC2D18"/>
    <a:srgbClr val="FDA295"/>
    <a:srgbClr val="F42B60"/>
    <a:srgbClr val="E63F29"/>
    <a:srgbClr val="ED502B"/>
    <a:srgbClr val="21FF06"/>
    <a:srgbClr val="00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998345"/>
            <a:ext cx="12191365" cy="1769745"/>
          </a:xfrm>
          <a:effectLst>
            <a:outerShdw blurRad="50800" dist="38100" dir="2700000" algn="tl" rotWithShape="0">
              <a:schemeClr val="bg1">
                <a:alpha val="40000"/>
              </a:schemeClr>
            </a:outerShdw>
          </a:effectLst>
        </p:spPr>
        <p:txBody>
          <a:bodyPr anchor="b" anchorCtr="0"/>
          <a:lstStyle>
            <a:lvl1pPr algn="ctr" eaLnBrk="1" fontAlgn="auto" latinLnBrk="0" hangingPunct="1">
              <a:lnSpc>
                <a:spcPct val="100000"/>
              </a:lnSpc>
              <a:defRPr sz="5400" b="0">
                <a:solidFill>
                  <a:srgbClr val="DF2A0D"/>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365" y="3938588"/>
            <a:ext cx="9144000" cy="1655762"/>
          </a:xfrm>
          <a:effectLst>
            <a:outerShdw blurRad="50800" dist="38100" dir="2700000" algn="tl" rotWithShape="0">
              <a:schemeClr val="bg1">
                <a:alpha val="40000"/>
              </a:schemeClr>
            </a:outerShdw>
          </a:effectLst>
        </p:spPr>
        <p:txBody>
          <a:bodyPr/>
          <a:lstStyle>
            <a:lvl1pPr marL="0" indent="0" algn="ctr">
              <a:buNone/>
              <a:defRPr sz="3600" b="0">
                <a:solidFill>
                  <a:srgbClr val="DF3A3B"/>
                </a:solidFill>
                <a:latin typeface="Source Han Sans SC Light" panose="020B0400000000000000" charset="-122"/>
                <a:ea typeface="Source Han Sans SC Light" panose="020B0400000000000000"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任意多边形 6"/>
          <p:cNvSpPr/>
          <p:nvPr userDrawn="1"/>
        </p:nvSpPr>
        <p:spPr>
          <a:xfrm>
            <a:off x="0" y="0"/>
            <a:ext cx="11353800" cy="777240"/>
          </a:xfrm>
          <a:custGeom>
            <a:avLst/>
            <a:gdLst>
              <a:gd name="connsiteX0" fmla="*/ 0 w 11789"/>
              <a:gd name="connsiteY0" fmla="*/ 0 h 1224"/>
              <a:gd name="connsiteX1" fmla="*/ 11789 w 11789"/>
              <a:gd name="connsiteY1" fmla="*/ 1 h 1224"/>
              <a:gd name="connsiteX2" fmla="*/ 10760 w 11789"/>
              <a:gd name="connsiteY2" fmla="*/ 1224 h 1224"/>
              <a:gd name="connsiteX3" fmla="*/ 0 w 11789"/>
              <a:gd name="connsiteY3" fmla="*/ 1224 h 1224"/>
              <a:gd name="connsiteX4" fmla="*/ 0 w 11789"/>
              <a:gd name="connsiteY4" fmla="*/ 0 h 1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9" h="1224">
                <a:moveTo>
                  <a:pt x="0" y="0"/>
                </a:moveTo>
                <a:lnTo>
                  <a:pt x="11789" y="1"/>
                </a:lnTo>
                <a:lnTo>
                  <a:pt x="10760" y="1224"/>
                </a:lnTo>
                <a:lnTo>
                  <a:pt x="0" y="1224"/>
                </a:lnTo>
                <a:lnTo>
                  <a:pt x="0" y="0"/>
                </a:lnTo>
                <a:close/>
              </a:path>
            </a:pathLst>
          </a:custGeom>
          <a:gradFill>
            <a:gsLst>
              <a:gs pos="0">
                <a:srgbClr val="DF3A3B"/>
              </a:gs>
              <a:gs pos="100000">
                <a:srgbClr val="DB5C30">
                  <a:alpha val="100000"/>
                </a:srgbClr>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10" name="矩形 9"/>
          <p:cNvSpPr/>
          <p:nvPr userDrawn="1"/>
        </p:nvSpPr>
        <p:spPr>
          <a:xfrm>
            <a:off x="4522470" y="650621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11" name="矩形 10"/>
          <p:cNvSpPr/>
          <p:nvPr userDrawn="1"/>
        </p:nvSpPr>
        <p:spPr>
          <a:xfrm>
            <a:off x="8047355" y="650621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13" name="文本框 12"/>
          <p:cNvSpPr txBox="1"/>
          <p:nvPr userDrawn="1"/>
        </p:nvSpPr>
        <p:spPr>
          <a:xfrm>
            <a:off x="838200" y="189230"/>
            <a:ext cx="4131310" cy="398780"/>
          </a:xfrm>
          <a:prstGeom prst="rect">
            <a:avLst/>
          </a:prstGeom>
          <a:noFill/>
          <a:effectLst>
            <a:outerShdw blurRad="50800" dist="38100" dir="2700000" algn="tl" rotWithShape="0">
              <a:prstClr val="black">
                <a:alpha val="40000"/>
              </a:prstClr>
            </a:outerShdw>
          </a:effectLst>
        </p:spPr>
        <p:txBody>
          <a:bodyPr vert="horz" wrap="square" rtlCol="0">
            <a:spAutoFit/>
          </a:bodyPr>
          <a:p>
            <a:pPr lvl="0"/>
            <a:r>
              <a:rPr lang="en-US" altLang="zh-CN" sz="2000" b="1" spc="300">
                <a:solidFill>
                  <a:schemeClr val="bg1"/>
                </a:solidFill>
                <a:uFillTx/>
                <a:latin typeface="思源黑体 CN Light" panose="020B0200000000000000" charset="-122"/>
                <a:ea typeface="思源黑体 CN Light" panose="020B0200000000000000" charset="-122"/>
              </a:rPr>
              <a:t>J</a:t>
            </a:r>
            <a:r>
              <a:rPr lang="en-US" altLang="zh-CN" sz="1400" spc="300">
                <a:solidFill>
                  <a:schemeClr val="bg1"/>
                </a:solidFill>
                <a:uFillTx/>
                <a:latin typeface="思源黑体 CN Light" panose="020B0200000000000000" charset="-122"/>
                <a:ea typeface="思源黑体 CN Light" panose="020B0200000000000000" charset="-122"/>
              </a:rPr>
              <a:t>AVA</a:t>
            </a:r>
            <a:r>
              <a:rPr lang="en-US" altLang="zh-CN" sz="1400" b="1" spc="300">
                <a:solidFill>
                  <a:schemeClr val="bg1"/>
                </a:solidFill>
                <a:uFillTx/>
                <a:latin typeface="思源黑体 CN Light" panose="020B0200000000000000" charset="-122"/>
                <a:ea typeface="思源黑体 CN Light" panose="020B0200000000000000" charset="-122"/>
              </a:rPr>
              <a:t>  </a:t>
            </a:r>
            <a:r>
              <a:rPr lang="en-US" altLang="zh-CN" sz="2000" b="1" spc="300">
                <a:solidFill>
                  <a:schemeClr val="bg1"/>
                </a:solidFill>
                <a:uFillTx/>
                <a:latin typeface="思源黑体 CN Light" panose="020B0200000000000000" charset="-122"/>
                <a:ea typeface="思源黑体 CN Light" panose="020B0200000000000000" charset="-122"/>
              </a:rPr>
              <a:t>S</a:t>
            </a:r>
            <a:r>
              <a:rPr lang="en-US" altLang="zh-CN" sz="1400" spc="300">
                <a:solidFill>
                  <a:schemeClr val="bg1"/>
                </a:solidFill>
                <a:uFillTx/>
                <a:latin typeface="思源黑体 CN Light" panose="020B0200000000000000" charset="-122"/>
                <a:ea typeface="思源黑体 CN Light" panose="020B0200000000000000" charset="-122"/>
              </a:rPr>
              <a:t>OFTWARE  </a:t>
            </a:r>
            <a:r>
              <a:rPr lang="en-US" altLang="zh-CN" sz="2000" b="1" spc="300">
                <a:solidFill>
                  <a:schemeClr val="bg1"/>
                </a:solidFill>
                <a:uFillTx/>
                <a:latin typeface="思源黑体 CN Light" panose="020B0200000000000000" charset="-122"/>
                <a:ea typeface="思源黑体 CN Light" panose="020B0200000000000000" charset="-122"/>
              </a:rPr>
              <a:t>D</a:t>
            </a:r>
            <a:r>
              <a:rPr lang="en-US" altLang="zh-CN" sz="1400" spc="300">
                <a:solidFill>
                  <a:schemeClr val="bg1"/>
                </a:solidFill>
                <a:uFillTx/>
                <a:latin typeface="思源黑体 CN Light" panose="020B0200000000000000" charset="-122"/>
                <a:ea typeface="思源黑体 CN Light" panose="020B0200000000000000" charset="-122"/>
              </a:rPr>
              <a:t>EVELOPMENT</a:t>
            </a:r>
            <a:endParaRPr lang="en-US" altLang="zh-CN" sz="1400" spc="300">
              <a:solidFill>
                <a:schemeClr val="bg1"/>
              </a:solidFill>
              <a:uFillTx/>
              <a:latin typeface="思源黑体 CN Light" panose="020B0200000000000000" charset="-122"/>
              <a:ea typeface="思源黑体 CN Light" panose="020B0200000000000000" charset="-122"/>
            </a:endParaRPr>
          </a:p>
        </p:txBody>
      </p:sp>
      <p:pic>
        <p:nvPicPr>
          <p:cNvPr id="15" name="图片 14" descr="java-1"/>
          <p:cNvPicPr>
            <a:picLocks noChangeAspect="1"/>
          </p:cNvPicPr>
          <p:nvPr userDrawn="1"/>
        </p:nvPicPr>
        <p:blipFill>
          <a:blip r:embed="rId2"/>
          <a:stretch>
            <a:fillRect/>
          </a:stretch>
        </p:blipFill>
        <p:spPr>
          <a:xfrm>
            <a:off x="278130" y="189230"/>
            <a:ext cx="396875" cy="396875"/>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56640" y="2341880"/>
            <a:ext cx="10079355" cy="1224000"/>
          </a:xfrm>
        </p:spPr>
        <p:txBody>
          <a:bodyPr anchor="ctr" anchorCtr="0"/>
          <a:lstStyle>
            <a:lvl1pPr algn="ctr" eaLnBrk="1" fontAlgn="auto" latinLnBrk="0" hangingPunct="1">
              <a:lnSpc>
                <a:spcPct val="100000"/>
              </a:lnSpc>
              <a:defRPr sz="4800" b="0">
                <a:solidFill>
                  <a:srgbClr val="DF2A0D"/>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55370" y="3637915"/>
            <a:ext cx="10079990" cy="1080000"/>
          </a:xfrm>
        </p:spPr>
        <p:txBody>
          <a:bodyPr anchor="ctr" anchorCtr="0"/>
          <a:lstStyle>
            <a:lvl1pPr marL="0" indent="0" algn="ctr" eaLnBrk="1" fontAlgn="auto" latinLnBrk="0" hangingPunct="1">
              <a:lnSpc>
                <a:spcPct val="100000"/>
              </a:lnSpc>
              <a:spcBef>
                <a:spcPts val="0"/>
              </a:spcBef>
              <a:buNone/>
              <a:defRPr sz="2800" b="0">
                <a:solidFill>
                  <a:srgbClr val="DF2A0D"/>
                </a:solidFill>
                <a:latin typeface="Source Han Sans SC Light" panose="020B0400000000000000" charset="-122"/>
                <a:ea typeface="Source Han Sans SC Light" panose="020B04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6" name="矩形 15"/>
          <p:cNvSpPr/>
          <p:nvPr userDrawn="1"/>
        </p:nvSpPr>
        <p:spPr>
          <a:xfrm>
            <a:off x="1055370" y="3566160"/>
            <a:ext cx="10080000" cy="72000"/>
          </a:xfrm>
          <a:prstGeom prst="rect">
            <a:avLst/>
          </a:prstGeom>
          <a:solidFill>
            <a:schemeClr val="tx1">
              <a:alpha val="2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5" name="矩形 4"/>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8" name="矩形 7"/>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43815"/>
            <a:ext cx="3659505" cy="6898640"/>
          </a:xfrm>
          <a:prstGeom prst="rect">
            <a:avLst/>
          </a:prstGeom>
          <a:gradFill>
            <a:gsLst>
              <a:gs pos="0">
                <a:srgbClr val="5F737F"/>
              </a:gs>
              <a:gs pos="100000">
                <a:srgbClr val="5F737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nvPr>
        </p:nvSpPr>
        <p:spPr>
          <a:xfrm>
            <a:off x="1254125" y="374650"/>
            <a:ext cx="3666490" cy="845185"/>
          </a:xfrm>
        </p:spPr>
        <p:txBody>
          <a:bodyPr>
            <a:noAutofit/>
          </a:bodyPr>
          <a:lstStyle>
            <a:lvl1pPr eaLnBrk="1" fontAlgn="auto" latinLnBrk="0" hangingPunct="1">
              <a:lnSpc>
                <a:spcPct val="100000"/>
              </a:lnSpc>
              <a:defRPr sz="5400" b="1">
                <a:solidFill>
                  <a:schemeClr val="bg1"/>
                </a:solidFill>
                <a:latin typeface="思源黑体 CN Light" panose="020B0200000000000000" charset="-122"/>
                <a:ea typeface="思源黑体 CN Light" panose="020B0200000000000000" charset="-122"/>
              </a:defRPr>
            </a:lvl1pPr>
          </a:lstStyle>
          <a:p>
            <a:r>
              <a:rPr lang="zh-CN" altLang="en-US" smtClean="0"/>
              <a:t>目录</a:t>
            </a:r>
            <a:endParaRPr lang="zh-CN" altLang="en-US" smtClean="0"/>
          </a:p>
        </p:txBody>
      </p:sp>
      <p:sp>
        <p:nvSpPr>
          <p:cNvPr id="9" name="矩形 8"/>
          <p:cNvSpPr/>
          <p:nvPr userDrawn="1"/>
        </p:nvSpPr>
        <p:spPr>
          <a:xfrm>
            <a:off x="1254125" y="1261745"/>
            <a:ext cx="9860280" cy="4970780"/>
          </a:xfrm>
          <a:prstGeom prst="rect">
            <a:avLst/>
          </a:prstGeom>
          <a:gradFill>
            <a:gsLst>
              <a:gs pos="32000">
                <a:srgbClr val="E86233"/>
              </a:gs>
              <a:gs pos="0">
                <a:srgbClr val="DF3A3B"/>
              </a:gs>
              <a:gs pos="100000">
                <a:srgbClr val="ED8631"/>
              </a:gs>
            </a:gsLst>
            <a:lin ang="78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内容占位符 2"/>
          <p:cNvSpPr>
            <a:spLocks noGrp="1"/>
          </p:cNvSpPr>
          <p:nvPr>
            <p:ph idx="1"/>
          </p:nvPr>
        </p:nvSpPr>
        <p:spPr>
          <a:xfrm>
            <a:off x="1580515" y="1490345"/>
            <a:ext cx="5462270" cy="4512945"/>
          </a:xfrm>
        </p:spPr>
        <p:txBody>
          <a:bodyPr/>
          <a:lstStyle>
            <a:lvl1pPr marL="0" indent="0" eaLnBrk="1" fontAlgn="auto" latinLnBrk="0" hangingPunct="1">
              <a:lnSpc>
                <a:spcPct val="100000"/>
              </a:lnSpc>
              <a:spcBef>
                <a:spcPts val="3000"/>
              </a:spcBef>
              <a:buClr>
                <a:srgbClr val="FFFFFF"/>
              </a:buClr>
              <a:buNone/>
              <a:defRPr sz="2400">
                <a:solidFill>
                  <a:schemeClr val="bg1"/>
                </a:solidFill>
                <a:latin typeface="Source Han Sans SC Light" panose="020B0400000000000000" charset="-122"/>
                <a:ea typeface="Source Han Sans SC Light" panose="020B0400000000000000" charset="-122"/>
              </a:defRPr>
            </a:lvl1pPr>
            <a:lvl2pPr marL="571500" indent="-279400" eaLnBrk="1" fontAlgn="auto" latinLnBrk="0" hangingPunct="1">
              <a:lnSpc>
                <a:spcPct val="100000"/>
              </a:lnSpc>
              <a:buClr>
                <a:srgbClr val="FFFFFF"/>
              </a:buClr>
              <a:buFont typeface="Songti SC" panose="02010800040101010101" charset="-122"/>
              <a:buChar char="◦"/>
              <a:defRPr sz="2200">
                <a:solidFill>
                  <a:schemeClr val="bg1"/>
                </a:solidFill>
                <a:latin typeface="Source Han Sans SC Light" panose="020B0400000000000000" charset="-122"/>
                <a:ea typeface="Source Han Sans SC Light" panose="020B0400000000000000" charset="-122"/>
              </a:defRPr>
            </a:lvl2pPr>
            <a:lvl3pPr marL="914400" indent="-279400" eaLnBrk="1" fontAlgn="auto" latinLnBrk="0" hangingPunct="1">
              <a:lnSpc>
                <a:spcPct val="100000"/>
              </a:lnSpc>
              <a:buClr>
                <a:srgbClr val="FFFFFF"/>
              </a:buClr>
              <a:buFont typeface="Arial" panose="020B0604020202090204" pitchFamily="34" charset="0"/>
              <a:buChar char="–"/>
              <a:defRPr sz="2200">
                <a:solidFill>
                  <a:schemeClr val="bg1"/>
                </a:solidFill>
                <a:latin typeface="Source Han Sans SC Light" panose="020B0400000000000000" charset="-122"/>
                <a:ea typeface="Source Han Sans SC Light" panose="020B0400000000000000" charset="-122"/>
              </a:defRPr>
            </a:lvl3pPr>
            <a:lvl4pPr marL="1003300" indent="0" eaLnBrk="1" fontAlgn="auto" latinLnBrk="0" hangingPunct="1">
              <a:lnSpc>
                <a:spcPct val="100000"/>
              </a:lnSpc>
              <a:buClr>
                <a:srgbClr val="00B0F0"/>
              </a:buClr>
              <a:buFont typeface="Arial" panose="020B0604020202090204" pitchFamily="34" charset="0"/>
              <a:buNone/>
              <a:defRPr sz="2000">
                <a:solidFill>
                  <a:schemeClr val="bg1"/>
                </a:solidFill>
              </a:defRPr>
            </a:lvl4pPr>
            <a:lvl5pPr marL="1600200" indent="-304800" eaLnBrk="1" fontAlgn="auto" latinLnBrk="0" hangingPunct="1">
              <a:lnSpc>
                <a:spcPct val="100000"/>
              </a:lnSpc>
              <a:buClr>
                <a:srgbClr val="00B0F0"/>
              </a:buClr>
              <a:buFont typeface="Arial" panose="020B0604020202090204" pitchFamily="34" charset="0"/>
              <a:buChar cha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a:p>
        </p:txBody>
      </p:sp>
      <p:cxnSp>
        <p:nvCxnSpPr>
          <p:cNvPr id="12" name="直接连接符 11"/>
          <p:cNvCxnSpPr/>
          <p:nvPr userDrawn="1"/>
        </p:nvCxnSpPr>
        <p:spPr>
          <a:xfrm>
            <a:off x="662305" y="374650"/>
            <a:ext cx="0" cy="6480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rot="5400000">
            <a:off x="-1684655" y="2218690"/>
            <a:ext cx="3994785" cy="306705"/>
          </a:xfrm>
          <a:prstGeom prst="rect">
            <a:avLst/>
          </a:prstGeom>
          <a:noFill/>
        </p:spPr>
        <p:txBody>
          <a:bodyPr vert="horz" wrap="none" rtlCol="0">
            <a:spAutoFit/>
          </a:bodyPr>
          <a:p>
            <a:pPr lvl="0"/>
            <a:r>
              <a:rPr lang="en-US" altLang="zh-CN" sz="1400" b="1" spc="300">
                <a:solidFill>
                  <a:schemeClr val="bg1"/>
                </a:solidFill>
                <a:uFillTx/>
                <a:latin typeface="思源黑体 CN Light" panose="020B0200000000000000" charset="-122"/>
                <a:ea typeface="思源黑体 CN Light" panose="020B0200000000000000" charset="-122"/>
              </a:rPr>
              <a:t>JAVA  </a:t>
            </a:r>
            <a:r>
              <a:rPr lang="en-US" altLang="zh-CN" sz="1400" spc="300">
                <a:solidFill>
                  <a:schemeClr val="bg1"/>
                </a:solidFill>
                <a:uFillTx/>
                <a:latin typeface="思源黑体 CN Light" panose="020B0200000000000000" charset="-122"/>
                <a:ea typeface="思源黑体 CN Light" panose="020B0200000000000000" charset="-122"/>
              </a:rPr>
              <a:t>SOFTWARE  DEVELOPMENT</a:t>
            </a:r>
            <a:endParaRPr lang="en-US" altLang="zh-CN" sz="1400" spc="300">
              <a:solidFill>
                <a:schemeClr val="bg1"/>
              </a:solidFill>
              <a:uFillTx/>
              <a:latin typeface="思源黑体 CN Light" panose="020B0200000000000000" charset="-122"/>
              <a:ea typeface="思源黑体 CN Light" panose="020B0200000000000000" charset="-122"/>
            </a:endParaRPr>
          </a:p>
        </p:txBody>
      </p:sp>
      <p:pic>
        <p:nvPicPr>
          <p:cNvPr id="16" name="图片 15" descr="1"/>
          <p:cNvPicPr>
            <a:picLocks noChangeAspect="1"/>
          </p:cNvPicPr>
          <p:nvPr userDrawn="1"/>
        </p:nvPicPr>
        <p:blipFill>
          <a:blip r:embed="rId2"/>
          <a:srcRect l="19559" t="4370" r="28674"/>
          <a:stretch>
            <a:fillRect/>
          </a:stretch>
        </p:blipFill>
        <p:spPr>
          <a:xfrm flipH="1">
            <a:off x="7310120" y="1261745"/>
            <a:ext cx="3804285" cy="4970145"/>
          </a:xfrm>
          <a:prstGeom prst="rect">
            <a:avLst/>
          </a:prstGeom>
          <a:ln w="25400">
            <a:solidFill>
              <a:schemeClr val="bg1"/>
            </a:solidFill>
          </a:ln>
        </p:spPr>
      </p:pic>
      <p:sp>
        <p:nvSpPr>
          <p:cNvPr id="4" name="矩形 3"/>
          <p:cNvSpPr/>
          <p:nvPr userDrawn="1"/>
        </p:nvSpPr>
        <p:spPr>
          <a:xfrm>
            <a:off x="4522470" y="650621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5" name="矩形 4"/>
          <p:cNvSpPr/>
          <p:nvPr userDrawn="1"/>
        </p:nvSpPr>
        <p:spPr>
          <a:xfrm>
            <a:off x="8047355" y="650621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30530" y="1130300"/>
            <a:ext cx="11340000" cy="5040000"/>
          </a:xfrm>
        </p:spPr>
        <p:txBody>
          <a:bodyPr/>
          <a:lstStyle>
            <a:lvl1pPr marL="280670" indent="-304800" eaLnBrk="1" fontAlgn="auto" latinLnBrk="0" hangingPunct="1">
              <a:lnSpc>
                <a:spcPct val="110000"/>
              </a:lnSpc>
              <a:buClr>
                <a:srgbClr val="D13637"/>
              </a:buClr>
              <a:defRPr sz="2400" b="0">
                <a:latin typeface="Source Han Sans SC Light" panose="020B0400000000000000" charset="-122"/>
                <a:ea typeface="Source Han Sans SC Light" panose="020B0400000000000000" charset="-122"/>
              </a:defRPr>
            </a:lvl1pPr>
            <a:lvl2pPr marL="571500" indent="-279400" eaLnBrk="1" fontAlgn="auto" latinLnBrk="0" hangingPunct="1">
              <a:lnSpc>
                <a:spcPct val="110000"/>
              </a:lnSpc>
              <a:buClr>
                <a:srgbClr val="D13637"/>
              </a:buClr>
              <a:buFont typeface="Songti SC" panose="02010800040101010101" charset="-122"/>
              <a:buChar char="◦"/>
              <a:defRPr sz="2400" b="0">
                <a:latin typeface="Source Han Sans SC Light" panose="020B0400000000000000" charset="-122"/>
                <a:ea typeface="Source Han Sans SC Light" panose="020B0400000000000000" charset="-122"/>
              </a:defRPr>
            </a:lvl2pPr>
            <a:lvl3pPr marL="914400" indent="-279400" eaLnBrk="1" fontAlgn="auto" latinLnBrk="0" hangingPunct="1">
              <a:lnSpc>
                <a:spcPct val="110000"/>
              </a:lnSpc>
              <a:buClr>
                <a:srgbClr val="D13637"/>
              </a:buClr>
              <a:buFont typeface="Arial" panose="020B0604020202090204" pitchFamily="34" charset="0"/>
              <a:buChar char="–"/>
              <a:defRPr sz="2200" b="0">
                <a:latin typeface="Source Han Sans SC Light" panose="020B0400000000000000" charset="-122"/>
                <a:ea typeface="Source Han Sans SC Light" panose="020B0400000000000000" charset="-122"/>
              </a:defRPr>
            </a:lvl3pPr>
            <a:lvl4pPr marL="1257300" indent="-254000" eaLnBrk="1" fontAlgn="auto" latinLnBrk="0" hangingPunct="1">
              <a:lnSpc>
                <a:spcPct val="110000"/>
              </a:lnSpc>
              <a:buClr>
                <a:srgbClr val="D13637"/>
              </a:buClr>
              <a:buFont typeface="Arial" panose="020B0604020202090204" pitchFamily="34" charset="0"/>
              <a:buChar char="–"/>
              <a:defRPr sz="2000" b="0">
                <a:latin typeface="Source Han Sans SC Light" panose="020B0400000000000000" charset="-122"/>
                <a:ea typeface="Source Han Sans SC Light" panose="020B0400000000000000" charset="-122"/>
              </a:defRPr>
            </a:lvl4pPr>
            <a:lvl5pPr marL="1600200" indent="-304800" eaLnBrk="1" fontAlgn="auto" latinLnBrk="0" hangingPunct="1">
              <a:lnSpc>
                <a:spcPct val="110000"/>
              </a:lnSpc>
              <a:buClr>
                <a:srgbClr val="D13637"/>
              </a:buClr>
              <a:buFont typeface="Arial" panose="020B0604020202090204" pitchFamily="34" charset="0"/>
              <a:buChar char="–"/>
              <a:defRPr b="0">
                <a:latin typeface="Source Han Sans SC Light" panose="020B0400000000000000" charset="-122"/>
                <a:ea typeface="Source Han Sans SC Light" panose="020B0400000000000000"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6" name="矩形 5"/>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7" name="矩形 6"/>
          <p:cNvSpPr/>
          <p:nvPr userDrawn="1"/>
        </p:nvSpPr>
        <p:spPr>
          <a:xfrm>
            <a:off x="335280" y="568325"/>
            <a:ext cx="11520000" cy="36000"/>
          </a:xfrm>
          <a:prstGeom prst="rect">
            <a:avLst/>
          </a:prstGeom>
          <a:solidFill>
            <a:srgbClr val="FC2D1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8" name="矩形 7"/>
          <p:cNvSpPr/>
          <p:nvPr userDrawn="1"/>
        </p:nvSpPr>
        <p:spPr>
          <a:xfrm>
            <a:off x="4834890" y="244475"/>
            <a:ext cx="2520000" cy="64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solidFill>
                  <a:srgbClr val="FF0000"/>
                </a:solidFill>
                <a:latin typeface="Source Han Sans SC Bold" panose="020B0400000000000000" charset="-122"/>
                <a:ea typeface="Source Han Sans SC Bold" panose="020B0400000000000000" charset="-122"/>
              </a:rPr>
              <a:t>注意事项</a:t>
            </a:r>
            <a:endParaRPr lang="zh-CN" altLang="en-US" sz="3200" b="1">
              <a:solidFill>
                <a:srgbClr val="FF0000"/>
              </a:solidFill>
              <a:latin typeface="Source Han Sans SC Bold" panose="020B0400000000000000" charset="-122"/>
              <a:ea typeface="Source Han Sans SC Bold" panose="020B0400000000000000"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2895" y="262890"/>
            <a:ext cx="9000000" cy="648000"/>
          </a:xfrm>
        </p:spPr>
        <p:txBody>
          <a:bodyPr/>
          <a:lstStyle>
            <a:lvl1pPr eaLnBrk="1" fontAlgn="auto" latinLnBrk="0" hangingPunct="1">
              <a:lnSpc>
                <a:spcPct val="100000"/>
              </a:lnSpc>
              <a:defRPr sz="3200" b="0">
                <a:solidFill>
                  <a:srgbClr val="DF3A3B"/>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30530" y="1130300"/>
            <a:ext cx="11340000" cy="5040000"/>
          </a:xfrm>
        </p:spPr>
        <p:txBody>
          <a:bodyPr/>
          <a:lstStyle>
            <a:lvl1pPr marL="280670" indent="-304800" eaLnBrk="1" fontAlgn="auto" latinLnBrk="0" hangingPunct="1">
              <a:lnSpc>
                <a:spcPct val="110000"/>
              </a:lnSpc>
              <a:buClr>
                <a:srgbClr val="D13637"/>
              </a:buClr>
              <a:defRPr sz="2400" b="0">
                <a:latin typeface="Source Han Sans SC Light" panose="020B0400000000000000" charset="-122"/>
                <a:ea typeface="Source Han Sans SC Light" panose="020B0400000000000000" charset="-122"/>
              </a:defRPr>
            </a:lvl1pPr>
            <a:lvl2pPr marL="571500" indent="-279400" eaLnBrk="1" fontAlgn="auto" latinLnBrk="0" hangingPunct="1">
              <a:lnSpc>
                <a:spcPct val="110000"/>
              </a:lnSpc>
              <a:buClr>
                <a:srgbClr val="D13637"/>
              </a:buClr>
              <a:buFont typeface="Songti SC" panose="02010800040101010101" charset="-122"/>
              <a:buChar char="◦"/>
              <a:defRPr sz="2400" b="0">
                <a:latin typeface="Source Han Sans SC Light" panose="020B0400000000000000" charset="-122"/>
                <a:ea typeface="Source Han Sans SC Light" panose="020B0400000000000000" charset="-122"/>
              </a:defRPr>
            </a:lvl2pPr>
            <a:lvl3pPr marL="914400" indent="-279400" eaLnBrk="1" fontAlgn="auto" latinLnBrk="0" hangingPunct="1">
              <a:lnSpc>
                <a:spcPct val="110000"/>
              </a:lnSpc>
              <a:buClr>
                <a:srgbClr val="D13637"/>
              </a:buClr>
              <a:buFont typeface="Arial" panose="020B0604020202090204" pitchFamily="34" charset="0"/>
              <a:buChar char="–"/>
              <a:defRPr sz="2200" b="0">
                <a:latin typeface="Source Han Sans SC Light" panose="020B0400000000000000" charset="-122"/>
                <a:ea typeface="Source Han Sans SC Light" panose="020B0400000000000000" charset="-122"/>
              </a:defRPr>
            </a:lvl3pPr>
            <a:lvl4pPr marL="1257300" indent="-254000" eaLnBrk="1" fontAlgn="auto" latinLnBrk="0" hangingPunct="1">
              <a:lnSpc>
                <a:spcPct val="110000"/>
              </a:lnSpc>
              <a:buClr>
                <a:srgbClr val="D13637"/>
              </a:buClr>
              <a:buFont typeface="Arial" panose="020B0604020202090204" pitchFamily="34" charset="0"/>
              <a:buChar char="–"/>
              <a:defRPr sz="2000" b="0">
                <a:latin typeface="Source Han Sans SC Light" panose="020B0400000000000000" charset="-122"/>
                <a:ea typeface="Source Han Sans SC Light" panose="020B0400000000000000" charset="-122"/>
              </a:defRPr>
            </a:lvl4pPr>
            <a:lvl5pPr marL="1600200" indent="-304800" eaLnBrk="1" fontAlgn="auto" latinLnBrk="0" hangingPunct="1">
              <a:lnSpc>
                <a:spcPct val="110000"/>
              </a:lnSpc>
              <a:buClr>
                <a:srgbClr val="D13637"/>
              </a:buClr>
              <a:buFont typeface="Arial" panose="020B0604020202090204" pitchFamily="34" charset="0"/>
              <a:buChar char="–"/>
              <a:defRPr b="0">
                <a:latin typeface="Source Han Sans SC Light" panose="020B0400000000000000" charset="-122"/>
                <a:ea typeface="Source Han Sans SC Light" panose="020B0400000000000000"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6" name="矩形 5"/>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7"/>
          <p:cNvSpPr>
            <a:spLocks noGrp="1"/>
          </p:cNvSpPr>
          <p:nvPr>
            <p:ph type="title"/>
          </p:nvPr>
        </p:nvSpPr>
        <p:spPr>
          <a:xfrm>
            <a:off x="302895" y="262890"/>
            <a:ext cx="8999855" cy="647700"/>
          </a:xfrm>
        </p:spPr>
        <p:txBody>
          <a:bodyPr/>
          <a:lstStyle>
            <a:lvl1pPr eaLnBrk="1" fontAlgn="auto" latinLnBrk="0" hangingPunct="1">
              <a:lnSpc>
                <a:spcPct val="100000"/>
              </a:lnSpc>
              <a:defRPr sz="3200" b="0">
                <a:solidFill>
                  <a:srgbClr val="DF2A0D"/>
                </a:solidFill>
                <a:latin typeface="Source Han Sans SC Light" panose="020B0400000000000000" charset="-122"/>
                <a:ea typeface="Source Han Sans SC Light" panose="020B0400000000000000" charset="-122"/>
              </a:defRPr>
            </a:lvl1pPr>
          </a:lstStyle>
          <a:p>
            <a:r>
              <a:rPr lang="zh-CN" altLang="en-US" smtClean="0"/>
              <a:t>单击此处编辑母版标题样式</a:t>
            </a:r>
            <a:endParaRPr lang="zh-CN" altLang="en-US"/>
          </a:p>
        </p:txBody>
      </p:sp>
      <p:sp>
        <p:nvSpPr>
          <p:cNvPr id="2" name="矩形 1"/>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3" name="矩形 2"/>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p:cNvSpPr/>
          <p:nvPr userDrawn="1"/>
        </p:nvSpPr>
        <p:spPr>
          <a:xfrm>
            <a:off x="0" y="6750050"/>
            <a:ext cx="12192635" cy="108000"/>
          </a:xfrm>
          <a:prstGeom prst="rect">
            <a:avLst/>
          </a:prstGeom>
          <a:gradFill>
            <a:gsLst>
              <a:gs pos="0">
                <a:srgbClr val="FC2D18"/>
              </a:gs>
              <a:gs pos="75000">
                <a:srgbClr val="E90046"/>
              </a:gs>
              <a:gs pos="60000">
                <a:srgbClr val="F42B60"/>
              </a:gs>
              <a:gs pos="45000">
                <a:srgbClr val="E63F29"/>
              </a:gs>
              <a:gs pos="30000">
                <a:srgbClr val="ED502B"/>
              </a:gs>
              <a:gs pos="15000">
                <a:srgbClr val="FB0F3D"/>
              </a:gs>
              <a:gs pos="100000">
                <a:srgbClr val="FDA295"/>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
        <p:nvSpPr>
          <p:cNvPr id="2" name="矩形 1"/>
          <p:cNvSpPr/>
          <p:nvPr userDrawn="1"/>
        </p:nvSpPr>
        <p:spPr>
          <a:xfrm>
            <a:off x="58420" y="6447790"/>
            <a:ext cx="4037965"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达内时代科技集团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IT</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学院，</a:t>
            </a: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教学研发</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1</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部</a:t>
            </a:r>
            <a:endPar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
        <p:nvSpPr>
          <p:cNvPr id="3" name="矩形 2"/>
          <p:cNvSpPr/>
          <p:nvPr userDrawn="1"/>
        </p:nvSpPr>
        <p:spPr>
          <a:xfrm>
            <a:off x="4522470" y="6447790"/>
            <a:ext cx="3146425" cy="288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  Java</a:t>
            </a:r>
            <a:r>
              <a:rPr lang="zh-CN" altLang="en-US"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互联网架构课程  </a:t>
            </a:r>
            <a:r>
              <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rPr>
              <a:t>---</a:t>
            </a:r>
            <a:endParaRPr lang="en-US" altLang="zh-CN" sz="1200">
              <a:solidFill>
                <a:schemeClr val="bg1">
                  <a:lumMod val="50000"/>
                </a:schemeClr>
              </a:solidFill>
              <a:latin typeface="Source Han Sans SC Light" panose="020B0400000000000000" charset="-122"/>
              <a:ea typeface="Source Han Sans SC Light" panose="020B0400000000000000" charset="-122"/>
              <a:cs typeface="Source Han Sans SC Light" panose="020B0400000000000000"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思源黑体 Light" panose="020B0400000000000000" charset="-122"/>
          <a:ea typeface="思源黑体 Light" panose="020B04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思源黑体 Light" panose="020B0400000000000000" charset="-122"/>
          <a:ea typeface="思源黑体 Light" panose="020B0400000000000000"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思源黑体 Light" panose="020B0400000000000000" charset="-122"/>
          <a:ea typeface="思源黑体 Light" panose="020B0400000000000000"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思源黑体 Light" panose="020B0400000000000000" charset="-122"/>
          <a:ea typeface="思源黑体 Light" panose="020B0400000000000000"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思源黑体 Light" panose="020B0400000000000000" charset="-122"/>
          <a:ea typeface="思源黑体 Light" panose="020B0400000000000000"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思源黑体 Light" panose="020B0400000000000000" charset="-122"/>
          <a:ea typeface="思源黑体 Light" panose="020B0400000000000000"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430530" y="1130300"/>
            <a:ext cx="11339830" cy="4896000"/>
          </a:xfrm>
        </p:spPr>
        <p:txBody>
          <a:bodyPr>
            <a:normAutofit lnSpcReduction="10000"/>
          </a:bodyPr>
          <a:p>
            <a:pPr algn="just"/>
            <a:r>
              <a:rPr lang="zh-CN" altLang="en-US"/>
              <a:t>本教程是</a:t>
            </a:r>
            <a:r>
              <a:rPr lang="zh-CN" altLang="en-US" u="sng">
                <a:solidFill>
                  <a:srgbClr val="FF0000"/>
                </a:solidFill>
              </a:rPr>
              <a:t>  达内时代科技集团</a:t>
            </a:r>
            <a:r>
              <a:rPr lang="en-US" altLang="zh-CN" u="sng">
                <a:solidFill>
                  <a:srgbClr val="FF0000"/>
                </a:solidFill>
              </a:rPr>
              <a:t>IT</a:t>
            </a:r>
            <a:r>
              <a:rPr lang="zh-CN" altLang="en-US" u="sng">
                <a:solidFill>
                  <a:srgbClr val="FF0000"/>
                </a:solidFill>
              </a:rPr>
              <a:t>学院</a:t>
            </a:r>
            <a:r>
              <a:rPr lang="en-US" altLang="zh-CN" u="sng">
                <a:solidFill>
                  <a:srgbClr val="FF0000"/>
                </a:solidFill>
              </a:rPr>
              <a:t>Java</a:t>
            </a:r>
            <a:r>
              <a:rPr lang="zh-CN" altLang="en-US" u="sng">
                <a:solidFill>
                  <a:srgbClr val="FF0000"/>
                </a:solidFill>
              </a:rPr>
              <a:t>教学研发</a:t>
            </a:r>
            <a:r>
              <a:rPr lang="en-US" altLang="zh-CN" u="sng">
                <a:solidFill>
                  <a:srgbClr val="FF0000"/>
                </a:solidFill>
              </a:rPr>
              <a:t>1</a:t>
            </a:r>
            <a:r>
              <a:rPr lang="zh-CN" altLang="en-US" u="sng">
                <a:solidFill>
                  <a:srgbClr val="FF0000"/>
                </a:solidFill>
              </a:rPr>
              <a:t>部  </a:t>
            </a:r>
            <a:r>
              <a:rPr lang="zh-CN" altLang="en-US"/>
              <a:t>的</a:t>
            </a:r>
            <a:r>
              <a:rPr lang="zh-CN" altLang="en-US" u="sng">
                <a:solidFill>
                  <a:srgbClr val="FF0000"/>
                </a:solidFill>
              </a:rPr>
              <a:t>  </a:t>
            </a:r>
            <a:r>
              <a:rPr lang="en-US" altLang="zh-CN" u="sng">
                <a:solidFill>
                  <a:srgbClr val="FF0000"/>
                </a:solidFill>
              </a:rPr>
              <a:t>Java</a:t>
            </a:r>
            <a:r>
              <a:rPr lang="zh-CN" altLang="en-US" u="sng">
                <a:solidFill>
                  <a:srgbClr val="FF0000"/>
                </a:solidFill>
              </a:rPr>
              <a:t>互联网架构（课程代码：</a:t>
            </a:r>
            <a:r>
              <a:rPr lang="en-US" altLang="zh-CN" u="sng">
                <a:solidFill>
                  <a:srgbClr val="FF0000"/>
                </a:solidFill>
              </a:rPr>
              <a:t>JSD</a:t>
            </a:r>
            <a:r>
              <a:rPr lang="zh-CN" altLang="en-US" u="sng">
                <a:solidFill>
                  <a:srgbClr val="FF0000"/>
                </a:solidFill>
              </a:rPr>
              <a:t>）  </a:t>
            </a:r>
            <a:r>
              <a:rPr lang="zh-CN" altLang="en-US"/>
              <a:t>课程的扩展点教学视频，在开始学习之前，你可能需要事先学习正课课程的相关知识点（</a:t>
            </a:r>
            <a:r>
              <a:rPr lang="zh-CN"/>
              <a:t>详见下页介绍），</a:t>
            </a:r>
            <a:r>
              <a:rPr lang="zh-CN" altLang="en-US"/>
              <a:t>为保证学习效果，建议你对正课课程的相关知识点有一定了解后再学习本视频教程的内容。</a:t>
            </a:r>
            <a:endParaRPr lang="zh-CN" altLang="en-US"/>
          </a:p>
          <a:p>
            <a:pPr algn="just"/>
            <a:r>
              <a:rPr lang="zh-CN" altLang="en-US"/>
              <a:t>本教程使用的操作系统是</a:t>
            </a:r>
            <a:r>
              <a:rPr lang="zh-CN" altLang="en-US" u="sng">
                <a:solidFill>
                  <a:srgbClr val="FF0000"/>
                </a:solidFill>
              </a:rPr>
              <a:t>  </a:t>
            </a:r>
            <a:r>
              <a:rPr lang="en-US" altLang="zh-CN" u="sng">
                <a:solidFill>
                  <a:srgbClr val="FF0000"/>
                </a:solidFill>
              </a:rPr>
              <a:t>MacOS 11.4  </a:t>
            </a:r>
            <a:r>
              <a:rPr lang="zh-CN" altLang="en-US"/>
              <a:t>，如果你的与此不同，则软件的操作界面可能略有不同，例如菜单或按钮的位置、快捷键等，通常不会有其它变化。</a:t>
            </a:r>
            <a:endParaRPr lang="zh-CN" altLang="en-US"/>
          </a:p>
          <a:p>
            <a:pPr algn="just"/>
            <a:r>
              <a:rPr lang="zh-CN" altLang="en-US"/>
              <a:t>本教程</a:t>
            </a:r>
            <a:r>
              <a:rPr lang="zh-CN" altLang="en-US">
                <a:sym typeface="+mn-ea"/>
              </a:rPr>
              <a:t>使用的</a:t>
            </a:r>
            <a:r>
              <a:rPr lang="en-US" altLang="zh-CN">
                <a:sym typeface="+mn-ea"/>
              </a:rPr>
              <a:t>IDE</a:t>
            </a:r>
            <a:r>
              <a:rPr lang="zh-CN" altLang="en-US">
                <a:sym typeface="+mn-ea"/>
              </a:rPr>
              <a:t>是</a:t>
            </a:r>
            <a:r>
              <a:rPr lang="zh-CN" altLang="en-US" u="sng">
                <a:solidFill>
                  <a:srgbClr val="FF0000"/>
                </a:solidFill>
                <a:sym typeface="+mn-ea"/>
              </a:rPr>
              <a:t>  </a:t>
            </a:r>
            <a:r>
              <a:rPr lang="en-US" altLang="zh-CN" u="sng">
                <a:solidFill>
                  <a:srgbClr val="FF0000"/>
                </a:solidFill>
                <a:sym typeface="+mn-ea"/>
              </a:rPr>
              <a:t>IntelliJ IDEA COMMUNITY 2020.1.4  </a:t>
            </a:r>
            <a:r>
              <a:rPr lang="zh-CN" altLang="en-US">
                <a:sym typeface="+mn-ea"/>
              </a:rPr>
              <a:t>，如果你的与此不同，仍可能存在菜单或按钮的位置不同的问题，如果你已经掌握</a:t>
            </a:r>
            <a:r>
              <a:rPr lang="en-US" altLang="zh-CN">
                <a:sym typeface="+mn-ea"/>
              </a:rPr>
              <a:t>IntelliJ IDEA</a:t>
            </a:r>
            <a:r>
              <a:rPr lang="zh-CN" altLang="en-US">
                <a:sym typeface="+mn-ea"/>
              </a:rPr>
              <a:t>的基本使用，一般不会出现不适应的问题，你甚至可以使用</a:t>
            </a:r>
            <a:r>
              <a:rPr lang="en-US" altLang="zh-CN">
                <a:sym typeface="+mn-ea"/>
              </a:rPr>
              <a:t>IntelliJ IDEA ULTIMATE</a:t>
            </a:r>
            <a:r>
              <a:rPr lang="zh-CN" altLang="en-US">
                <a:sym typeface="+mn-ea"/>
              </a:rPr>
              <a:t>版本。</a:t>
            </a:r>
            <a:endParaRPr lang="zh-CN" altLang="en-US"/>
          </a:p>
          <a:p>
            <a:pPr algn="just"/>
            <a:r>
              <a:rPr lang="zh-CN" altLang="en-US">
                <a:sym typeface="+mn-ea"/>
              </a:rPr>
              <a:t>本教程</a:t>
            </a:r>
            <a:r>
              <a:rPr lang="zh-CN" altLang="en-US"/>
              <a:t>使用的</a:t>
            </a:r>
            <a:r>
              <a:rPr lang="en-US" altLang="zh-CN"/>
              <a:t>Java</a:t>
            </a:r>
            <a:r>
              <a:rPr lang="zh-CN" altLang="en-US"/>
              <a:t>版本是</a:t>
            </a:r>
            <a:r>
              <a:rPr lang="zh-CN" altLang="en-US" u="sng">
                <a:solidFill>
                  <a:srgbClr val="FF0000"/>
                </a:solidFill>
              </a:rPr>
              <a:t>  </a:t>
            </a:r>
            <a:r>
              <a:rPr lang="en-US" altLang="zh-CN" u="sng">
                <a:solidFill>
                  <a:srgbClr val="FF0000"/>
                </a:solidFill>
              </a:rPr>
              <a:t>1.8  </a:t>
            </a:r>
            <a:r>
              <a:rPr lang="zh-CN" altLang="en-US"/>
              <a:t>，你可以使用</a:t>
            </a:r>
            <a:r>
              <a:rPr lang="en-US" altLang="zh-CN"/>
              <a:t>1.8</a:t>
            </a:r>
            <a:r>
              <a:rPr lang="zh-CN" altLang="en-US"/>
              <a:t>全系列中的任意版本，甚至更高版本，例如</a:t>
            </a:r>
            <a:r>
              <a:rPr lang="en-US" altLang="zh-CN"/>
              <a:t>Java 11</a:t>
            </a:r>
            <a:r>
              <a:rPr lang="zh-CN" altLang="en-US"/>
              <a:t>等，对学习没有任何影响，不建议使用</a:t>
            </a:r>
            <a:r>
              <a:rPr lang="en-US" altLang="zh-CN"/>
              <a:t>1.8</a:t>
            </a:r>
            <a:r>
              <a:rPr lang="zh-CN" altLang="en-US"/>
              <a:t>以下的版本。</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BigInteger</a:t>
            </a:r>
            <a:r>
              <a:rPr lang="zh-CN" altLang="en-US">
                <a:sym typeface="+mn-ea"/>
              </a:rPr>
              <a:t>的</a:t>
            </a:r>
            <a:r>
              <a:rPr lang="zh-CN" altLang="en-US"/>
              <a:t>常用</a:t>
            </a:r>
            <a:r>
              <a:rPr lang="en-US" altLang="zh-CN"/>
              <a:t>API</a:t>
            </a:r>
            <a:endParaRPr lang="en-US" altLang="zh-CN"/>
          </a:p>
        </p:txBody>
      </p:sp>
      <p:graphicFrame>
        <p:nvGraphicFramePr>
          <p:cNvPr id="3" name="表格 2"/>
          <p:cNvGraphicFramePr/>
          <p:nvPr>
            <p:custDataLst>
              <p:tags r:id="rId1"/>
            </p:custDataLst>
          </p:nvPr>
        </p:nvGraphicFramePr>
        <p:xfrm>
          <a:off x="968375" y="1107440"/>
          <a:ext cx="10352405" cy="4464050"/>
        </p:xfrm>
        <a:graphic>
          <a:graphicData uri="http://schemas.openxmlformats.org/drawingml/2006/table">
            <a:tbl>
              <a:tblPr>
                <a:tableStyleId>{793D81CF-94F2-401A-BA57-92F5A7B2D0C5}</a:tableStyleId>
              </a:tblPr>
              <a:tblGrid>
                <a:gridCol w="1784985"/>
                <a:gridCol w="5116830"/>
                <a:gridCol w="3450590"/>
              </a:tblGrid>
              <a:tr h="467995">
                <a:tc>
                  <a:txBody>
                    <a:bodyPr/>
                    <a:p>
                      <a:pPr algn="ctr">
                        <a:buNone/>
                      </a:pPr>
                      <a:r>
                        <a:rPr lang="zh-CN" altLang="en-US" sz="2000">
                          <a:latin typeface="Source Han Sans SC Light" panose="020B0400000000000000" charset="-122"/>
                          <a:ea typeface="Source Han Sans SC Light" panose="020B0400000000000000" charset="-122"/>
                          <a:cs typeface="Courier New Regular" panose="02070609020205090404" charset="0"/>
                        </a:rPr>
                        <a:t>返回值类型</a:t>
                      </a:r>
                      <a:endParaRPr lang="zh-CN" altLang="en-US" sz="2000">
                        <a:latin typeface="Source Han Sans SC Light" panose="020B0400000000000000" charset="-122"/>
                        <a:ea typeface="Source Han Sans SC Light" panose="020B0400000000000000" charset="-122"/>
                        <a:cs typeface="Courier New Regular" panose="02070609020205090404" charset="0"/>
                      </a:endParaRPr>
                    </a:p>
                  </a:txBody>
                  <a:tcPr anchor="ctr" anchorCtr="0">
                    <a:lnL>
                      <a:noFill/>
                    </a:lnL>
                    <a:lnR w="12700">
                      <a:solidFill>
                        <a:schemeClr val="tx1"/>
                      </a:solidFill>
                      <a:prstDash val="solid"/>
                    </a:lnR>
                    <a:lnT>
                      <a:noFill/>
                    </a:lnT>
                    <a:lnB w="12700">
                      <a:solidFill>
                        <a:schemeClr val="tx1"/>
                      </a:solidFill>
                      <a:prstDash val="solid"/>
                    </a:lnB>
                    <a:lnTlToBr>
                      <a:noFill/>
                    </a:lnTlToBr>
                    <a:lnBlToTr>
                      <a:noFill/>
                    </a:lnBlToTr>
                  </a:tcPr>
                </a:tc>
                <a:tc>
                  <a:txBody>
                    <a:bodyPr/>
                    <a:p>
                      <a:pPr algn="ctr">
                        <a:buNone/>
                      </a:pPr>
                      <a:r>
                        <a:rPr lang="zh-CN" altLang="en-US" sz="2000">
                          <a:latin typeface="Source Han Sans SC Light" panose="020B0400000000000000" charset="-122"/>
                          <a:ea typeface="Source Han Sans SC Light" panose="020B0400000000000000" charset="-122"/>
                          <a:cs typeface="Courier New Regular" panose="02070609020205090404" charset="0"/>
                        </a:rPr>
                        <a:t>方法</a:t>
                      </a:r>
                      <a:endParaRPr lang="zh-CN" altLang="en-US" sz="2000">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tcPr>
                </a:tc>
                <a:tc>
                  <a:txBody>
                    <a:bodyPr/>
                    <a:p>
                      <a:pPr algn="ctr">
                        <a:buNone/>
                      </a:pPr>
                      <a:r>
                        <a:rPr lang="zh-CN" altLang="en-US" sz="2000">
                          <a:latin typeface="Source Han Sans SC Light" panose="020B0400000000000000" charset="-122"/>
                          <a:ea typeface="Source Han Sans SC Light" panose="020B0400000000000000" charset="-122"/>
                          <a:cs typeface="Courier New Regular" panose="02070609020205090404" charset="0"/>
                        </a:rPr>
                        <a:t>说明</a:t>
                      </a:r>
                      <a:endParaRPr lang="zh-CN" altLang="en-US" sz="2000">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a:noFill/>
                    </a:lnT>
                    <a:lnB w="12700">
                      <a:solidFill>
                        <a:schemeClr val="tx1"/>
                      </a:solidFill>
                      <a:prstDash val="solid"/>
                    </a:lnB>
                    <a:lnTlToBr>
                      <a:noFill/>
                    </a:lnTlToBr>
                    <a:lnBlToTr>
                      <a:noFill/>
                    </a:lnBlToTr>
                  </a:tcPr>
                </a:tc>
              </a:tr>
              <a:tr h="467995">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add(BigInteger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加法运算</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subtract(BigInteger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减法运算</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multiply(BigInteger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乘法运算</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divide(BigInteger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除法运算</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divideAndRemainder(BigInteger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Source Han Sans SC Light" panose="020B0400000000000000" charset="-122"/>
                        </a:rPr>
                        <a:t>除并求余，除的结果是返回数组的第</a:t>
                      </a:r>
                      <a:r>
                        <a:rPr lang="en-US" altLang="zh-CN">
                          <a:latin typeface="Source Han Sans SC Light" panose="020B0400000000000000" charset="-122"/>
                          <a:ea typeface="Source Han Sans SC Light" panose="020B0400000000000000" charset="-122"/>
                          <a:cs typeface="Source Han Sans SC Light" panose="020B0400000000000000" charset="-122"/>
                        </a:rPr>
                        <a:t>1</a:t>
                      </a:r>
                      <a:r>
                        <a:rPr lang="zh-CN" altLang="en-US">
                          <a:latin typeface="Source Han Sans SC Light" panose="020B0400000000000000" charset="-122"/>
                          <a:ea typeface="Source Han Sans SC Light" panose="020B0400000000000000" charset="-122"/>
                          <a:cs typeface="Source Han Sans SC Light" panose="020B0400000000000000" charset="-122"/>
                        </a:rPr>
                        <a:t>元素，余数是第</a:t>
                      </a:r>
                      <a:r>
                        <a:rPr lang="en-US" altLang="zh-CN">
                          <a:latin typeface="Source Han Sans SC Light" panose="020B0400000000000000" charset="-122"/>
                          <a:ea typeface="Source Han Sans SC Light" panose="020B0400000000000000" charset="-122"/>
                          <a:cs typeface="Source Han Sans SC Light" panose="020B0400000000000000" charset="-122"/>
                        </a:rPr>
                        <a:t>2</a:t>
                      </a:r>
                      <a:r>
                        <a:rPr lang="zh-CN" altLang="en-US">
                          <a:latin typeface="Source Han Sans SC Light" panose="020B0400000000000000" charset="-122"/>
                          <a:ea typeface="Source Han Sans SC Light" panose="020B0400000000000000" charset="-122"/>
                          <a:cs typeface="Source Han Sans SC Light" panose="020B0400000000000000" charset="-122"/>
                        </a:rPr>
                        <a:t>元素</a:t>
                      </a:r>
                      <a:endParaRPr lang="zh-CN" altLang="en-US">
                        <a:latin typeface="Source Han Sans SC Light" panose="020B0400000000000000" charset="-122"/>
                        <a:ea typeface="Source Han Sans SC Light" panose="020B0400000000000000" charset="-122"/>
                        <a:cs typeface="Source Han Sans SC Light" panose="020B0400000000000000" charset="-122"/>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remainder(BigInteger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求余运算</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max(BigInteger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取最大值</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zh-CN" altLang="en-US">
                          <a:latin typeface="Courier New Regular" panose="02070609020205090404" charset="0"/>
                          <a:cs typeface="Courier New Regular" panose="02070609020205090404" charset="0"/>
                        </a:rPr>
                        <a:t>BigInteger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a:noFill/>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min(BigInteger val)</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取最小值</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a:noFill/>
                    </a:lnB>
                    <a:lnTlToBr>
                      <a:noFill/>
                    </a:lnTlToBr>
                    <a:lnBlToTr>
                      <a:noFill/>
                    </a:lnBlToTr>
                  </a:tcPr>
                </a:tc>
              </a:tr>
            </a:tbl>
          </a:graphicData>
        </a:graphic>
      </p:graphicFrame>
      <p:sp>
        <p:nvSpPr>
          <p:cNvPr id="6" name="矩形 5"/>
          <p:cNvSpPr/>
          <p:nvPr/>
        </p:nvSpPr>
        <p:spPr>
          <a:xfrm>
            <a:off x="2345055" y="5571490"/>
            <a:ext cx="7599045" cy="6470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lnSpc>
                <a:spcPct val="150000"/>
              </a:lnSpc>
            </a:pPr>
            <a:r>
              <a:rPr lang="zh-CN" altLang="en-US" sz="1400">
                <a:solidFill>
                  <a:schemeClr val="tx1">
                    <a:lumMod val="95000"/>
                    <a:lumOff val="5000"/>
                  </a:schemeClr>
                </a:solidFill>
                <a:latin typeface="思源黑体 Light" panose="020B0400000000000000" charset="-122"/>
                <a:ea typeface="思源黑体 Light" panose="020B0400000000000000" charset="-122"/>
              </a:rPr>
              <a:t>更多方法请参见</a:t>
            </a:r>
            <a:r>
              <a:rPr lang="en-US" altLang="zh-CN" sz="1400">
                <a:solidFill>
                  <a:schemeClr val="tx1">
                    <a:lumMod val="95000"/>
                    <a:lumOff val="5000"/>
                  </a:schemeClr>
                </a:solidFill>
                <a:latin typeface="思源黑体 Light" panose="020B0400000000000000" charset="-122"/>
                <a:ea typeface="思源黑体 Light" panose="020B0400000000000000" charset="-122"/>
              </a:rPr>
              <a:t>API</a:t>
            </a:r>
            <a:r>
              <a:rPr lang="zh-CN" altLang="en-US" sz="1400">
                <a:solidFill>
                  <a:schemeClr val="tx1">
                    <a:lumMod val="95000"/>
                    <a:lumOff val="5000"/>
                  </a:schemeClr>
                </a:solidFill>
                <a:latin typeface="思源黑体 Light" panose="020B0400000000000000" charset="-122"/>
                <a:ea typeface="思源黑体 Light" panose="020B0400000000000000" charset="-122"/>
              </a:rPr>
              <a:t>文档</a:t>
            </a:r>
            <a:endParaRPr lang="zh-CN" altLang="en-US" sz="1400">
              <a:solidFill>
                <a:schemeClr val="tx1">
                  <a:lumMod val="95000"/>
                  <a:lumOff val="5000"/>
                </a:schemeClr>
              </a:solidFill>
              <a:latin typeface="思源黑体 Light" panose="020B0400000000000000" charset="-122"/>
              <a:ea typeface="思源黑体 Light" panose="020B0400000000000000" charset="-122"/>
            </a:endParaRPr>
          </a:p>
          <a:p>
            <a:pPr algn="ctr" fontAlgn="auto">
              <a:lnSpc>
                <a:spcPct val="150000"/>
              </a:lnSpc>
            </a:pPr>
            <a:r>
              <a:rPr lang="zh-CN" altLang="en-US" sz="1400">
                <a:solidFill>
                  <a:schemeClr val="tx1">
                    <a:lumMod val="95000"/>
                    <a:lumOff val="5000"/>
                  </a:schemeClr>
                </a:solidFill>
                <a:latin typeface="思源黑体 Light" panose="020B0400000000000000" charset="-122"/>
                <a:ea typeface="思源黑体 Light" panose="020B0400000000000000" charset="-122"/>
              </a:rPr>
              <a:t>提示：</a:t>
            </a:r>
            <a:r>
              <a:rPr lang="en-US" altLang="zh-CN" sz="1400">
                <a:solidFill>
                  <a:schemeClr val="tx1">
                    <a:lumMod val="95000"/>
                    <a:lumOff val="5000"/>
                  </a:schemeClr>
                </a:solidFill>
                <a:latin typeface="思源黑体 Light" panose="020B0400000000000000" charset="-122"/>
                <a:ea typeface="思源黑体 Light" panose="020B0400000000000000" charset="-122"/>
              </a:rPr>
              <a:t>BigInteger</a:t>
            </a:r>
            <a:r>
              <a:rPr lang="zh-CN" altLang="en-US" sz="1400">
                <a:solidFill>
                  <a:schemeClr val="tx1">
                    <a:lumMod val="95000"/>
                    <a:lumOff val="5000"/>
                  </a:schemeClr>
                </a:solidFill>
                <a:latin typeface="思源黑体 Light" panose="020B0400000000000000" charset="-122"/>
                <a:ea typeface="思源黑体 Light" panose="020B0400000000000000" charset="-122"/>
              </a:rPr>
              <a:t>的</a:t>
            </a:r>
            <a:r>
              <a:rPr lang="en-US" altLang="zh-CN" sz="1400">
                <a:solidFill>
                  <a:schemeClr val="tx1">
                    <a:lumMod val="95000"/>
                    <a:lumOff val="5000"/>
                  </a:schemeClr>
                </a:solidFill>
                <a:latin typeface="思源黑体 Light" panose="020B0400000000000000" charset="-122"/>
                <a:ea typeface="思源黑体 Light" panose="020B0400000000000000" charset="-122"/>
              </a:rPr>
              <a:t>API</a:t>
            </a:r>
            <a:r>
              <a:rPr lang="zh-CN" altLang="en-US" sz="1400">
                <a:solidFill>
                  <a:schemeClr val="tx1">
                    <a:lumMod val="95000"/>
                    <a:lumOff val="5000"/>
                  </a:schemeClr>
                </a:solidFill>
                <a:latin typeface="思源黑体 Light" panose="020B0400000000000000" charset="-122"/>
                <a:ea typeface="思源黑体 Light" panose="020B0400000000000000" charset="-122"/>
              </a:rPr>
              <a:t>几乎包括了你所能想到的所有数值操作</a:t>
            </a:r>
            <a:endParaRPr lang="zh-CN" altLang="en-US" sz="1400">
              <a:solidFill>
                <a:schemeClr val="tx1">
                  <a:lumMod val="95000"/>
                  <a:lumOff val="5000"/>
                </a:schemeClr>
              </a:solidFill>
              <a:latin typeface="思源黑体 Light" panose="020B0400000000000000" charset="-122"/>
              <a:ea typeface="思源黑体 Light" panose="020B04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将</a:t>
            </a:r>
            <a:r>
              <a:rPr lang="en-US" altLang="zh-CN"/>
              <a:t>BigInteger</a:t>
            </a:r>
            <a:r>
              <a:rPr lang="zh-CN" altLang="en-US"/>
              <a:t>转换为基本类型</a:t>
            </a:r>
            <a:endParaRPr lang="zh-CN" altLang="en-US"/>
          </a:p>
        </p:txBody>
      </p:sp>
      <p:graphicFrame>
        <p:nvGraphicFramePr>
          <p:cNvPr id="4" name="表格 3"/>
          <p:cNvGraphicFramePr/>
          <p:nvPr>
            <p:custDataLst>
              <p:tags r:id="rId1"/>
            </p:custDataLst>
          </p:nvPr>
        </p:nvGraphicFramePr>
        <p:xfrm>
          <a:off x="968375" y="1107440"/>
          <a:ext cx="10352405" cy="4305300"/>
        </p:xfrm>
        <a:graphic>
          <a:graphicData uri="http://schemas.openxmlformats.org/drawingml/2006/table">
            <a:tbl>
              <a:tblPr>
                <a:tableStyleId>{793D81CF-94F2-401A-BA57-92F5A7B2D0C5}</a:tableStyleId>
              </a:tblPr>
              <a:tblGrid>
                <a:gridCol w="1479550"/>
                <a:gridCol w="2493010"/>
                <a:gridCol w="6379845"/>
              </a:tblGrid>
              <a:tr h="467995">
                <a:tc>
                  <a:txBody>
                    <a:bodyPr/>
                    <a:p>
                      <a:pPr algn="ctr">
                        <a:buNone/>
                      </a:pPr>
                      <a:r>
                        <a:rPr lang="zh-CN" altLang="en-US" sz="2000">
                          <a:latin typeface="Source Han Sans SC Light" panose="020B0400000000000000" charset="-122"/>
                          <a:ea typeface="Source Han Sans SC Light" panose="020B0400000000000000" charset="-122"/>
                          <a:cs typeface="Courier New Regular" panose="02070609020205090404" charset="0"/>
                        </a:rPr>
                        <a:t>返回值类型</a:t>
                      </a:r>
                      <a:endParaRPr lang="zh-CN" altLang="en-US" sz="2000">
                        <a:latin typeface="Source Han Sans SC Light" panose="020B0400000000000000" charset="-122"/>
                        <a:ea typeface="Source Han Sans SC Light" panose="020B0400000000000000" charset="-122"/>
                        <a:cs typeface="Courier New Regular" panose="02070609020205090404" charset="0"/>
                      </a:endParaRPr>
                    </a:p>
                  </a:txBody>
                  <a:tcPr anchor="ctr" anchorCtr="0">
                    <a:lnL>
                      <a:noFill/>
                    </a:lnL>
                    <a:lnR w="12700">
                      <a:solidFill>
                        <a:schemeClr val="tx1"/>
                      </a:solidFill>
                      <a:prstDash val="solid"/>
                    </a:lnR>
                    <a:lnT>
                      <a:noFill/>
                    </a:lnT>
                    <a:lnB w="12700">
                      <a:solidFill>
                        <a:schemeClr val="tx1"/>
                      </a:solidFill>
                      <a:prstDash val="solid"/>
                    </a:lnB>
                    <a:lnTlToBr>
                      <a:noFill/>
                    </a:lnTlToBr>
                    <a:lnBlToTr>
                      <a:noFill/>
                    </a:lnBlToTr>
                  </a:tcPr>
                </a:tc>
                <a:tc>
                  <a:txBody>
                    <a:bodyPr/>
                    <a:p>
                      <a:pPr algn="ctr">
                        <a:buNone/>
                      </a:pPr>
                      <a:r>
                        <a:rPr lang="zh-CN" altLang="en-US" sz="2000">
                          <a:latin typeface="Source Han Sans SC Light" panose="020B0400000000000000" charset="-122"/>
                          <a:ea typeface="Source Han Sans SC Light" panose="020B0400000000000000" charset="-122"/>
                          <a:cs typeface="Courier New Regular" panose="02070609020205090404" charset="0"/>
                        </a:rPr>
                        <a:t>方法</a:t>
                      </a:r>
                      <a:endParaRPr lang="zh-CN" altLang="en-US" sz="2000">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tcPr>
                </a:tc>
                <a:tc>
                  <a:txBody>
                    <a:bodyPr/>
                    <a:p>
                      <a:pPr algn="ctr">
                        <a:buNone/>
                      </a:pPr>
                      <a:r>
                        <a:rPr lang="zh-CN" altLang="en-US" sz="2000">
                          <a:latin typeface="Source Han Sans SC Light" panose="020B0400000000000000" charset="-122"/>
                          <a:ea typeface="Source Han Sans SC Light" panose="020B0400000000000000" charset="-122"/>
                          <a:cs typeface="Courier New Regular" panose="02070609020205090404" charset="0"/>
                        </a:rPr>
                        <a:t>说明</a:t>
                      </a:r>
                      <a:endParaRPr lang="zh-CN" altLang="en-US" sz="2000">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a:noFill/>
                    </a:lnT>
                    <a:lnB w="12700">
                      <a:solidFill>
                        <a:schemeClr val="tx1"/>
                      </a:solidFill>
                      <a:prstDash val="solid"/>
                    </a:lnB>
                    <a:lnTlToBr>
                      <a:noFill/>
                    </a:lnTlToBr>
                    <a:lnBlToTr>
                      <a:noFill/>
                    </a:lnBlToTr>
                  </a:tcPr>
                </a:tc>
              </a:tr>
              <a:tr h="467995">
                <a:tc>
                  <a:txBody>
                    <a:bodyPr/>
                    <a:p>
                      <a:pPr>
                        <a:buNone/>
                      </a:pPr>
                      <a:r>
                        <a:rPr lang="en-US" altLang="zh-CN">
                          <a:latin typeface="Courier New Regular" panose="02070609020205090404" charset="0"/>
                          <a:cs typeface="Courier New Regular" panose="02070609020205090404" charset="0"/>
                        </a:rPr>
                        <a:t>int</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intValue()</a:t>
                      </a:r>
                      <a:endParaRPr lang="zh-CN" altLang="en-US" sz="1800">
                        <a:latin typeface="Courier New Regular" panose="02070609020205090404" charset="0"/>
                        <a:cs typeface="Courier New Regular" panose="020706090202050904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转换为</a:t>
                      </a:r>
                      <a:r>
                        <a:rPr lang="en-US" altLang="zh-CN">
                          <a:latin typeface="Courier New Regular" panose="02070609020205090404" charset="0"/>
                          <a:ea typeface="Source Han Sans SC Light" panose="020B0400000000000000" charset="-122"/>
                          <a:cs typeface="Courier New Regular" panose="02070609020205090404" charset="0"/>
                        </a:rPr>
                        <a:t>int</a:t>
                      </a:r>
                      <a:r>
                        <a:rPr lang="zh-CN" altLang="en-US">
                          <a:latin typeface="Source Han Sans SC Light" panose="020B0400000000000000" charset="-122"/>
                          <a:ea typeface="Source Han Sans SC Light" panose="020B0400000000000000" charset="-122"/>
                          <a:cs typeface="Courier New Regular" panose="02070609020205090404" charset="0"/>
                        </a:rPr>
                        <a:t>，可能丢失精度</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int</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Courier New Regular" panose="02070609020205090404" charset="0"/>
                          <a:cs typeface="Courier New Regular" panose="02070609020205090404" charset="0"/>
                          <a:sym typeface="+mn-ea"/>
                        </a:rPr>
                        <a:t>intValueExact()</a:t>
                      </a:r>
                      <a:endParaRPr lang="zh-CN" altLang="en-US" sz="1800">
                        <a:latin typeface="Courier New Regular" panose="02070609020205090404" charset="0"/>
                        <a:cs typeface="Courier New Regular" panose="020706090202050904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转换为</a:t>
                      </a:r>
                      <a:r>
                        <a:rPr lang="en-US" altLang="zh-CN">
                          <a:latin typeface="Courier New Regular" panose="02070609020205090404" charset="0"/>
                          <a:ea typeface="Source Han Sans SC Light" panose="020B0400000000000000" charset="-122"/>
                          <a:cs typeface="Courier New Regular" panose="02070609020205090404" charset="0"/>
                        </a:rPr>
                        <a:t>int</a:t>
                      </a:r>
                      <a:r>
                        <a:rPr lang="zh-CN" altLang="en-US">
                          <a:latin typeface="Source Han Sans SC Light" panose="020B0400000000000000" charset="-122"/>
                          <a:ea typeface="Source Han Sans SC Light" panose="020B0400000000000000" charset="-122"/>
                          <a:cs typeface="Courier New Regular" panose="02070609020205090404" charset="0"/>
                        </a:rPr>
                        <a:t>，若丢失精度则抛出</a:t>
                      </a:r>
                      <a:r>
                        <a:rPr lang="zh-CN" altLang="en-US">
                          <a:latin typeface="Courier New Regular" panose="02070609020205090404" charset="0"/>
                          <a:ea typeface="Source Han Sans SC Light" panose="020B0400000000000000" charset="-122"/>
                          <a:cs typeface="Courier New Regular" panose="02070609020205090404" charset="0"/>
                        </a:rPr>
                        <a:t>ArithmeticException</a:t>
                      </a:r>
                      <a:endParaRPr lang="zh-CN" altLang="en-US">
                        <a:latin typeface="Courier New Regular" panose="02070609020205090404" charset="0"/>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long</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en-US" altLang="zh-CN" sz="1800">
                          <a:latin typeface="Courier New Regular" panose="02070609020205090404" charset="0"/>
                          <a:cs typeface="Courier New Regular" panose="02070609020205090404" charset="0"/>
                          <a:sym typeface="+mn-ea"/>
                        </a:rPr>
                        <a:t>longValue()</a:t>
                      </a:r>
                      <a:endParaRPr lang="en-US" altLang="zh-CN" sz="1800">
                        <a:latin typeface="Courier New Regular" panose="02070609020205090404" charset="0"/>
                        <a:cs typeface="Courier New Regular" panose="020706090202050904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转换为</a:t>
                      </a:r>
                      <a:r>
                        <a:rPr lang="en-US" altLang="zh-CN">
                          <a:latin typeface="Courier New Regular" panose="02070609020205090404" charset="0"/>
                          <a:ea typeface="Source Han Sans SC Light" panose="020B0400000000000000" charset="-122"/>
                          <a:cs typeface="Courier New Regular" panose="02070609020205090404" charset="0"/>
                        </a:rPr>
                        <a:t>long</a:t>
                      </a:r>
                      <a:r>
                        <a:rPr lang="zh-CN" altLang="en-US">
                          <a:latin typeface="Source Han Sans SC Light" panose="020B0400000000000000" charset="-122"/>
                          <a:ea typeface="Source Han Sans SC Light" panose="020B0400000000000000" charset="-122"/>
                          <a:cs typeface="Courier New Regular" panose="02070609020205090404" charset="0"/>
                        </a:rPr>
                        <a:t>，可能丢失精度</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long</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en-US" altLang="zh-CN" sz="1800">
                          <a:latin typeface="Courier New Regular" panose="02070609020205090404" charset="0"/>
                          <a:cs typeface="Courier New Regular" panose="02070609020205090404" charset="0"/>
                          <a:sym typeface="+mn-ea"/>
                        </a:rPr>
                        <a:t>long</a:t>
                      </a:r>
                      <a:r>
                        <a:rPr lang="zh-CN" altLang="en-US" sz="1800">
                          <a:latin typeface="Courier New Regular" panose="02070609020205090404" charset="0"/>
                          <a:cs typeface="Courier New Regular" panose="02070609020205090404" charset="0"/>
                          <a:sym typeface="+mn-ea"/>
                        </a:rPr>
                        <a:t>ValueExact()</a:t>
                      </a:r>
                      <a:endParaRPr lang="zh-CN" altLang="en-US" sz="1800">
                        <a:latin typeface="Courier New Regular" panose="02070609020205090404" charset="0"/>
                        <a:cs typeface="Courier New Regular" panose="0207060902020509040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转换为</a:t>
                      </a:r>
                      <a:r>
                        <a:rPr lang="en-US" altLang="zh-CN">
                          <a:latin typeface="Courier New Regular" panose="02070609020205090404" charset="0"/>
                          <a:ea typeface="Source Han Sans SC Light" panose="020B0400000000000000" charset="-122"/>
                          <a:cs typeface="Courier New Regular" panose="02070609020205090404" charset="0"/>
                        </a:rPr>
                        <a:t>long</a:t>
                      </a:r>
                      <a:r>
                        <a:rPr lang="zh-CN" altLang="en-US">
                          <a:latin typeface="Source Han Sans SC Light" panose="020B0400000000000000" charset="-122"/>
                          <a:ea typeface="Source Han Sans SC Light" panose="020B0400000000000000" charset="-122"/>
                          <a:cs typeface="Courier New Regular" panose="02070609020205090404" charset="0"/>
                        </a:rPr>
                        <a:t>，</a:t>
                      </a:r>
                      <a:r>
                        <a:rPr lang="zh-CN" altLang="en-US" sz="1800">
                          <a:latin typeface="Source Han Sans SC Light" panose="020B0400000000000000" charset="-122"/>
                          <a:ea typeface="Source Han Sans SC Light" panose="020B0400000000000000" charset="-122"/>
                          <a:cs typeface="Courier New Regular" panose="02070609020205090404" charset="0"/>
                          <a:sym typeface="+mn-ea"/>
                        </a:rPr>
                        <a:t>若丢失精度则抛出</a:t>
                      </a:r>
                      <a:r>
                        <a:rPr lang="zh-CN" altLang="en-US" sz="1800">
                          <a:latin typeface="Courier New Regular" panose="02070609020205090404" charset="0"/>
                          <a:ea typeface="Source Han Sans SC Light" panose="020B0400000000000000" charset="-122"/>
                          <a:cs typeface="Courier New Regular" panose="02070609020205090404" charset="0"/>
                          <a:sym typeface="+mn-ea"/>
                        </a:rPr>
                        <a:t>ArithmeticException</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float</a:t>
                      </a:r>
                      <a:r>
                        <a:rPr lang="zh-CN" altLang="en-US">
                          <a:latin typeface="Courier New Regular" panose="02070609020205090404" charset="0"/>
                          <a:cs typeface="Courier New Regular" panose="02070609020205090404" charset="0"/>
                        </a:rPr>
                        <a:t> </a:t>
                      </a:r>
                      <a:endParaRPr lang="zh-CN" altLang="en-US">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en-US" altLang="zh-CN" sz="1800">
                          <a:latin typeface="Courier New Regular" panose="02070609020205090404" charset="0"/>
                          <a:cs typeface="Courier New Regular" panose="02070609020205090404" charset="0"/>
                          <a:sym typeface="+mn-ea"/>
                        </a:rPr>
                        <a:t>float</a:t>
                      </a:r>
                      <a:r>
                        <a:rPr lang="zh-CN" altLang="en-US" sz="1800">
                          <a:latin typeface="Courier New Regular" panose="02070609020205090404" charset="0"/>
                          <a:cs typeface="Courier New Regular" panose="02070609020205090404" charset="0"/>
                          <a:sym typeface="+mn-ea"/>
                        </a:rPr>
                        <a:t>Value()</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Source Han Sans SC Light" panose="020B0400000000000000" charset="-122"/>
                        </a:rPr>
                        <a:t>转换为</a:t>
                      </a:r>
                      <a:r>
                        <a:rPr lang="en-US" altLang="zh-CN">
                          <a:latin typeface="Courier New Regular" panose="02070609020205090404" charset="0"/>
                          <a:ea typeface="Source Han Sans SC Light" panose="020B0400000000000000" charset="-122"/>
                          <a:cs typeface="Courier New Regular" panose="02070609020205090404" charset="0"/>
                        </a:rPr>
                        <a:t>float</a:t>
                      </a:r>
                      <a:r>
                        <a:rPr lang="zh-CN" altLang="en-US">
                          <a:latin typeface="Source Han Sans SC Light" panose="020B0400000000000000" charset="-122"/>
                          <a:ea typeface="Source Han Sans SC Light" panose="020B0400000000000000" charset="-122"/>
                          <a:cs typeface="Source Han Sans SC Light" panose="020B0400000000000000" charset="-122"/>
                        </a:rPr>
                        <a:t>，可能丢失精度</a:t>
                      </a:r>
                      <a:endParaRPr lang="zh-CN" altLang="en-US">
                        <a:latin typeface="Source Han Sans SC Light" panose="020B0400000000000000" charset="-122"/>
                        <a:ea typeface="Source Han Sans SC Light" panose="020B0400000000000000" charset="-122"/>
                        <a:cs typeface="Source Han Sans SC Light" panose="020B0400000000000000" charset="-122"/>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double</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en-US" altLang="zh-CN" sz="1800">
                          <a:latin typeface="Courier New Regular" panose="02070609020205090404" charset="0"/>
                          <a:cs typeface="Courier New Regular" panose="02070609020205090404" charset="0"/>
                          <a:sym typeface="+mn-ea"/>
                        </a:rPr>
                        <a:t>double</a:t>
                      </a:r>
                      <a:r>
                        <a:rPr lang="zh-CN" altLang="en-US" sz="1800">
                          <a:latin typeface="Courier New Regular" panose="02070609020205090404" charset="0"/>
                          <a:cs typeface="Courier New Regular" panose="02070609020205090404" charset="0"/>
                          <a:sym typeface="+mn-ea"/>
                        </a:rPr>
                        <a:t>Value()</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a:latin typeface="Source Han Sans SC Light" panose="020B0400000000000000" charset="-122"/>
                          <a:ea typeface="Source Han Sans SC Light" panose="020B0400000000000000" charset="-122"/>
                          <a:cs typeface="Courier New Regular" panose="02070609020205090404" charset="0"/>
                        </a:rPr>
                        <a:t>转换为</a:t>
                      </a:r>
                      <a:r>
                        <a:rPr lang="en-US" altLang="zh-CN">
                          <a:latin typeface="Courier New Regular" panose="02070609020205090404" charset="0"/>
                          <a:ea typeface="Source Han Sans SC Light" panose="020B0400000000000000" charset="-122"/>
                          <a:cs typeface="Courier New Regular" panose="02070609020205090404" charset="0"/>
                        </a:rPr>
                        <a:t>double</a:t>
                      </a:r>
                      <a:r>
                        <a:rPr lang="zh-CN" altLang="en-US">
                          <a:latin typeface="Source Han Sans SC Light" panose="020B0400000000000000" charset="-122"/>
                          <a:ea typeface="Source Han Sans SC Light" panose="020B0400000000000000" charset="-122"/>
                          <a:cs typeface="Courier New Regular" panose="02070609020205090404" charset="0"/>
                        </a:rPr>
                        <a:t>，可能丢失精度</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byte</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en-US" altLang="zh-CN" sz="1800">
                          <a:latin typeface="Courier New Regular" panose="02070609020205090404" charset="0"/>
                          <a:cs typeface="Courier New Regular" panose="02070609020205090404" charset="0"/>
                          <a:sym typeface="+mn-ea"/>
                        </a:rPr>
                        <a:t>byte</a:t>
                      </a:r>
                      <a:r>
                        <a:rPr lang="zh-CN" altLang="en-US" sz="1800">
                          <a:latin typeface="Courier New Regular" panose="02070609020205090404" charset="0"/>
                          <a:cs typeface="Courier New Regular" panose="02070609020205090404" charset="0"/>
                          <a:sym typeface="+mn-ea"/>
                        </a:rPr>
                        <a:t>Value</a:t>
                      </a:r>
                      <a:r>
                        <a:rPr lang="en-US" altLang="zh-CN" sz="1800">
                          <a:latin typeface="Courier New Regular" panose="02070609020205090404" charset="0"/>
                          <a:cs typeface="Courier New Regular" panose="02070609020205090404" charset="0"/>
                          <a:sym typeface="+mn-ea"/>
                        </a:rPr>
                        <a:t>Extra</a:t>
                      </a:r>
                      <a:r>
                        <a:rPr lang="zh-CN" altLang="en-US" sz="1800">
                          <a:latin typeface="Courier New Regular" panose="02070609020205090404" charset="0"/>
                          <a:cs typeface="Courier New Regular" panose="02070609020205090404" charset="0"/>
                          <a:sym typeface="+mn-ea"/>
                        </a:rPr>
                        <a:t>()</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buNone/>
                      </a:pPr>
                      <a:r>
                        <a:rPr lang="zh-CN" altLang="en-US" sz="1800">
                          <a:latin typeface="Source Han Sans SC Light" panose="020B0400000000000000" charset="-122"/>
                          <a:ea typeface="Source Han Sans SC Light" panose="020B0400000000000000" charset="-122"/>
                          <a:cs typeface="Courier New Regular" panose="02070609020205090404" charset="0"/>
                          <a:sym typeface="+mn-ea"/>
                        </a:rPr>
                        <a:t>转换为</a:t>
                      </a:r>
                      <a:r>
                        <a:rPr lang="en-US" altLang="zh-CN" sz="1800">
                          <a:latin typeface="Courier New Regular" panose="02070609020205090404" charset="0"/>
                          <a:ea typeface="Source Han Sans SC Light" panose="020B0400000000000000" charset="-122"/>
                          <a:cs typeface="Courier New Regular" panose="02070609020205090404" charset="0"/>
                          <a:sym typeface="+mn-ea"/>
                        </a:rPr>
                        <a:t>byte</a:t>
                      </a:r>
                      <a:r>
                        <a:rPr lang="zh-CN" altLang="en-US" sz="1800">
                          <a:latin typeface="Source Han Sans SC Light" panose="020B0400000000000000" charset="-122"/>
                          <a:ea typeface="Source Han Sans SC Light" panose="020B0400000000000000" charset="-122"/>
                          <a:cs typeface="Courier New Regular" panose="02070609020205090404" charset="0"/>
                          <a:sym typeface="+mn-ea"/>
                        </a:rPr>
                        <a:t>，若丢失精度则抛出</a:t>
                      </a:r>
                      <a:r>
                        <a:rPr lang="zh-CN" altLang="en-US" sz="1800">
                          <a:latin typeface="Courier New Regular" panose="02070609020205090404" charset="0"/>
                          <a:ea typeface="Source Han Sans SC Light" panose="020B0400000000000000" charset="-122"/>
                          <a:cs typeface="Courier New Regular" panose="02070609020205090404" charset="0"/>
                          <a:sym typeface="+mn-ea"/>
                        </a:rPr>
                        <a:t>ArithmeticException</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81330">
                <a:tc>
                  <a:txBody>
                    <a:bodyPr/>
                    <a:p>
                      <a:pPr>
                        <a:buNone/>
                      </a:pPr>
                      <a:r>
                        <a:rPr lang="en-US" altLang="zh-CN">
                          <a:latin typeface="Courier New Regular" panose="02070609020205090404" charset="0"/>
                          <a:cs typeface="Courier New Regular" panose="02070609020205090404" charset="0"/>
                        </a:rPr>
                        <a:t>short</a:t>
                      </a:r>
                      <a:endParaRPr lang="en-US" altLang="zh-CN">
                        <a:latin typeface="Courier New Regular" panose="02070609020205090404" charset="0"/>
                        <a:cs typeface="Courier New Regular" panose="02070609020205090404" charset="0"/>
                      </a:endParaRPr>
                    </a:p>
                  </a:txBody>
                  <a:tcPr anchor="ctr" anchorCtr="0">
                    <a:lnL>
                      <a:noFill/>
                    </a:lnL>
                    <a:lnR w="12700">
                      <a:solidFill>
                        <a:schemeClr val="tx1"/>
                      </a:solidFill>
                      <a:prstDash val="solid"/>
                    </a:lnR>
                    <a:lnT w="12700">
                      <a:solidFill>
                        <a:schemeClr val="tx1"/>
                      </a:solidFill>
                      <a:prstDash val="solid"/>
                    </a:lnT>
                    <a:lnB>
                      <a:noFill/>
                    </a:lnB>
                    <a:lnTlToBr>
                      <a:noFill/>
                    </a:lnTlToBr>
                    <a:lnBlToTr>
                      <a:noFill/>
                    </a:lnBlToTr>
                  </a:tcPr>
                </a:tc>
                <a:tc>
                  <a:txBody>
                    <a:bodyPr/>
                    <a:p>
                      <a:pPr>
                        <a:buNone/>
                      </a:pPr>
                      <a:r>
                        <a:rPr lang="en-US" altLang="zh-CN" sz="1800">
                          <a:latin typeface="Courier New Regular" panose="02070609020205090404" charset="0"/>
                          <a:cs typeface="Courier New Regular" panose="02070609020205090404" charset="0"/>
                          <a:sym typeface="+mn-ea"/>
                        </a:rPr>
                        <a:t>short</a:t>
                      </a:r>
                      <a:r>
                        <a:rPr lang="zh-CN" altLang="en-US" sz="1800">
                          <a:latin typeface="Courier New Regular" panose="02070609020205090404" charset="0"/>
                          <a:cs typeface="Courier New Regular" panose="02070609020205090404" charset="0"/>
                          <a:sym typeface="+mn-ea"/>
                        </a:rPr>
                        <a:t>ValueExact()</a:t>
                      </a:r>
                      <a:endParaRPr lang="zh-CN" altLang="en-US">
                        <a:latin typeface="Courier New Regular" panose="02070609020205090404" charset="0"/>
                        <a:cs typeface="Courier New Regular" panose="02070609020205090404" charset="0"/>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tcPr>
                </a:tc>
                <a:tc>
                  <a:txBody>
                    <a:bodyPr/>
                    <a:p>
                      <a:pPr>
                        <a:buNone/>
                      </a:pPr>
                      <a:r>
                        <a:rPr lang="zh-CN" altLang="en-US" sz="1800">
                          <a:latin typeface="Source Han Sans SC Light" panose="020B0400000000000000" charset="-122"/>
                          <a:ea typeface="Source Han Sans SC Light" panose="020B0400000000000000" charset="-122"/>
                          <a:cs typeface="Courier New Regular" panose="02070609020205090404" charset="0"/>
                          <a:sym typeface="+mn-ea"/>
                        </a:rPr>
                        <a:t>转换为</a:t>
                      </a:r>
                      <a:r>
                        <a:rPr lang="en-US" altLang="zh-CN" sz="1800">
                          <a:latin typeface="Courier New Regular" panose="02070609020205090404" charset="0"/>
                          <a:ea typeface="Source Han Sans SC Light" panose="020B0400000000000000" charset="-122"/>
                          <a:cs typeface="Courier New Regular" panose="02070609020205090404" charset="0"/>
                          <a:sym typeface="+mn-ea"/>
                        </a:rPr>
                        <a:t>short</a:t>
                      </a:r>
                      <a:r>
                        <a:rPr lang="zh-CN" altLang="en-US" sz="1800">
                          <a:latin typeface="Source Han Sans SC Light" panose="020B0400000000000000" charset="-122"/>
                          <a:ea typeface="Source Han Sans SC Light" panose="020B0400000000000000" charset="-122"/>
                          <a:cs typeface="Courier New Regular" panose="02070609020205090404" charset="0"/>
                          <a:sym typeface="+mn-ea"/>
                        </a:rPr>
                        <a:t>，若丢失精度则抛出</a:t>
                      </a:r>
                      <a:r>
                        <a:rPr lang="zh-CN" altLang="en-US" sz="1800">
                          <a:latin typeface="Courier New Regular" panose="02070609020205090404" charset="0"/>
                          <a:ea typeface="Source Han Sans SC Light" panose="020B0400000000000000" charset="-122"/>
                          <a:cs typeface="Courier New Regular" panose="02070609020205090404" charset="0"/>
                          <a:sym typeface="+mn-ea"/>
                        </a:rPr>
                        <a:t>ArithmeticException</a:t>
                      </a:r>
                      <a:endParaRPr lang="zh-CN" altLang="en-US">
                        <a:latin typeface="Source Han Sans SC Light" panose="020B0400000000000000" charset="-122"/>
                        <a:ea typeface="Source Han Sans SC Light" panose="020B0400000000000000" charset="-122"/>
                        <a:cs typeface="Courier New Regular" panose="02070609020205090404" charset="0"/>
                      </a:endParaRPr>
                    </a:p>
                  </a:txBody>
                  <a:tcPr anchor="ctr" anchorCtr="0">
                    <a:lnL w="12700">
                      <a:solidFill>
                        <a:schemeClr val="tx1"/>
                      </a:solidFill>
                      <a:prstDash val="solid"/>
                    </a:lnL>
                    <a:lnR>
                      <a:noFill/>
                    </a:lnR>
                    <a:lnT w="12700">
                      <a:solidFill>
                        <a:schemeClr val="tx1"/>
                      </a:solidFill>
                      <a:prstDash val="solid"/>
                    </a:lnT>
                    <a:lnB>
                      <a:noFill/>
                    </a:lnB>
                    <a:lnTlToBr>
                      <a:noFill/>
                    </a:lnTlToBr>
                    <a:lnBlToTr>
                      <a:noFill/>
                    </a:lnBlToTr>
                  </a:tcPr>
                </a:tc>
              </a:tr>
            </a:tbl>
          </a:graphicData>
        </a:graphic>
      </p:graphicFrame>
      <p:sp>
        <p:nvSpPr>
          <p:cNvPr id="6" name="矩形 5"/>
          <p:cNvSpPr/>
          <p:nvPr/>
        </p:nvSpPr>
        <p:spPr>
          <a:xfrm>
            <a:off x="2345055" y="5571490"/>
            <a:ext cx="7599045" cy="53530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lnSpc>
                <a:spcPct val="100000"/>
              </a:lnSpc>
            </a:pPr>
            <a:r>
              <a:rPr lang="zh-CN" altLang="en-US" sz="1400">
                <a:solidFill>
                  <a:srgbClr val="FF0000"/>
                </a:solidFill>
                <a:latin typeface="思源黑体 Light" panose="020B0400000000000000" charset="-122"/>
                <a:ea typeface="思源黑体 Light" panose="020B0400000000000000" charset="-122"/>
              </a:rPr>
              <a:t>注意：在进行转换之前，应该明确是否会丢失精度，避免转换结果不符合预期！</a:t>
            </a:r>
            <a:endParaRPr lang="zh-CN" altLang="en-US" sz="1400">
              <a:solidFill>
                <a:srgbClr val="FF0000"/>
              </a:solidFill>
              <a:latin typeface="思源黑体 Light" panose="020B0400000000000000" charset="-122"/>
              <a:ea typeface="思源黑体 Light" panose="020B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BigInteger</a:t>
            </a:r>
            <a:r>
              <a:rPr lang="zh-CN" altLang="en-US">
                <a:sym typeface="+mn-ea"/>
              </a:rPr>
              <a:t>小结</a:t>
            </a:r>
            <a:endParaRPr lang="zh-CN" altLang="en-US">
              <a:sym typeface="+mn-ea"/>
            </a:endParaRPr>
          </a:p>
        </p:txBody>
      </p:sp>
      <p:sp>
        <p:nvSpPr>
          <p:cNvPr id="2" name="内容占位符 1"/>
          <p:cNvSpPr>
            <a:spLocks noGrp="1"/>
          </p:cNvSpPr>
          <p:nvPr>
            <p:ph idx="1"/>
          </p:nvPr>
        </p:nvSpPr>
        <p:spPr/>
        <p:txBody>
          <a:bodyPr/>
          <a:p>
            <a:r>
              <a:rPr lang="zh-CN" altLang="en-US"/>
              <a:t>使用</a:t>
            </a:r>
            <a:r>
              <a:rPr lang="en-US" altLang="zh-CN"/>
              <a:t>BigInteger</a:t>
            </a:r>
            <a:r>
              <a:rPr lang="zh-CN" altLang="en-US"/>
              <a:t>可以表示非常大的整数；</a:t>
            </a:r>
            <a:endParaRPr lang="zh-CN" altLang="en-US"/>
          </a:p>
          <a:p>
            <a:r>
              <a:rPr lang="en-US" altLang="zh-CN"/>
              <a:t>BigInteger</a:t>
            </a:r>
            <a:r>
              <a:rPr lang="zh-CN" altLang="en-US"/>
              <a:t>的构造方法重载了几次，推荐使用</a:t>
            </a:r>
            <a:r>
              <a:rPr lang="en-US" altLang="zh-CN"/>
              <a:t>String</a:t>
            </a:r>
            <a:r>
              <a:rPr lang="zh-CN" altLang="en-US"/>
              <a:t>作为参数的那个；</a:t>
            </a:r>
            <a:endParaRPr lang="zh-CN" altLang="en-US"/>
          </a:p>
          <a:p>
            <a:r>
              <a:rPr lang="zh-CN" altLang="en-US"/>
              <a:t>当需要进行算术运算时，必须使用</a:t>
            </a:r>
            <a:r>
              <a:rPr lang="en-US" altLang="zh-CN"/>
              <a:t>BigInteger</a:t>
            </a:r>
            <a:r>
              <a:rPr lang="zh-CN" altLang="en-US"/>
              <a:t>提供的</a:t>
            </a:r>
            <a:r>
              <a:rPr lang="en-US" altLang="zh-CN"/>
              <a:t>API</a:t>
            </a:r>
            <a:r>
              <a:rPr lang="zh-CN" altLang="en-US"/>
              <a:t>；</a:t>
            </a:r>
            <a:endParaRPr lang="zh-CN" altLang="en-US"/>
          </a:p>
          <a:p>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BigInteger</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的</a:t>
            </a:r>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API</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几乎包括了你所能想到的所有数值操作；</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你可以将</a:t>
            </a:r>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BigInteger</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转换成任何基本数据类型，但可能丢失精度</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pPr lvl="1"/>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在转换之前，应先明确是否可能丢失精度</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pPr lvl="1"/>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你不一定需要将结果转换为数值型，使用字符串也可以用于显示或存储</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处理大数字的建议</a:t>
            </a:r>
            <a:endParaRPr lang="zh-CN" altLang="en-US">
              <a:sym typeface="+mn-ea"/>
            </a:endParaRPr>
          </a:p>
        </p:txBody>
      </p:sp>
      <p:sp>
        <p:nvSpPr>
          <p:cNvPr id="2" name="内容占位符 1"/>
          <p:cNvSpPr>
            <a:spLocks noGrp="1"/>
          </p:cNvSpPr>
          <p:nvPr>
            <p:ph idx="1"/>
          </p:nvPr>
        </p:nvSpPr>
        <p:spPr/>
        <p:txBody>
          <a:bodyPr/>
          <a:p>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当你处理的数据对运算精度的要求并不高时，可以使用更大的单位，从而使用更小的数字来处理，以简化运算操作</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pPr lvl="1"/>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例如统计某些大流量网站的日访问量，可以将单位由“次”换成“万次”或“百万次”甚至更大的单位</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pPr lvl="2"/>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假设某网站的访问量为</a:t>
            </a:r>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10000001</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次（一千万零一次），处理为</a:t>
            </a:r>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1000</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万次，对其评估并没有实质影响</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pPr lvl="0"/>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注意：如果对运算精度有明确的要求，不可以这样处理</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a:p>
            <a:pPr lvl="1"/>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例如某客户在银行的存款是</a:t>
            </a:r>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10000001</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元（一千万零一元），银行系统无权随意将其修改为</a:t>
            </a:r>
            <a:r>
              <a:rPr lang="en-US" altLang="zh-CN">
                <a:solidFill>
                  <a:schemeClr val="tx1">
                    <a:lumMod val="95000"/>
                    <a:lumOff val="5000"/>
                  </a:schemeClr>
                </a:solidFill>
                <a:latin typeface="思源黑体 Light" panose="020B0400000000000000" charset="-122"/>
                <a:ea typeface="思源黑体 Light" panose="020B0400000000000000" charset="-122"/>
                <a:sym typeface="+mn-ea"/>
              </a:rPr>
              <a:t>1000</a:t>
            </a:r>
            <a:r>
              <a:rPr lang="zh-CN" altLang="en-US">
                <a:solidFill>
                  <a:schemeClr val="tx1">
                    <a:lumMod val="95000"/>
                    <a:lumOff val="5000"/>
                  </a:schemeClr>
                </a:solidFill>
                <a:latin typeface="思源黑体 Light" panose="020B0400000000000000" charset="-122"/>
                <a:ea typeface="思源黑体 Light" panose="020B0400000000000000" charset="-122"/>
                <a:sym typeface="+mn-ea"/>
              </a:rPr>
              <a:t>万元</a:t>
            </a:r>
            <a:endParaRPr lang="zh-CN" altLang="en-US">
              <a:solidFill>
                <a:schemeClr val="tx1">
                  <a:lumMod val="95000"/>
                  <a:lumOff val="5000"/>
                </a:schemeClr>
              </a:solidFill>
              <a:latin typeface="思源黑体 Light" panose="020B0400000000000000" charset="-122"/>
              <a:ea typeface="思源黑体 Light" panose="020B0400000000000000"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p:txBody>
          <a:bodyPr>
            <a:normAutofit/>
          </a:bodyPr>
          <a:p>
            <a:pPr lvl="1"/>
            <a:r>
              <a:rPr lang="zh-CN" altLang="en-US">
                <a:cs typeface="Source Han Sans SC Light" panose="020B0400000000000000" charset="-122"/>
              </a:rPr>
              <a:t>本课教程有多个视频文件，由于知识点可能交叉，建议你在学习过程中注意思考，并暂时保留你的问题，某些问题在后面的视频中将被解决。</a:t>
            </a:r>
            <a:endParaRPr lang="zh-CN" altLang="en-US">
              <a:cs typeface="Source Han Sans SC Light" panose="020B0400000000000000" charset="-122"/>
            </a:endParaRPr>
          </a:p>
          <a:p>
            <a:pPr lvl="1"/>
            <a:r>
              <a:rPr lang="zh-CN" altLang="en-US">
                <a:cs typeface="Source Han Sans SC Light" panose="020B0400000000000000" charset="-122"/>
              </a:rPr>
              <a:t>建议你每学习完一个视频之后，都对照视频教程编写相同的代码，并运行，观察运行结果。</a:t>
            </a:r>
            <a:endParaRPr lang="zh-CN" altLang="en-US">
              <a:cs typeface="Source Han Sans SC Light" panose="020B0400000000000000" charset="-122"/>
            </a:endParaRPr>
          </a:p>
          <a:p>
            <a:pPr lvl="1"/>
            <a:r>
              <a:rPr lang="zh-CN" altLang="en-US">
                <a:cs typeface="Source Han Sans SC Light" panose="020B0400000000000000" charset="-122"/>
              </a:rPr>
              <a:t>在你没有完全掌握相关知识点的情况下，建议你在编写代码时，保证你的代码与视频教程是完全相同的，包括类、变量的命名等。</a:t>
            </a:r>
            <a:endParaRPr lang="zh-CN" altLang="en-US">
              <a:cs typeface="Source Han Sans SC Light" panose="020B0400000000000000" charset="-122"/>
            </a:endParaRPr>
          </a:p>
          <a:p>
            <a:pPr lvl="1"/>
            <a:r>
              <a:rPr lang="zh-CN" altLang="en-US">
                <a:cs typeface="Source Han Sans SC Light" panose="020B0400000000000000" charset="-122"/>
              </a:rPr>
              <a:t>如果条件允许的话，建议你完成首次学习之后（包括编写并成功运行所有代码），再次复习本课的所有视频，以助于加深理解。</a:t>
            </a:r>
            <a:endParaRPr lang="zh-CN" altLang="en-US">
              <a:cs typeface="Source Han Sans SC Light" panose="020B0400000000000000"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en-US" altLang="zh-CN">
                <a:solidFill>
                  <a:srgbClr val="DF2A0D"/>
                </a:solidFill>
              </a:rPr>
              <a:t>BigInteger</a:t>
            </a:r>
            <a:r>
              <a:rPr lang="zh-CN" altLang="en-US">
                <a:solidFill>
                  <a:srgbClr val="DF2A0D"/>
                </a:solidFill>
              </a:rPr>
              <a:t>与</a:t>
            </a:r>
            <a:r>
              <a:rPr lang="en-US" altLang="zh-CN">
                <a:solidFill>
                  <a:srgbClr val="DF2A0D"/>
                </a:solidFill>
              </a:rPr>
              <a:t>BigDecimal</a:t>
            </a:r>
            <a:endParaRPr lang="en-US" altLang="zh-CN">
              <a:solidFill>
                <a:srgbClr val="DF2A0D"/>
              </a:solidFill>
            </a:endParaRPr>
          </a:p>
        </p:txBody>
      </p:sp>
      <p:sp>
        <p:nvSpPr>
          <p:cNvPr id="3" name="副标题 2"/>
          <p:cNvSpPr>
            <a:spLocks noGrp="1"/>
          </p:cNvSpPr>
          <p:nvPr>
            <p:ph type="subTitle" idx="1"/>
          </p:nvPr>
        </p:nvSpPr>
        <p:spPr/>
        <p:txBody>
          <a:bodyPr/>
          <a:p>
            <a:r>
              <a:rPr lang="en-US" altLang="zh-CN">
                <a:solidFill>
                  <a:srgbClr val="DF3A3B"/>
                </a:solidFill>
              </a:rPr>
              <a:t>1. </a:t>
            </a:r>
            <a:r>
              <a:rPr lang="zh-CN" altLang="en-US">
                <a:solidFill>
                  <a:srgbClr val="DF3A3B"/>
                </a:solidFill>
              </a:rPr>
              <a:t>关于</a:t>
            </a:r>
            <a:r>
              <a:rPr lang="en-US" altLang="zh-CN">
                <a:solidFill>
                  <a:srgbClr val="DF3A3B"/>
                </a:solidFill>
              </a:rPr>
              <a:t>BigInteger</a:t>
            </a:r>
            <a:endParaRPr lang="en-US" altLang="zh-CN">
              <a:solidFill>
                <a:srgbClr val="DF3A3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p:txBody>
          <a:bodyPr>
            <a:normAutofit/>
          </a:bodyPr>
          <a:p>
            <a:r>
              <a:rPr lang="zh-CN" altLang="en-US"/>
              <a:t>关于本次课程，你需要掌握的预备知识点至少包括：</a:t>
            </a:r>
            <a:endParaRPr lang="zh-CN" altLang="en-US"/>
          </a:p>
          <a:p>
            <a:pPr lvl="1"/>
            <a:r>
              <a:rPr lang="zh-CN" altLang="en-US"/>
              <a:t>掌握</a:t>
            </a:r>
            <a:r>
              <a:rPr lang="en-US" altLang="zh-CN"/>
              <a:t>Java</a:t>
            </a:r>
            <a:r>
              <a:rPr lang="zh-CN" altLang="en-US"/>
              <a:t>语法基础</a:t>
            </a:r>
            <a:endParaRPr lang="zh-CN" altLang="en-US"/>
          </a:p>
          <a:p>
            <a:pPr lvl="1"/>
            <a:r>
              <a:rPr lang="zh-CN" altLang="en-US"/>
              <a:t>初步理解面向对象的相关概念</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a:t>
            </a:r>
            <a:r>
              <a:rPr lang="en-US" altLang="zh-CN"/>
              <a:t>BigInteger</a:t>
            </a:r>
            <a:r>
              <a:rPr lang="zh-CN" altLang="en-US"/>
              <a:t>类</a:t>
            </a:r>
            <a:endParaRPr lang="zh-CN" altLang="en-US"/>
          </a:p>
        </p:txBody>
      </p:sp>
      <p:sp>
        <p:nvSpPr>
          <p:cNvPr id="3" name="内容占位符 2"/>
          <p:cNvSpPr>
            <a:spLocks noGrp="1"/>
          </p:cNvSpPr>
          <p:nvPr>
            <p:ph idx="1"/>
          </p:nvPr>
        </p:nvSpPr>
        <p:spPr>
          <a:xfrm>
            <a:off x="430530" y="1130300"/>
            <a:ext cx="11339830" cy="3765550"/>
          </a:xfrm>
        </p:spPr>
        <p:txBody>
          <a:bodyPr>
            <a:normAutofit lnSpcReduction="10000"/>
          </a:bodyPr>
          <a:p>
            <a:r>
              <a:rPr lang="en-US" altLang="zh-CN"/>
              <a:t>BigInteger</a:t>
            </a:r>
            <a:r>
              <a:rPr lang="zh-CN" altLang="en-US"/>
              <a:t>类是用于解决整型类型（含基本数据类型及对应的包装类）无法表示特别大的数字及运算的问题。</a:t>
            </a:r>
            <a:endParaRPr lang="zh-CN" altLang="en-US"/>
          </a:p>
          <a:p>
            <a:pPr lvl="1"/>
            <a:r>
              <a:rPr lang="zh-CN" altLang="en-US"/>
              <a:t>即使是占用字节数最多的整型</a:t>
            </a:r>
            <a:r>
              <a:rPr lang="en-US" altLang="zh-CN"/>
              <a:t>long</a:t>
            </a:r>
            <a:r>
              <a:rPr lang="zh-CN" altLang="en-US"/>
              <a:t>，能表示的范围也是有限的</a:t>
            </a:r>
            <a:endParaRPr lang="zh-CN" altLang="en-US"/>
          </a:p>
          <a:p>
            <a:pPr lvl="2"/>
            <a:r>
              <a:rPr lang="zh-CN" altLang="en-US">
                <a:latin typeface="Courier New Regular" panose="02070609020205090404" charset="0"/>
                <a:cs typeface="Courier New Regular" panose="02070609020205090404" charset="0"/>
              </a:rPr>
              <a:t>-9223372036854775808 </a:t>
            </a:r>
            <a:r>
              <a:rPr lang="en-US" altLang="zh-CN">
                <a:latin typeface="Courier New Regular" panose="02070609020205090404" charset="0"/>
                <a:cs typeface="Courier New Regular" panose="02070609020205090404" charset="0"/>
              </a:rPr>
              <a:t>~ 9223372036854775807</a:t>
            </a:r>
            <a:endParaRPr lang="en-US" altLang="zh-CN"/>
          </a:p>
          <a:p>
            <a:pPr lvl="2"/>
            <a:r>
              <a:rPr lang="zh-CN" altLang="en-US"/>
              <a:t>以上数字长度为</a:t>
            </a:r>
            <a:r>
              <a:rPr lang="en-US" altLang="zh-CN"/>
              <a:t>19</a:t>
            </a:r>
            <a:r>
              <a:rPr lang="zh-CN" altLang="en-US"/>
              <a:t>位</a:t>
            </a:r>
            <a:endParaRPr lang="en-US" altLang="zh-CN"/>
          </a:p>
          <a:p>
            <a:pPr lvl="0"/>
            <a:r>
              <a:rPr lang="zh-CN" altLang="en-US"/>
              <a:t>理论上，你可以使用</a:t>
            </a:r>
            <a:r>
              <a:rPr lang="en-US" altLang="zh-CN"/>
              <a:t>BigInteger</a:t>
            </a:r>
            <a:r>
              <a:rPr lang="zh-CN" altLang="en-US"/>
              <a:t>表示任意整数</a:t>
            </a:r>
            <a:endParaRPr lang="zh-CN" altLang="en-US"/>
          </a:p>
          <a:p>
            <a:pPr lvl="1"/>
            <a:r>
              <a:rPr lang="zh-CN" altLang="en-US"/>
              <a:t>它肯定支持</a:t>
            </a:r>
            <a:r>
              <a:rPr lang="zh-CN" altLang="en-US">
                <a:latin typeface="Courier New Regular" panose="02070609020205090404" charset="0"/>
                <a:cs typeface="Courier New Regular" panose="02070609020205090404" charset="0"/>
              </a:rPr>
              <a:t> </a:t>
            </a:r>
            <a:r>
              <a:rPr lang="en-US" altLang="zh-CN">
                <a:latin typeface="Courier New Regular" panose="02070609020205090404" charset="0"/>
                <a:cs typeface="Courier New Regular" panose="02070609020205090404" charset="0"/>
              </a:rPr>
              <a:t>-2</a:t>
            </a:r>
            <a:r>
              <a:rPr lang="en-US" altLang="zh-CN" baseline="30000"/>
              <a:t>Integer.MAX_VALUE</a:t>
            </a:r>
            <a:r>
              <a:rPr lang="en-US" altLang="zh-CN"/>
              <a:t> </a:t>
            </a:r>
            <a:r>
              <a:rPr lang="zh-CN" altLang="en-US"/>
              <a:t>至 </a:t>
            </a:r>
            <a:r>
              <a:rPr lang="en-US" altLang="zh-CN">
                <a:latin typeface="Courier New Regular" panose="02070609020205090404" charset="0"/>
                <a:cs typeface="Courier New Regular" panose="02070609020205090404" charset="0"/>
              </a:rPr>
              <a:t>2</a:t>
            </a:r>
            <a:r>
              <a:rPr lang="en-US" altLang="zh-CN" baseline="30000"/>
              <a:t>Integer.MAX_VALUE</a:t>
            </a:r>
            <a:r>
              <a:rPr lang="zh-CN" altLang="en-US"/>
              <a:t>，甚至更大范围</a:t>
            </a:r>
            <a:endParaRPr lang="zh-CN" altLang="en-US"/>
          </a:p>
          <a:p>
            <a:pPr lvl="2"/>
            <a:r>
              <a:rPr lang="en-US" altLang="zh-CN">
                <a:latin typeface="Courier New Regular" panose="02070609020205090404" charset="0"/>
                <a:cs typeface="Courier New Regular" panose="02070609020205090404" charset="0"/>
              </a:rPr>
              <a:t>Integer.MAX_VALUE</a:t>
            </a:r>
            <a:r>
              <a:rPr lang="zh-CN" altLang="en-US">
                <a:latin typeface="Courier New Regular" panose="02070609020205090404" charset="0"/>
                <a:cs typeface="Courier New Regular" panose="02070609020205090404" charset="0"/>
              </a:rPr>
              <a:t>：2147483647</a:t>
            </a:r>
            <a:endParaRPr lang="zh-CN" altLang="en-US">
              <a:latin typeface="Courier New Regular" panose="02070609020205090404" charset="0"/>
              <a:cs typeface="Courier New Regular" panose="02070609020205090404" charset="0"/>
            </a:endParaRPr>
          </a:p>
        </p:txBody>
      </p:sp>
      <p:sp>
        <p:nvSpPr>
          <p:cNvPr id="4" name="矩形 3"/>
          <p:cNvSpPr/>
          <p:nvPr/>
        </p:nvSpPr>
        <p:spPr>
          <a:xfrm>
            <a:off x="612775" y="5102225"/>
            <a:ext cx="10965815" cy="720000"/>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79705" tIns="90170" rIns="179705" bIns="90170" rtlCol="0" anchor="ctr"/>
          <a:p>
            <a:pPr algn="l"/>
            <a:r>
              <a:rPr lang="zh-CN" altLang="en-US" sz="1600">
                <a:solidFill>
                  <a:schemeClr val="tx1">
                    <a:lumMod val="95000"/>
                    <a:lumOff val="5000"/>
                  </a:schemeClr>
                </a:solidFill>
                <a:latin typeface="Courier New Regular" panose="02070609020205090404" charset="0"/>
                <a:cs typeface="Courier New Regular" panose="02070609020205090404" charset="0"/>
                <a:sym typeface="+mn-ea"/>
              </a:rPr>
              <a:t>BigInteger must support values in the range -2</a:t>
            </a:r>
            <a:r>
              <a:rPr lang="zh-CN" altLang="en-US" sz="1600" baseline="30000">
                <a:solidFill>
                  <a:schemeClr val="tx1">
                    <a:lumMod val="95000"/>
                    <a:lumOff val="5000"/>
                  </a:schemeClr>
                </a:solidFill>
                <a:latin typeface="Courier New Regular" panose="02070609020205090404" charset="0"/>
                <a:cs typeface="Courier New Regular" panose="02070609020205090404" charset="0"/>
                <a:sym typeface="+mn-ea"/>
              </a:rPr>
              <a:t>Integer.MAX_VALUE</a:t>
            </a:r>
            <a:r>
              <a:rPr lang="zh-CN" altLang="en-US" sz="1600">
                <a:solidFill>
                  <a:schemeClr val="tx1">
                    <a:lumMod val="95000"/>
                    <a:lumOff val="5000"/>
                  </a:schemeClr>
                </a:solidFill>
                <a:latin typeface="Courier New Regular" panose="02070609020205090404" charset="0"/>
                <a:cs typeface="Courier New Regular" panose="02070609020205090404" charset="0"/>
                <a:sym typeface="+mn-ea"/>
              </a:rPr>
              <a:t> (exclusive) to +2</a:t>
            </a:r>
            <a:r>
              <a:rPr lang="zh-CN" altLang="en-US" sz="1600" baseline="30000">
                <a:solidFill>
                  <a:schemeClr val="tx1">
                    <a:lumMod val="95000"/>
                    <a:lumOff val="5000"/>
                  </a:schemeClr>
                </a:solidFill>
                <a:latin typeface="Courier New Regular" panose="02070609020205090404" charset="0"/>
                <a:cs typeface="Courier New Regular" panose="02070609020205090404" charset="0"/>
                <a:sym typeface="+mn-ea"/>
              </a:rPr>
              <a:t>Integer.MAX_VALUE </a:t>
            </a:r>
            <a:r>
              <a:rPr lang="zh-CN" altLang="en-US" sz="1600">
                <a:solidFill>
                  <a:schemeClr val="tx1">
                    <a:lumMod val="95000"/>
                    <a:lumOff val="5000"/>
                  </a:schemeClr>
                </a:solidFill>
                <a:latin typeface="Courier New Regular" panose="02070609020205090404" charset="0"/>
                <a:cs typeface="Courier New Regular" panose="02070609020205090404" charset="0"/>
                <a:sym typeface="+mn-ea"/>
              </a:rPr>
              <a:t>(exclusive) and may support values outside of that range. </a:t>
            </a:r>
            <a:endParaRPr lang="zh-CN" altLang="en-US" sz="1600">
              <a:solidFill>
                <a:schemeClr val="tx1">
                  <a:lumMod val="95000"/>
                  <a:lumOff val="5000"/>
                </a:schemeClr>
              </a:solidFill>
              <a:latin typeface="Courier New Regular" panose="02070609020205090404" charset="0"/>
              <a:ea typeface="思源黑体 Light" panose="020B0400000000000000" charset="-122"/>
              <a:cs typeface="Courier New Regular" panose="020706090202050904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BigInteger</a:t>
            </a:r>
            <a:r>
              <a:rPr lang="zh-CN" altLang="en-US"/>
              <a:t>的构造方法</a:t>
            </a:r>
            <a:endParaRPr lang="zh-CN" altLang="en-US"/>
          </a:p>
        </p:txBody>
      </p:sp>
      <p:pic>
        <p:nvPicPr>
          <p:cNvPr id="5" name="图片 4"/>
          <p:cNvPicPr>
            <a:picLocks noChangeAspect="1"/>
          </p:cNvPicPr>
          <p:nvPr/>
        </p:nvPicPr>
        <p:blipFill>
          <a:blip r:embed="rId1"/>
          <a:stretch>
            <a:fillRect/>
          </a:stretch>
        </p:blipFill>
        <p:spPr>
          <a:xfrm>
            <a:off x="1179830" y="1116330"/>
            <a:ext cx="9832975" cy="4624705"/>
          </a:xfrm>
          <a:prstGeom prst="rect">
            <a:avLst/>
          </a:prstGeom>
        </p:spPr>
      </p:pic>
      <p:sp>
        <p:nvSpPr>
          <p:cNvPr id="6" name="矩形 5"/>
          <p:cNvSpPr/>
          <p:nvPr/>
        </p:nvSpPr>
        <p:spPr>
          <a:xfrm>
            <a:off x="3625215" y="5741035"/>
            <a:ext cx="4942205" cy="360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lumMod val="95000"/>
                    <a:lumOff val="5000"/>
                  </a:schemeClr>
                </a:solidFill>
                <a:latin typeface="思源黑体 Light" panose="020B0400000000000000" charset="-122"/>
                <a:ea typeface="思源黑体 Light" panose="020B0400000000000000" charset="-122"/>
              </a:rPr>
              <a:t>来自</a:t>
            </a:r>
            <a:r>
              <a:rPr lang="en-US" altLang="zh-CN" sz="1400">
                <a:solidFill>
                  <a:schemeClr val="tx1">
                    <a:lumMod val="95000"/>
                    <a:lumOff val="5000"/>
                  </a:schemeClr>
                </a:solidFill>
                <a:latin typeface="思源黑体 Light" panose="020B0400000000000000" charset="-122"/>
                <a:ea typeface="思源黑体 Light" panose="020B0400000000000000" charset="-122"/>
              </a:rPr>
              <a:t>Java 8 API</a:t>
            </a:r>
            <a:r>
              <a:rPr lang="zh-CN" altLang="en-US" sz="1400">
                <a:solidFill>
                  <a:schemeClr val="tx1">
                    <a:lumMod val="95000"/>
                    <a:lumOff val="5000"/>
                  </a:schemeClr>
                </a:solidFill>
                <a:latin typeface="思源黑体 Light" panose="020B0400000000000000" charset="-122"/>
                <a:ea typeface="思源黑体 Light" panose="020B0400000000000000" charset="-122"/>
              </a:rPr>
              <a:t>文档</a:t>
            </a:r>
            <a:endParaRPr lang="zh-CN" altLang="en-US" sz="1400">
              <a:solidFill>
                <a:schemeClr val="tx1">
                  <a:lumMod val="95000"/>
                  <a:lumOff val="5000"/>
                </a:schemeClr>
              </a:solidFill>
              <a:latin typeface="思源黑体 Light" panose="020B0400000000000000" charset="-122"/>
              <a:ea typeface="思源黑体 Light" panose="020B0400000000000000" charset="-122"/>
            </a:endParaRPr>
          </a:p>
        </p:txBody>
      </p:sp>
      <p:sp>
        <p:nvSpPr>
          <p:cNvPr id="7" name="矩形 6"/>
          <p:cNvSpPr/>
          <p:nvPr/>
        </p:nvSpPr>
        <p:spPr>
          <a:xfrm>
            <a:off x="1342390" y="4544695"/>
            <a:ext cx="5844540" cy="56007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000">
              <a:latin typeface="思源黑体 Light" panose="020B0400000000000000" charset="-122"/>
              <a:ea typeface="思源黑体 Light" panose="020B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BigInteger</a:t>
            </a:r>
            <a:r>
              <a:rPr lang="zh-CN" altLang="en-US"/>
              <a:t>的构造方法 </a:t>
            </a:r>
            <a:r>
              <a:rPr lang="en-US" altLang="zh-CN"/>
              <a:t>-- </a:t>
            </a:r>
            <a:r>
              <a:rPr lang="zh-CN" altLang="en-US"/>
              <a:t>示例</a:t>
            </a:r>
            <a:endParaRPr lang="zh-CN" altLang="en-US"/>
          </a:p>
        </p:txBody>
      </p:sp>
      <p:sp>
        <p:nvSpPr>
          <p:cNvPr id="3" name="矩形 2"/>
          <p:cNvSpPr/>
          <p:nvPr/>
        </p:nvSpPr>
        <p:spPr>
          <a:xfrm>
            <a:off x="786130" y="1424305"/>
            <a:ext cx="10619740" cy="106299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88290" tIns="179705" rIns="288290" bIns="179705" rtlCol="0" anchor="t" anchorCtr="0"/>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String value = "7777777777666666666655555555554444444444333333333322222222221111111111";</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BigInteger number = new BigInteger(value);</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BigInteger</a:t>
            </a:r>
            <a:r>
              <a:rPr lang="zh-CN" altLang="en-US"/>
              <a:t>的运算方式</a:t>
            </a:r>
            <a:endParaRPr lang="zh-CN" altLang="en-US"/>
          </a:p>
        </p:txBody>
      </p:sp>
      <p:sp>
        <p:nvSpPr>
          <p:cNvPr id="3" name="内容占位符 2"/>
          <p:cNvSpPr>
            <a:spLocks noGrp="1"/>
          </p:cNvSpPr>
          <p:nvPr>
            <p:ph idx="1"/>
          </p:nvPr>
        </p:nvSpPr>
        <p:spPr/>
        <p:txBody>
          <a:bodyPr/>
          <a:p>
            <a:r>
              <a:rPr lang="zh-CN" altLang="en-US"/>
              <a:t>不可以使用运算符号处理</a:t>
            </a:r>
            <a:r>
              <a:rPr lang="en-US" altLang="zh-CN"/>
              <a:t>BigInteger</a:t>
            </a:r>
            <a:r>
              <a:rPr lang="zh-CN" altLang="en-US"/>
              <a:t>的运算</a:t>
            </a:r>
            <a:endParaRPr lang="zh-CN" altLang="en-US"/>
          </a:p>
          <a:p>
            <a:pPr lvl="1"/>
            <a:r>
              <a:rPr lang="zh-CN" altLang="en-US"/>
              <a:t>本质上通过</a:t>
            </a:r>
            <a:r>
              <a:rPr lang="en-US" altLang="zh-CN"/>
              <a:t>BigInteger</a:t>
            </a:r>
            <a:r>
              <a:rPr lang="zh-CN" altLang="en-US"/>
              <a:t>类创建出来的是一个个对象，并不是数字</a:t>
            </a:r>
            <a:endParaRPr lang="zh-CN" altLang="en-US"/>
          </a:p>
          <a:p>
            <a:pPr lvl="0"/>
            <a:r>
              <a:rPr lang="zh-CN" altLang="en-US"/>
              <a:t>你必须通过</a:t>
            </a:r>
            <a:r>
              <a:rPr lang="en-US" altLang="zh-CN"/>
              <a:t>BigInteger</a:t>
            </a:r>
            <a:r>
              <a:rPr lang="zh-CN" altLang="en-US"/>
              <a:t>提供的</a:t>
            </a:r>
            <a:r>
              <a:rPr lang="en-US" altLang="zh-CN"/>
              <a:t>API</a:t>
            </a:r>
            <a:r>
              <a:rPr lang="zh-CN" altLang="en-US"/>
              <a:t>实现你所需的运算</a:t>
            </a:r>
            <a:endParaRPr lang="zh-CN" altLang="en-US"/>
          </a:p>
          <a:p>
            <a:pPr lvl="1"/>
            <a:r>
              <a:rPr lang="zh-CN" altLang="en-US"/>
              <a:t>例如：</a:t>
            </a:r>
            <a:r>
              <a:rPr lang="en-US" altLang="zh-CN">
                <a:latin typeface="Courier New Regular" panose="02070609020205090404" charset="0"/>
                <a:cs typeface="Courier New Regular" panose="02070609020205090404" charset="0"/>
              </a:rPr>
              <a:t>public BigInteger add(BigInteger val)</a:t>
            </a:r>
            <a:endParaRPr lang="en-US" altLang="zh-CN">
              <a:latin typeface="Courier New Regular" panose="02070609020205090404" charset="0"/>
              <a:cs typeface="Courier New Regular" panose="020706090202050904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BigInteger</a:t>
            </a:r>
            <a:r>
              <a:rPr lang="zh-CN" altLang="en-US"/>
              <a:t>的运算 </a:t>
            </a:r>
            <a:r>
              <a:rPr lang="en-US" altLang="zh-CN"/>
              <a:t>-- </a:t>
            </a:r>
            <a:r>
              <a:rPr lang="zh-CN" altLang="en-US"/>
              <a:t>示例</a:t>
            </a:r>
            <a:endParaRPr lang="zh-CN" altLang="en-US"/>
          </a:p>
        </p:txBody>
      </p:sp>
      <p:sp>
        <p:nvSpPr>
          <p:cNvPr id="3" name="矩形 2"/>
          <p:cNvSpPr/>
          <p:nvPr/>
        </p:nvSpPr>
        <p:spPr>
          <a:xfrm>
            <a:off x="786130" y="1424305"/>
            <a:ext cx="10619740" cy="225679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88290" tIns="179705" rIns="288290" bIns="179705" rtlCol="0" anchor="t" anchorCtr="0"/>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String value1 = "7777777777666666666655555555554444444444333333333322222222221111111111";</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String value2 = "1111111111222222222233333333334444444444555555555566666666667777777777";</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BigInteger number1 = new BigInteger(value1);</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BigInteger number2 = new BigInteger(value2);</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BigInteger result = number1.add(number2);</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a:p>
            <a:pPr algn="l"/>
            <a:r>
              <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rPr>
              <a:t>System.out.println(result);</a:t>
            </a:r>
            <a:endParaRPr lang="en-US" altLang="zh-CN" sz="1400">
              <a:solidFill>
                <a:schemeClr val="tx1"/>
              </a:solidFill>
              <a:latin typeface="Courier New Regular" panose="02070609020205090404" charset="0"/>
              <a:ea typeface="思源黑体 Light" panose="020B0400000000000000" charset="-122"/>
              <a:cs typeface="Courier New Regular" panose="02070609020205090404" charset="0"/>
              <a:sym typeface="+mn-ea"/>
            </a:endParaRPr>
          </a:p>
        </p:txBody>
      </p:sp>
    </p:spTree>
  </p:cSld>
  <p:clrMapOvr>
    <a:masterClrMapping/>
  </p:clrMapOvr>
</p:sld>
</file>

<file path=ppt/tags/tag1.xml><?xml version="1.0" encoding="utf-8"?>
<p:tagLst xmlns:p="http://schemas.openxmlformats.org/presentationml/2006/main">
  <p:tag name="KSO_WM_UNIT_TABLE_BEAUTIFY" val="smartTable{fcac680a-4c3d-42ef-a3bf-56c9e3777dc2}"/>
  <p:tag name="TABLE_ENDDRAG_ORIGIN_RECT" val="815*339"/>
  <p:tag name="TABLE_ENDDRAG_RECT" val="76*87*815*351"/>
</p:tagLst>
</file>

<file path=ppt/tags/tag2.xml><?xml version="1.0" encoding="utf-8"?>
<p:tagLst xmlns:p="http://schemas.openxmlformats.org/presentationml/2006/main">
  <p:tag name="KSO_WM_UNIT_TABLE_BEAUTIFY" val="smartTable{fcac680a-4c3d-42ef-a3bf-56c9e3777dc2}"/>
  <p:tag name="TABLE_ENDDRAG_ORIGIN_RECT" val="815*351"/>
  <p:tag name="TABLE_ENDDRAG_RECT" val="76*87*815*339"/>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流畅">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12700">
          <a:solidFill>
            <a:schemeClr val="tx1"/>
          </a:solidFill>
        </a:ln>
      </a:spPr>
      <a:bodyPr rtlCol="0" anchor="ctr"/>
      <a:lstStyle>
        <a:defPPr algn="ctr">
          <a:defRPr lang="en-US" altLang="zh-CN" sz="2000">
            <a:latin typeface="思源黑体 Light" panose="020B0400000000000000" charset="-122"/>
            <a:ea typeface="思源黑体 Light" panose="020B0400000000000000"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w="med" len="lg"/>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3077</Words>
  <Application>WPS 演示</Application>
  <PresentationFormat>宽屏</PresentationFormat>
  <Paragraphs>194</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方正书宋_GBK</vt:lpstr>
      <vt:lpstr>Wingdings</vt:lpstr>
      <vt:lpstr>思源黑体 Light</vt:lpstr>
      <vt:lpstr>Source Han Sans SC Light</vt:lpstr>
      <vt:lpstr>思源黑体 CN Light</vt:lpstr>
      <vt:lpstr>Songti SC</vt:lpstr>
      <vt:lpstr>Source Han Sans SC Bold</vt:lpstr>
      <vt:lpstr>Courier New Regular</vt:lpstr>
      <vt:lpstr>Courier New Bold</vt:lpstr>
      <vt:lpstr>微软雅黑</vt:lpstr>
      <vt:lpstr>汉仪旗黑</vt:lpstr>
      <vt:lpstr>宋体</vt:lpstr>
      <vt:lpstr>Arial Unicode MS</vt:lpstr>
      <vt:lpstr>Constantia</vt:lpstr>
      <vt:lpstr>苹方-简</vt:lpstr>
      <vt:lpstr>汉仪书宋二KW</vt:lpstr>
      <vt:lpstr>Calibri</vt:lpstr>
      <vt:lpstr>Helvetica Neue</vt:lpstr>
      <vt:lpstr>流畅</vt:lpstr>
      <vt:lpstr>PowerPoint 演示文稿</vt:lpstr>
      <vt:lpstr>PowerPoint 演示文稿</vt:lpstr>
      <vt:lpstr>BigInteger与BigDecimal</vt:lpstr>
      <vt:lpstr>PowerPoint 演示文稿</vt:lpstr>
      <vt:lpstr>关于BigInteger类</vt:lpstr>
      <vt:lpstr>BigInteger的构造方法</vt:lpstr>
      <vt:lpstr>BigInteger的构造方法 -- 示例</vt:lpstr>
      <vt:lpstr>BigInteger的运算方式</vt:lpstr>
      <vt:lpstr>BigInteger的运算 -- 示例</vt:lpstr>
      <vt:lpstr>BigInteger的常用API</vt:lpstr>
      <vt:lpstr>将BigInteger转换为基本类型</vt:lpstr>
      <vt:lpstr>BigInteger小结</vt:lpstr>
      <vt:lpstr>处理大数字的建议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chengheng</dc:creator>
  <cp:lastModifiedBy>chengheng</cp:lastModifiedBy>
  <cp:revision>106</cp:revision>
  <dcterms:created xsi:type="dcterms:W3CDTF">2021-08-19T13:51:07Z</dcterms:created>
  <dcterms:modified xsi:type="dcterms:W3CDTF">2021-08-19T13:51:07Z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