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19" autoAdjust="0"/>
    <p:restoredTop sz="94660"/>
  </p:normalViewPr>
  <p:slideViewPr>
    <p:cSldViewPr snapToGrid="0">
      <p:cViewPr varScale="1">
        <p:scale>
          <a:sx n="58" d="100"/>
          <a:sy n="58" d="100"/>
        </p:scale>
        <p:origin x="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Seol Joo" userId="2c5c93a42f9dc316" providerId="LiveId" clId="{0E4FE365-2B52-4090-BBB8-78E7D093D328}"/>
    <pc:docChg chg="custSel addSld modSld">
      <pc:chgData name="Kang Seol Joo" userId="2c5c93a42f9dc316" providerId="LiveId" clId="{0E4FE365-2B52-4090-BBB8-78E7D093D328}" dt="2022-08-11T23:55:54.894" v="25"/>
      <pc:docMkLst>
        <pc:docMk/>
      </pc:docMkLst>
      <pc:sldChg chg="addSp delSp modSp new mod setBg">
        <pc:chgData name="Kang Seol Joo" userId="2c5c93a42f9dc316" providerId="LiveId" clId="{0E4FE365-2B52-4090-BBB8-78E7D093D328}" dt="2022-08-11T23:55:54.894" v="25"/>
        <pc:sldMkLst>
          <pc:docMk/>
          <pc:sldMk cId="1009065307" sldId="256"/>
        </pc:sldMkLst>
        <pc:spChg chg="del">
          <ac:chgData name="Kang Seol Joo" userId="2c5c93a42f9dc316" providerId="LiveId" clId="{0E4FE365-2B52-4090-BBB8-78E7D093D328}" dt="2022-08-11T23:38:34.872" v="1" actId="478"/>
          <ac:spMkLst>
            <pc:docMk/>
            <pc:sldMk cId="1009065307" sldId="256"/>
            <ac:spMk id="2" creationId="{6827FDDE-A68C-2AA4-56E6-01158874319B}"/>
          </ac:spMkLst>
        </pc:spChg>
        <pc:spChg chg="del">
          <ac:chgData name="Kang Seol Joo" userId="2c5c93a42f9dc316" providerId="LiveId" clId="{0E4FE365-2B52-4090-BBB8-78E7D093D328}" dt="2022-08-11T23:38:34.872" v="1" actId="478"/>
          <ac:spMkLst>
            <pc:docMk/>
            <pc:sldMk cId="1009065307" sldId="256"/>
            <ac:spMk id="3" creationId="{61564359-DCF3-6257-5C03-7900F54FD873}"/>
          </ac:spMkLst>
        </pc:spChg>
        <pc:picChg chg="add mod">
          <ac:chgData name="Kang Seol Joo" userId="2c5c93a42f9dc316" providerId="LiveId" clId="{0E4FE365-2B52-4090-BBB8-78E7D093D328}" dt="2022-08-11T23:39:18.097" v="2"/>
          <ac:picMkLst>
            <pc:docMk/>
            <pc:sldMk cId="1009065307" sldId="256"/>
            <ac:picMk id="5" creationId="{F5F1D541-3A61-9C1B-F589-E5820C23A5BF}"/>
          </ac:picMkLst>
        </pc:picChg>
      </pc:sldChg>
      <pc:sldChg chg="addSp delSp modSp add mod setBg">
        <pc:chgData name="Kang Seol Joo" userId="2c5c93a42f9dc316" providerId="LiveId" clId="{0E4FE365-2B52-4090-BBB8-78E7D093D328}" dt="2022-08-11T23:55:54.894" v="25"/>
        <pc:sldMkLst>
          <pc:docMk/>
          <pc:sldMk cId="2054217522" sldId="257"/>
        </pc:sldMkLst>
        <pc:picChg chg="add mod">
          <ac:chgData name="Kang Seol Joo" userId="2c5c93a42f9dc316" providerId="LiveId" clId="{0E4FE365-2B52-4090-BBB8-78E7D093D328}" dt="2022-08-11T23:39:34.343" v="9"/>
          <ac:picMkLst>
            <pc:docMk/>
            <pc:sldMk cId="2054217522" sldId="257"/>
            <ac:picMk id="3" creationId="{C72FAAD6-C188-21DA-CCD4-F65BF9BE4712}"/>
          </ac:picMkLst>
        </pc:picChg>
        <pc:picChg chg="del">
          <ac:chgData name="Kang Seol Joo" userId="2c5c93a42f9dc316" providerId="LiveId" clId="{0E4FE365-2B52-4090-BBB8-78E7D093D328}" dt="2022-08-11T23:39:22.574" v="4" actId="478"/>
          <ac:picMkLst>
            <pc:docMk/>
            <pc:sldMk cId="2054217522" sldId="257"/>
            <ac:picMk id="5" creationId="{F5F1D541-3A61-9C1B-F589-E5820C23A5BF}"/>
          </ac:picMkLst>
        </pc:picChg>
        <pc:picChg chg="add del mod">
          <ac:chgData name="Kang Seol Joo" userId="2c5c93a42f9dc316" providerId="LiveId" clId="{0E4FE365-2B52-4090-BBB8-78E7D093D328}" dt="2022-08-11T23:39:39.010" v="11" actId="21"/>
          <ac:picMkLst>
            <pc:docMk/>
            <pc:sldMk cId="2054217522" sldId="257"/>
            <ac:picMk id="6" creationId="{C8EE13A9-B92E-0A8D-7F41-F08E76776CC0}"/>
          </ac:picMkLst>
        </pc:picChg>
      </pc:sldChg>
      <pc:sldChg chg="addSp modSp add setBg">
        <pc:chgData name="Kang Seol Joo" userId="2c5c93a42f9dc316" providerId="LiveId" clId="{0E4FE365-2B52-4090-BBB8-78E7D093D328}" dt="2022-08-11T23:55:54.894" v="25"/>
        <pc:sldMkLst>
          <pc:docMk/>
          <pc:sldMk cId="1761566430" sldId="258"/>
        </pc:sldMkLst>
        <pc:picChg chg="add mod">
          <ac:chgData name="Kang Seol Joo" userId="2c5c93a42f9dc316" providerId="LiveId" clId="{0E4FE365-2B52-4090-BBB8-78E7D093D328}" dt="2022-08-11T23:39:40.566" v="12"/>
          <ac:picMkLst>
            <pc:docMk/>
            <pc:sldMk cId="1761566430" sldId="258"/>
            <ac:picMk id="2" creationId="{F012786F-092E-5DB2-D0A0-0A8D642D577E}"/>
          </ac:picMkLst>
        </pc:picChg>
      </pc:sldChg>
      <pc:sldChg chg="addSp modSp add setBg">
        <pc:chgData name="Kang Seol Joo" userId="2c5c93a42f9dc316" providerId="LiveId" clId="{0E4FE365-2B52-4090-BBB8-78E7D093D328}" dt="2022-08-11T23:55:54.894" v="25"/>
        <pc:sldMkLst>
          <pc:docMk/>
          <pc:sldMk cId="2212779553" sldId="259"/>
        </pc:sldMkLst>
        <pc:picChg chg="add mod">
          <ac:chgData name="Kang Seol Joo" userId="2c5c93a42f9dc316" providerId="LiveId" clId="{0E4FE365-2B52-4090-BBB8-78E7D093D328}" dt="2022-08-11T23:39:51.500" v="17"/>
          <ac:picMkLst>
            <pc:docMk/>
            <pc:sldMk cId="2212779553" sldId="259"/>
            <ac:picMk id="2" creationId="{31229A9E-EFB9-75F7-95EB-34F964AE4DBA}"/>
          </ac:picMkLst>
        </pc:picChg>
      </pc:sldChg>
      <pc:sldChg chg="addSp modSp add setBg">
        <pc:chgData name="Kang Seol Joo" userId="2c5c93a42f9dc316" providerId="LiveId" clId="{0E4FE365-2B52-4090-BBB8-78E7D093D328}" dt="2022-08-11T23:55:54.894" v="25"/>
        <pc:sldMkLst>
          <pc:docMk/>
          <pc:sldMk cId="1025494432" sldId="260"/>
        </pc:sldMkLst>
        <pc:picChg chg="add mod">
          <ac:chgData name="Kang Seol Joo" userId="2c5c93a42f9dc316" providerId="LiveId" clId="{0E4FE365-2B52-4090-BBB8-78E7D093D328}" dt="2022-08-11T23:39:27.917" v="8"/>
          <ac:picMkLst>
            <pc:docMk/>
            <pc:sldMk cId="1025494432" sldId="260"/>
            <ac:picMk id="3" creationId="{AEB3071F-C297-EF07-66F8-971A6AEC64D4}"/>
          </ac:picMkLst>
        </pc:picChg>
      </pc:sldChg>
      <pc:sldChg chg="addSp delSp modSp add mod setBg">
        <pc:chgData name="Kang Seol Joo" userId="2c5c93a42f9dc316" providerId="LiveId" clId="{0E4FE365-2B52-4090-BBB8-78E7D093D328}" dt="2022-08-11T23:55:54.894" v="25"/>
        <pc:sldMkLst>
          <pc:docMk/>
          <pc:sldMk cId="1115544630" sldId="261"/>
        </pc:sldMkLst>
        <pc:picChg chg="add mod">
          <ac:chgData name="Kang Seol Joo" userId="2c5c93a42f9dc316" providerId="LiveId" clId="{0E4FE365-2B52-4090-BBB8-78E7D093D328}" dt="2022-08-11T23:39:44.689" v="14"/>
          <ac:picMkLst>
            <pc:docMk/>
            <pc:sldMk cId="1115544630" sldId="261"/>
            <ac:picMk id="3" creationId="{603B37CC-1E37-268E-7448-1915974EACB1}"/>
          </ac:picMkLst>
        </pc:picChg>
        <pc:picChg chg="add del mod">
          <ac:chgData name="Kang Seol Joo" userId="2c5c93a42f9dc316" providerId="LiveId" clId="{0E4FE365-2B52-4090-BBB8-78E7D093D328}" dt="2022-08-11T23:39:50.324" v="16" actId="21"/>
          <ac:picMkLst>
            <pc:docMk/>
            <pc:sldMk cId="1115544630" sldId="261"/>
            <ac:picMk id="5" creationId="{BD5FF085-1819-9EAB-3122-DEADDFBE11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FE9E-7269-427A-B707-BD126B4BE1E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56DB-F263-4B51-89EC-27C6659C9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0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FE9E-7269-427A-B707-BD126B4BE1E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56DB-F263-4B51-89EC-27C6659C9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03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FE9E-7269-427A-B707-BD126B4BE1E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56DB-F263-4B51-89EC-27C6659C9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4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FE9E-7269-427A-B707-BD126B4BE1E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56DB-F263-4B51-89EC-27C6659C9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97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FE9E-7269-427A-B707-BD126B4BE1E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56DB-F263-4B51-89EC-27C6659C9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3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FE9E-7269-427A-B707-BD126B4BE1E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56DB-F263-4B51-89EC-27C6659C9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2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FE9E-7269-427A-B707-BD126B4BE1E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56DB-F263-4B51-89EC-27C6659C9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0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FE9E-7269-427A-B707-BD126B4BE1E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56DB-F263-4B51-89EC-27C6659C9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4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FE9E-7269-427A-B707-BD126B4BE1E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56DB-F263-4B51-89EC-27C6659C9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65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FE9E-7269-427A-B707-BD126B4BE1E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56DB-F263-4B51-89EC-27C6659C9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5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FE9E-7269-427A-B707-BD126B4BE1E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56DB-F263-4B51-89EC-27C6659C9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62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0FE9E-7269-427A-B707-BD126B4BE1E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56DB-F263-4B51-89EC-27C6659C9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02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F1D541-3A61-9C1B-F589-E5820C23A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70"/>
            <a:ext cx="6858000" cy="981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6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2FAAD6-C188-21DA-CCD4-F65BF9BE4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974"/>
            <a:ext cx="6858000" cy="973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1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012786F-092E-5DB2-D0A0-0A8D642D5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974"/>
            <a:ext cx="6858000" cy="973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6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1229A9E-EFB9-75F7-95EB-34F964AE4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7283"/>
            <a:ext cx="6858000" cy="641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7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3B37CC-1E37-268E-7448-1915974EA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871"/>
            <a:ext cx="6858000" cy="73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4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B3071F-C297-EF07-66F8-971A6AEC6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151"/>
            <a:ext cx="6858000" cy="577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9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A4 용지(210x297mm)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Seol Joo</dc:creator>
  <cp:lastModifiedBy>Kang Seol Joo</cp:lastModifiedBy>
  <cp:revision>1</cp:revision>
  <dcterms:created xsi:type="dcterms:W3CDTF">2022-08-11T23:38:30Z</dcterms:created>
  <dcterms:modified xsi:type="dcterms:W3CDTF">2022-08-11T23:55:59Z</dcterms:modified>
</cp:coreProperties>
</file>