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8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5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0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6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5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9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2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8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9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A5DFA-1F7B-4C91-BDEA-11B8043A976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1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 05 </a:t>
            </a:r>
            <a:br>
              <a:rPr lang="en-US" dirty="0" smtClean="0"/>
            </a:br>
            <a:r>
              <a:rPr lang="en-US" dirty="0" smtClean="0"/>
              <a:t>Augmented Reality Project</a:t>
            </a:r>
            <a:br>
              <a:rPr lang="en-US" dirty="0" smtClean="0"/>
            </a:br>
            <a:r>
              <a:rPr lang="en-US" dirty="0" smtClean="0"/>
              <a:t>TCSP #03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Stephen Carlson, Steven Ellis, Alec Stephen Green, Thor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4" y="381000"/>
            <a:ext cx="913141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3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Hat/helmet</a:t>
            </a:r>
          </a:p>
          <a:p>
            <a:r>
              <a:rPr lang="en-US" dirty="0" smtClean="0"/>
              <a:t>Boxes for display, PCB/battery stack</a:t>
            </a:r>
          </a:p>
          <a:p>
            <a:r>
              <a:rPr lang="en-US" dirty="0" err="1" smtClean="0"/>
              <a:t>Beamsplitter</a:t>
            </a:r>
            <a:r>
              <a:rPr lang="en-US" dirty="0" smtClean="0"/>
              <a:t> glass</a:t>
            </a:r>
          </a:p>
          <a:p>
            <a:pPr lvl="1"/>
            <a:r>
              <a:rPr lang="en-US" dirty="0" smtClean="0"/>
              <a:t>needs specialized cutting tools</a:t>
            </a:r>
          </a:p>
          <a:p>
            <a:r>
              <a:rPr lang="en-US" dirty="0" smtClean="0"/>
              <a:t>Frame for glass</a:t>
            </a:r>
          </a:p>
          <a:p>
            <a:pPr lvl="1"/>
            <a:r>
              <a:rPr lang="en-US" dirty="0" smtClean="0"/>
              <a:t>3d printed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multiuser augmented reality system with one or more headsets communicating via a central control unit, intended primarily for games but with other applications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867400" y="1676400"/>
            <a:ext cx="2743200" cy="44196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CCU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219200" y="1676400"/>
            <a:ext cx="4343400" cy="44196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Headset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5433" y="45720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65433" y="31242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65433" y="1765195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9DOF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31242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1765195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Xbee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45720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LCD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  <a:endCxn id="9" idx="1"/>
          </p:cNvCxnSpPr>
          <p:nvPr/>
        </p:nvCxnSpPr>
        <p:spPr>
          <a:xfrm>
            <a:off x="3141833" y="5029200"/>
            <a:ext cx="4395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5" idx="0"/>
          </p:cNvCxnSpPr>
          <p:nvPr/>
        </p:nvCxnSpPr>
        <p:spPr>
          <a:xfrm>
            <a:off x="2303633" y="2679595"/>
            <a:ext cx="0" cy="44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1"/>
          </p:cNvCxnSpPr>
          <p:nvPr/>
        </p:nvCxnSpPr>
        <p:spPr>
          <a:xfrm flipH="1">
            <a:off x="3141833" y="3581400"/>
            <a:ext cx="4395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141833" y="2679595"/>
            <a:ext cx="439567" cy="4446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4" idx="0"/>
          </p:cNvCxnSpPr>
          <p:nvPr/>
        </p:nvCxnSpPr>
        <p:spPr>
          <a:xfrm>
            <a:off x="2303633" y="4038600"/>
            <a:ext cx="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096000" y="1765195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Xbee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8" idx="3"/>
          </p:cNvCxnSpPr>
          <p:nvPr/>
        </p:nvCxnSpPr>
        <p:spPr>
          <a:xfrm>
            <a:off x="5257800" y="2222395"/>
            <a:ext cx="838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096000" y="41910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096000" y="29718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2" idx="2"/>
            <a:endCxn id="29" idx="0"/>
          </p:cNvCxnSpPr>
          <p:nvPr/>
        </p:nvCxnSpPr>
        <p:spPr>
          <a:xfrm>
            <a:off x="6934200" y="2679595"/>
            <a:ext cx="0" cy="2922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28" idx="0"/>
          </p:cNvCxnSpPr>
          <p:nvPr/>
        </p:nvCxnSpPr>
        <p:spPr>
          <a:xfrm>
            <a:off x="6934200" y="388620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13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 ability to render graphics based on the orientation of the user’s head.</a:t>
            </a:r>
          </a:p>
          <a:p>
            <a:r>
              <a:rPr lang="en-US" dirty="0" smtClean="0"/>
              <a:t>An ability to render graphics based on the user’s current geospatial location.</a:t>
            </a:r>
          </a:p>
          <a:p>
            <a:r>
              <a:rPr lang="en-US" dirty="0" smtClean="0"/>
              <a:t>An ability to monitor and display the battery power level of the headset to the user.</a:t>
            </a:r>
          </a:p>
          <a:p>
            <a:r>
              <a:rPr lang="en-US" dirty="0" smtClean="0"/>
              <a:t>An ability to monitor and display the status and quality of the wireless connection to the central control unit.</a:t>
            </a:r>
          </a:p>
          <a:p>
            <a:r>
              <a:rPr lang="en-US" dirty="0" smtClean="0"/>
              <a:t>An ability to load headset graphics for a new simulation without re-flashing software on the headset’s microcontroller.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Vuzix</a:t>
            </a:r>
            <a:r>
              <a:rPr lang="en-US" dirty="0" smtClean="0"/>
              <a:t> 1200AR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Opaque display takes up entire field of view</a:t>
            </a:r>
          </a:p>
          <a:p>
            <a:r>
              <a:rPr lang="en-US" dirty="0" smtClean="0"/>
              <a:t>Uses two front mounted cameras for overlay</a:t>
            </a:r>
            <a:endParaRPr lang="en-US" dirty="0"/>
          </a:p>
        </p:txBody>
      </p:sp>
      <p:pic>
        <p:nvPicPr>
          <p:cNvPr id="3074" name="Picture 2" descr="http://www.blogcdn.com/www.engadget.com/media/2013/02/vuzix-wrap1200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59" y="4267200"/>
            <a:ext cx="4762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7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Epson BT-100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Transparent display using beam splitters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68" y="3200400"/>
            <a:ext cx="63817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6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614913"/>
              </p:ext>
            </p:extLst>
          </p:nvPr>
        </p:nvGraphicFramePr>
        <p:xfrm>
          <a:off x="457200" y="1600200"/>
          <a:ext cx="8229600" cy="453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Beamsplitter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Camera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Narrow field of view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Wider field of view</a:t>
                      </a:r>
                    </a:p>
                  </a:txBody>
                  <a:tcPr marL="9525" marR="9525" marT="9525" marB="0" anchor="ctr"/>
                </a:tc>
              </a:tr>
              <a:tr h="4876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Unable to focus on display and background simultaneously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Can focus on display and background simultaneously</a:t>
                      </a:r>
                    </a:p>
                  </a:txBody>
                  <a:tcPr marL="9525" marR="9525" marT="9525" marB="0" anchor="ctr"/>
                </a:tc>
              </a:tr>
              <a:tr h="4876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Poor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visibility in bright ambient light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Visibility not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impacted by ambient light</a:t>
                      </a:r>
                    </a:p>
                  </a:txBody>
                  <a:tcPr marL="9525" marR="9525" marT="9525" marB="0" anchor="ctr"/>
                </a:tc>
              </a:tr>
              <a:tr h="4876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More complicated/fragile construction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Easier to build</a:t>
                      </a:r>
                    </a:p>
                  </a:txBody>
                  <a:tcPr marL="9525" marR="9525" marT="9525" marB="0" anchor="ctr"/>
                </a:tc>
              </a:tr>
              <a:tr h="4876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+ Retains peripheral vision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 No peripheral vision</a:t>
                      </a:r>
                    </a:p>
                  </a:txBody>
                  <a:tcPr marL="9525" marR="9525" marT="9525" marB="0" anchor="ctr"/>
                </a:tc>
              </a:tr>
              <a:tr h="4876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+ Uses no CPU/GPU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 Uses more processing resources</a:t>
                      </a:r>
                    </a:p>
                  </a:txBody>
                  <a:tcPr marL="9525" marR="9525" marT="9525" marB="0" anchor="ctr"/>
                </a:tc>
              </a:tr>
              <a:tr h="4876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+ Uses no power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 Added power consumption</a:t>
                      </a:r>
                    </a:p>
                  </a:txBody>
                  <a:tcPr marL="9525" marR="9525" marT="9525" marB="0" anchor="ctr"/>
                </a:tc>
              </a:tr>
              <a:tr h="4876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+ Retains normal vision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 Loses depth cues/resolution on background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7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"/>
            <a:ext cx="7391400" cy="6628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2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1" y="457200"/>
            <a:ext cx="9028837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5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271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Team 05  Augmented Reality Project TCSP #03  </vt:lpstr>
      <vt:lpstr>Abstract</vt:lpstr>
      <vt:lpstr>Block Diagram</vt:lpstr>
      <vt:lpstr>PSSC</vt:lpstr>
      <vt:lpstr>Vuzix 1200AR</vt:lpstr>
      <vt:lpstr>Epson BT-100</vt:lpstr>
      <vt:lpstr>Comparison</vt:lpstr>
      <vt:lpstr>PowerPoint Presentation</vt:lpstr>
      <vt:lpstr>PowerPoint Presentation</vt:lpstr>
      <vt:lpstr>PowerPoint Presentation</vt:lpstr>
      <vt:lpstr>Materials and 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05 Augmented Reality Project TCSP #03</dc:title>
  <dc:creator>Steve</dc:creator>
  <cp:lastModifiedBy>Steve</cp:lastModifiedBy>
  <cp:revision>9</cp:revision>
  <dcterms:created xsi:type="dcterms:W3CDTF">2013-09-17T23:37:55Z</dcterms:created>
  <dcterms:modified xsi:type="dcterms:W3CDTF">2013-09-18T01:17:07Z</dcterms:modified>
</cp:coreProperties>
</file>