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58000" cy="9144000"/>
  <p:embeddedFontLst>
    <p:embeddedFont>
      <p:font typeface="Lucida Calligraphy" panose="03010101010101010101" pitchFamily="66" charset="0"/>
      <p:regular r:id="rId3"/>
    </p:embeddedFont>
    <p:embeddedFont>
      <p:font typeface="Segoe UI" panose="020B0502040204020203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4" y="-23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80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ECE 477 Digital Systems Senior Design Project </a:t>
            </a:r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</a:t>
            </a:r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Fall 2013</a:t>
            </a:r>
            <a:endParaRPr lang="en-US" sz="4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7239000" cy="83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250" tIns="48125" rIns="96250" bIns="48125">
            <a:spAutoFit/>
          </a:bodyPr>
          <a:lstStyle/>
          <a:p>
            <a:pPr algn="l" defTabSz="3135313"/>
            <a:r>
              <a:rPr lang="en-US" sz="2000" b="0" dirty="0" err="1">
                <a:latin typeface="+mj-lt"/>
              </a:rPr>
              <a:t>Digijock</a:t>
            </a:r>
            <a:r>
              <a:rPr lang="en-US" sz="2000" b="0" dirty="0">
                <a:latin typeface="+mj-lt"/>
              </a:rPr>
              <a:t>(</a:t>
            </a:r>
            <a:r>
              <a:rPr lang="en-US" sz="2000" b="0" dirty="0" err="1">
                <a:latin typeface="+mj-lt"/>
              </a:rPr>
              <a:t>ette</a:t>
            </a:r>
            <a:r>
              <a:rPr lang="en-US" sz="2000" b="0" dirty="0">
                <a:latin typeface="+mj-lt"/>
              </a:rPr>
              <a:t>)-Strength Digital System </a:t>
            </a:r>
            <a:r>
              <a:rPr lang="en-US" sz="2000" b="0" dirty="0" err="1" smtClean="0">
                <a:latin typeface="+mj-lt"/>
              </a:rPr>
              <a:t>Design</a:t>
            </a:r>
            <a:r>
              <a:rPr lang="en-US" sz="2000" b="0" baseline="30000" dirty="0" err="1" smtClean="0">
                <a:latin typeface="+mj-lt"/>
              </a:rPr>
              <a:t>TM</a:t>
            </a:r>
            <a:endParaRPr lang="en-US" sz="2000" b="0" baseline="30000" dirty="0" smtClean="0">
              <a:latin typeface="+mj-lt"/>
            </a:endParaRPr>
          </a:p>
          <a:p>
            <a:pPr algn="l" defTabSz="3135313"/>
            <a:r>
              <a:rPr lang="en-US" sz="2800" b="0" baseline="30000" dirty="0" smtClean="0">
                <a:latin typeface="Lucida Calligraphy" pitchFamily="66" charset="0"/>
              </a:rPr>
              <a:t>Transforming Ideas Into Reality</a:t>
            </a:r>
            <a:endParaRPr lang="en-US" sz="2800" b="0" baseline="30000" dirty="0">
              <a:latin typeface="Lucida Calligraphy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58600" y="3448950"/>
            <a:ext cx="8519161" cy="57238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00" y="9471544"/>
            <a:ext cx="12557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 Members: Thor Smith, Steven Ellis,</a:t>
            </a:r>
          </a:p>
          <a:p>
            <a:pPr algn="l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Stephen Carlson, Alec Stephen Green</a:t>
            </a:r>
            <a:endParaRPr 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1" y="12697155"/>
            <a:ext cx="11172824" cy="7227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86919"/>
            <a:ext cx="6986587" cy="523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2051" y="11923691"/>
            <a:ext cx="1207008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Headset Packaging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Semi-transparent display using an acrylic sheet with reflective film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Fresnel lens increases field of view and focusing distance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 is well balanced because of the front mounted display and rear mounted battery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Aluminum and plastic construction allows for a lightweight yet rigid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07399" y="3448950"/>
            <a:ext cx="10791825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PCB Layout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Multiple power supplies reduce noise coupling for better sensor performance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Size and form factor designed to fit with Raspberry PI motherboard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Uses STM32F4 microcontroller with FPU for unmatched sensor processing power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USB programming, battery sensing and charging, GPS, wireless radio, and 9-degree of freedom inertial measurement unit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4787" y="1057114"/>
            <a:ext cx="1726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 5 – Augmented Reality Simulator</a:t>
            </a:r>
            <a:endParaRPr lang="en-US" sz="7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448950"/>
            <a:ext cx="108204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/>
              <a:t>Project Overview: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/>
              <a:t>Players don the headset to experience an immersive multiplayer augmented reality </a:t>
            </a:r>
            <a:r>
              <a:rPr lang="en-US" sz="4000" b="0" dirty="0" err="1" smtClean="0"/>
              <a:t>Pacman</a:t>
            </a:r>
            <a:r>
              <a:rPr lang="en-US" sz="4000" b="0" dirty="0" smtClean="0"/>
              <a:t>-like game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/>
              <a:t>The semi-transparent display seamlessly integrates game objects with the real world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/>
              <a:t>Wireless multiplayer is facilitated by a central control unit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/>
              <a:t>Gameplay is based on geospatial data from GPS and head orientation from an IMU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1465942"/>
            <a:ext cx="7020856" cy="4367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Lucida Calligraphy</vt:lpstr>
      <vt:lpstr>Segoe UI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Steve</cp:lastModifiedBy>
  <cp:revision>35</cp:revision>
  <dcterms:created xsi:type="dcterms:W3CDTF">2004-12-02T16:46:40Z</dcterms:created>
  <dcterms:modified xsi:type="dcterms:W3CDTF">2013-11-22T00:15:36Z</dcterms:modified>
</cp:coreProperties>
</file>