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9"/>
  </p:notesMasterIdLst>
  <p:sldIdLst>
    <p:sldId id="256" r:id="rId3"/>
    <p:sldId id="260" r:id="rId4"/>
    <p:sldId id="268" r:id="rId5"/>
    <p:sldId id="257" r:id="rId6"/>
    <p:sldId id="275" r:id="rId7"/>
    <p:sldId id="278" r:id="rId8"/>
    <p:sldId id="269" r:id="rId9"/>
    <p:sldId id="280" r:id="rId10"/>
    <p:sldId id="281" r:id="rId11"/>
    <p:sldId id="279" r:id="rId12"/>
    <p:sldId id="270" r:id="rId13"/>
    <p:sldId id="271" r:id="rId14"/>
    <p:sldId id="282" r:id="rId15"/>
    <p:sldId id="283" r:id="rId16"/>
    <p:sldId id="274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</a:t>
            </a:r>
          </a:p>
          <a:p>
            <a:r>
              <a:rPr lang="en-US" dirty="0" smtClean="0"/>
              <a:t>Stephen Ellis</a:t>
            </a:r>
          </a:p>
          <a:p>
            <a:r>
              <a:rPr lang="en-US" dirty="0" smtClean="0"/>
              <a:t>Thor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7661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667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76612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Power consumption </a:t>
            </a:r>
            <a:r>
              <a:rPr lang="en-US" sz="2400" dirty="0" smtClean="0"/>
              <a:t>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Whr</a:t>
            </a:r>
            <a:r>
              <a:rPr lang="en-US" sz="2000" dirty="0" smtClean="0"/>
              <a:t> capacity</a:t>
            </a:r>
          </a:p>
          <a:p>
            <a:r>
              <a:rPr lang="en-US" sz="2400" dirty="0" smtClean="0"/>
              <a:t>Hardware </a:t>
            </a:r>
            <a:r>
              <a:rPr lang="en-US" sz="2400" dirty="0" smtClean="0"/>
              <a:t>design for Phase 2</a:t>
            </a:r>
          </a:p>
          <a:p>
            <a:pPr lvl="1"/>
            <a:r>
              <a:rPr lang="en-US" sz="2000" dirty="0" smtClean="0"/>
              <a:t>Power </a:t>
            </a:r>
            <a:r>
              <a:rPr lang="en-US" sz="2000" dirty="0" smtClean="0"/>
              <a:t>supply design</a:t>
            </a:r>
          </a:p>
          <a:p>
            <a:pPr lvl="2"/>
            <a:r>
              <a:rPr lang="en-US" dirty="0" smtClean="0"/>
              <a:t>Battery and regulator selection</a:t>
            </a:r>
            <a:endParaRPr lang="en-US" dirty="0" smtClean="0"/>
          </a:p>
          <a:p>
            <a:pPr lvl="1"/>
            <a:r>
              <a:rPr lang="en-US" sz="2000" dirty="0" smtClean="0"/>
              <a:t>Headset interfacing </a:t>
            </a:r>
            <a:r>
              <a:rPr lang="en-US" sz="2000" dirty="0" smtClean="0"/>
              <a:t>board</a:t>
            </a:r>
          </a:p>
          <a:p>
            <a:pPr lvl="2"/>
            <a:r>
              <a:rPr lang="en-US" dirty="0" smtClean="0"/>
              <a:t>Re-use GPS, inertial measurement unit, microcontroller</a:t>
            </a:r>
            <a:endParaRPr lang="en-US" dirty="0" smtClean="0"/>
          </a:p>
          <a:p>
            <a:r>
              <a:rPr lang="en-US" sz="2400" dirty="0" smtClean="0"/>
              <a:t>Packaging</a:t>
            </a:r>
            <a:endParaRPr lang="en-US" sz="2400" dirty="0" smtClean="0"/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  <a:endParaRPr lang="en-US" sz="2000" dirty="0" smtClean="0"/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2751307"/>
            <a:ext cx="263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[POWER CONSUMPTION]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4958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[PCB]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</a:t>
            </a:r>
            <a:r>
              <a:rPr lang="en-US" sz="2000" dirty="0" smtClean="0"/>
              <a:t>view</a:t>
            </a:r>
          </a:p>
          <a:p>
            <a:pPr lvl="1"/>
            <a:r>
              <a:rPr lang="en-US" sz="2000" dirty="0" smtClean="0"/>
              <a:t>Both worlds perceptible simultaneously</a:t>
            </a:r>
            <a:endParaRPr lang="en-US" sz="2000" dirty="0" smtClean="0"/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</a:t>
            </a:r>
            <a:r>
              <a:rPr lang="en-US" sz="2000" dirty="0" smtClean="0"/>
              <a:t>data</a:t>
            </a:r>
          </a:p>
          <a:p>
            <a:r>
              <a:rPr lang="en-US" sz="2400" dirty="0" smtClean="0"/>
              <a:t>Portability </a:t>
            </a:r>
            <a:r>
              <a:rPr lang="en-US" sz="2400" dirty="0" smtClean="0"/>
              <a:t>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</a:t>
            </a:r>
            <a:r>
              <a:rPr lang="en-US" sz="2000" dirty="0" smtClean="0"/>
              <a:t>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6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Patent Liability</a:t>
            </a:r>
          </a:p>
          <a:p>
            <a:pPr lvl="1"/>
            <a:r>
              <a:rPr lang="en-US" dirty="0" smtClean="0"/>
              <a:t>Novelty of design avoids many AR patents</a:t>
            </a:r>
          </a:p>
          <a:p>
            <a:pPr lvl="2"/>
            <a:r>
              <a:rPr lang="en-US" dirty="0" smtClean="0"/>
              <a:t>Large fraction specifically mention cameras</a:t>
            </a:r>
          </a:p>
          <a:p>
            <a:pPr lvl="1"/>
            <a:r>
              <a:rPr lang="en-US" dirty="0" smtClean="0"/>
              <a:t>Licensing may be required</a:t>
            </a:r>
          </a:p>
          <a:p>
            <a:pPr lvl="1"/>
            <a:r>
              <a:rPr lang="en-US" dirty="0" smtClean="0"/>
              <a:t>Could file new patents and cross-license</a:t>
            </a:r>
            <a:endParaRPr lang="en-US" dirty="0"/>
          </a:p>
          <a:p>
            <a:r>
              <a:rPr lang="en-US" dirty="0" smtClean="0"/>
              <a:t>User Safety</a:t>
            </a:r>
          </a:p>
          <a:p>
            <a:pPr lvl="1"/>
            <a:r>
              <a:rPr lang="en-US" dirty="0" smtClean="0"/>
              <a:t>LiFePO</a:t>
            </a:r>
            <a:r>
              <a:rPr lang="en-US" baseline="-25000" dirty="0" smtClean="0"/>
              <a:t>4</a:t>
            </a:r>
            <a:r>
              <a:rPr lang="en-US" dirty="0" smtClean="0"/>
              <a:t> much safer than other Lithium battery chemistries</a:t>
            </a:r>
          </a:p>
          <a:p>
            <a:pPr lvl="1"/>
            <a:r>
              <a:rPr lang="en-US" dirty="0" smtClean="0"/>
              <a:t>Translucent display keeps user aware of environment</a:t>
            </a:r>
          </a:p>
          <a:p>
            <a:pPr lvl="1"/>
            <a:r>
              <a:rPr lang="en-US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Selling software to users after purchase of device</a:t>
            </a:r>
          </a:p>
          <a:p>
            <a:pPr lvl="1"/>
            <a:r>
              <a:rPr lang="en-US" dirty="0" smtClean="0"/>
              <a:t>Need to set up distribution network</a:t>
            </a:r>
          </a:p>
          <a:p>
            <a:pPr lvl="1"/>
            <a:r>
              <a:rPr lang="en-US" dirty="0" smtClean="0"/>
              <a:t>Encourage third party development</a:t>
            </a:r>
          </a:p>
          <a:p>
            <a:pPr lvl="1"/>
            <a:r>
              <a:rPr lang="en-US" dirty="0" smtClean="0"/>
              <a:t>Anti-piracy solutions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Continued software development</a:t>
            </a:r>
          </a:p>
          <a:p>
            <a:pPr lvl="1"/>
            <a:r>
              <a:rPr lang="en-US" sz="2000" dirty="0" smtClean="0"/>
              <a:t>Improve calculation of head orientation</a:t>
            </a:r>
          </a:p>
          <a:p>
            <a:pPr lvl="1"/>
            <a:r>
              <a:rPr lang="en-US" sz="2000" dirty="0" smtClean="0"/>
              <a:t>Improve filtering of GPS data</a:t>
            </a:r>
          </a:p>
          <a:p>
            <a:r>
              <a:rPr lang="en-US" sz="2200" dirty="0"/>
              <a:t>Migrate software to new motherboard</a:t>
            </a:r>
          </a:p>
          <a:p>
            <a:r>
              <a:rPr lang="en-US" sz="2200" dirty="0" smtClean="0"/>
              <a:t>Finalize packaging modifications for larger display</a:t>
            </a:r>
            <a:endParaRPr lang="en-US" sz="2200" dirty="0" smtClean="0"/>
          </a:p>
          <a:p>
            <a:r>
              <a:rPr lang="en-US" sz="2200" dirty="0" smtClean="0"/>
              <a:t>Testing of new hardware</a:t>
            </a:r>
          </a:p>
          <a:p>
            <a:pPr lvl="1"/>
            <a:r>
              <a:rPr lang="en-US" sz="2000" dirty="0" smtClean="0"/>
              <a:t>Battery </a:t>
            </a:r>
            <a:r>
              <a:rPr lang="en-US" sz="2000" dirty="0" smtClean="0"/>
              <a:t>power and charging</a:t>
            </a:r>
          </a:p>
          <a:p>
            <a:pPr lvl="1"/>
            <a:r>
              <a:rPr lang="en-US" sz="2000" dirty="0" smtClean="0"/>
              <a:t>Interfacing of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with existing microcontroller</a:t>
            </a:r>
            <a:endParaRPr lang="en-US" sz="2000" dirty="0" smtClean="0"/>
          </a:p>
          <a:p>
            <a:pPr lvl="1"/>
            <a:r>
              <a:rPr lang="en-US" sz="2000" dirty="0" smtClean="0"/>
              <a:t>Display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Wearable </a:t>
            </a:r>
            <a:r>
              <a:rPr lang="en-US" dirty="0"/>
              <a:t>computing is quickly becoming the next step of embedded systems evolution as evidenced by devices like Google Glass [1], the Samsung Galaxy </a:t>
            </a:r>
            <a:r>
              <a:rPr lang="en-US" dirty="0" smtClean="0"/>
              <a:t>Gear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Oculus Rift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challenge is to combine virtual reality with reality to create augmented reality in such a way as to enhance one’s ability to work on a team and allow virtual objects to take the place of physical items placed in select locations</a:t>
            </a:r>
            <a:r>
              <a:rPr lang="en-US" dirty="0" smtClean="0"/>
              <a:t>.</a:t>
            </a:r>
          </a:p>
          <a:p>
            <a:r>
              <a:rPr lang="en-US" dirty="0"/>
              <a:t>The design will need to satisfy the following </a:t>
            </a:r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Portability </a:t>
            </a:r>
            <a:r>
              <a:rPr lang="en-US" dirty="0"/>
              <a:t>and Comfortable Use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position of user and orientation of users head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Wireless Communication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set up and use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must be transparent and cause minimal eye strain.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When </a:t>
            </a:r>
            <a:r>
              <a:rPr lang="en-US" sz="2200" dirty="0"/>
              <a:t>practicing for an artistic performance, people to know where they need to be and when.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training a new employee, the employee may need to be shown a physical demonstration of using the equipment and he or she may need observe how the machinery operates.</a:t>
            </a:r>
          </a:p>
          <a:p>
            <a:r>
              <a:rPr lang="en-US" sz="2200" dirty="0" smtClean="0"/>
              <a:t>Children </a:t>
            </a:r>
            <a:r>
              <a:rPr lang="en-US" sz="2200" dirty="0"/>
              <a:t>playing games outside rely on “imaginary” objects placed in a select location.</a:t>
            </a:r>
          </a:p>
          <a:p>
            <a:r>
              <a:rPr lang="en-US" sz="2200" dirty="0" smtClean="0"/>
              <a:t>Educational </a:t>
            </a:r>
            <a:r>
              <a:rPr lang="en-US" sz="2200" dirty="0"/>
              <a:t>demonstrations may require lots of equipment placed in appropriate locations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propose a headset and backpack solution. (Just like Incredible HUD, proof concept works)</a:t>
            </a:r>
          </a:p>
          <a:p>
            <a:r>
              <a:rPr lang="en-US" dirty="0" smtClean="0"/>
              <a:t>The </a:t>
            </a:r>
            <a:r>
              <a:rPr lang="en-US" dirty="0"/>
              <a:t>headset provides the display for the user and mounting point for head tracking sensors.</a:t>
            </a:r>
          </a:p>
          <a:p>
            <a:r>
              <a:rPr lang="en-US" dirty="0" smtClean="0"/>
              <a:t>The </a:t>
            </a:r>
            <a:r>
              <a:rPr lang="en-US" dirty="0"/>
              <a:t>backpack provides wireless communication, graphics rendering, and simulation logic.</a:t>
            </a:r>
          </a:p>
          <a:p>
            <a:r>
              <a:rPr lang="en-US" dirty="0" smtClean="0"/>
              <a:t>Will </a:t>
            </a:r>
            <a:r>
              <a:rPr lang="en-US" dirty="0"/>
              <a:t>not focus on internet connectivity (different from Google Glass/Samsung Galaxy)</a:t>
            </a:r>
          </a:p>
          <a:p>
            <a:r>
              <a:rPr lang="en-US" dirty="0" smtClean="0"/>
              <a:t>Allows </a:t>
            </a:r>
            <a:r>
              <a:rPr lang="en-US" dirty="0"/>
              <a:t>multiple simulations to be loaded onto the device in a modular fashion.</a:t>
            </a:r>
          </a:p>
          <a:p>
            <a:r>
              <a:rPr lang="en-US" dirty="0" smtClean="0"/>
              <a:t>Will </a:t>
            </a:r>
            <a:r>
              <a:rPr lang="en-US" dirty="0"/>
              <a:t>focus on gaming as an open-ended way to push the limits of the technology and generate excitement/creativity for the project development.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5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200" y="228600"/>
            <a:ext cx="90678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Hardware</a:t>
            </a:r>
          </a:p>
          <a:p>
            <a:pPr lvl="1"/>
            <a:r>
              <a:rPr lang="en-US" sz="2000" dirty="0" smtClean="0"/>
              <a:t>Interfacing to Inertial Measurement Unit</a:t>
            </a:r>
          </a:p>
          <a:p>
            <a:pPr lvl="1"/>
            <a:r>
              <a:rPr lang="en-US" sz="2000" dirty="0" smtClean="0"/>
              <a:t>Interfacing to GPS</a:t>
            </a:r>
          </a:p>
          <a:p>
            <a:pPr lvl="1"/>
            <a:r>
              <a:rPr lang="en-US" sz="2000" dirty="0" smtClean="0"/>
              <a:t>Power </a:t>
            </a:r>
            <a:r>
              <a:rPr lang="en-US" sz="2000" dirty="0" smtClean="0"/>
              <a:t>management</a:t>
            </a:r>
          </a:p>
          <a:p>
            <a:pPr lvl="2"/>
            <a:r>
              <a:rPr lang="en-US" dirty="0" smtClean="0"/>
              <a:t>Battery c</a:t>
            </a:r>
            <a:r>
              <a:rPr lang="en-US" dirty="0" smtClean="0"/>
              <a:t>harging</a:t>
            </a:r>
          </a:p>
          <a:p>
            <a:pPr lvl="2"/>
            <a:r>
              <a:rPr lang="en-US" dirty="0" smtClean="0"/>
              <a:t>Battery f</a:t>
            </a:r>
            <a:r>
              <a:rPr lang="en-US" dirty="0" smtClean="0"/>
              <a:t>uel gauge</a:t>
            </a:r>
          </a:p>
          <a:p>
            <a:pPr lvl="2"/>
            <a:r>
              <a:rPr lang="en-US" dirty="0" smtClean="0"/>
              <a:t>Voltage regulation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5000" y="3991730"/>
            <a:ext cx="556260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Self-contained </a:t>
            </a:r>
            <a:r>
              <a:rPr lang="en-US" sz="2400" dirty="0" smtClean="0"/>
              <a:t>headset</a:t>
            </a:r>
          </a:p>
          <a:p>
            <a:pPr lvl="1"/>
            <a:r>
              <a:rPr lang="en-US" sz="2000" dirty="0" smtClean="0"/>
              <a:t>Hard hat with display and all</a:t>
            </a:r>
          </a:p>
          <a:p>
            <a:pPr marL="36576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electronics mounted to </a:t>
            </a:r>
            <a:r>
              <a:rPr lang="en-US" sz="2000" dirty="0" smtClean="0"/>
              <a:t>rails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Networking: </a:t>
            </a:r>
            <a:r>
              <a:rPr lang="en-US" sz="2000" dirty="0" err="1" smtClean="0"/>
              <a:t>XBees</a:t>
            </a:r>
            <a:r>
              <a:rPr lang="en-US" sz="2000" dirty="0" smtClean="0"/>
              <a:t> with CCU</a:t>
            </a:r>
          </a:p>
          <a:p>
            <a:pPr lvl="1"/>
            <a:r>
              <a:rPr lang="en-US" sz="2000" dirty="0" smtClean="0"/>
              <a:t>SPI communication </a:t>
            </a:r>
            <a:r>
              <a:rPr lang="en-US" sz="2000" dirty="0" smtClean="0"/>
              <a:t>between</a:t>
            </a:r>
            <a:br>
              <a:rPr lang="en-US" sz="2000" dirty="0" smtClean="0"/>
            </a:br>
            <a:r>
              <a:rPr lang="en-US" sz="2000" dirty="0" smtClean="0"/>
              <a:t>Pi </a:t>
            </a:r>
            <a:r>
              <a:rPr lang="en-US" sz="2000" dirty="0" smtClean="0"/>
              <a:t>and micro</a:t>
            </a:r>
          </a:p>
          <a:p>
            <a:pPr lvl="1"/>
            <a:r>
              <a:rPr lang="en-US" sz="2000" dirty="0" err="1" smtClean="0"/>
              <a:t>MacPan</a:t>
            </a:r>
            <a:r>
              <a:rPr lang="en-US" sz="2000" dirty="0" smtClean="0"/>
              <a:t>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</a:t>
            </a:r>
            <a:r>
              <a:rPr lang="en-US" dirty="0" smtClean="0"/>
              <a:t>Date (PHA1)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1524000"/>
            <a:ext cx="3096186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3886200"/>
            <a:ext cx="312827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To </a:t>
            </a:r>
            <a:r>
              <a:rPr lang="en-US" dirty="0" smtClean="0"/>
              <a:t>Date (Pha1)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713166"/>
              </p:ext>
            </p:extLst>
          </p:nvPr>
        </p:nvGraphicFramePr>
        <p:xfrm>
          <a:off x="381000" y="1524000"/>
          <a:ext cx="8407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/>
                <a:gridCol w="2802467"/>
                <a:gridCol w="2802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r>
                        <a:rPr lang="en-US" baseline="0" dirty="0" smtClean="0"/>
                        <a:t>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kg [???]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kg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Framerate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FPS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 tracking 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[???]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Brightness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r>
                        <a:rPr lang="en-US" baseline="0" dirty="0" smtClean="0"/>
                        <a:t> 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nits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558</TotalTime>
  <Words>664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Grid</vt:lpstr>
      <vt:lpstr>Office Theme</vt:lpstr>
      <vt:lpstr>Augmented Reality Cornell Cup Mid Review  Fall 2012</vt:lpstr>
      <vt:lpstr>Outline</vt:lpstr>
      <vt:lpstr>Challenge Definition</vt:lpstr>
      <vt:lpstr>USE cases</vt:lpstr>
      <vt:lpstr>Project entry solution</vt:lpstr>
      <vt:lpstr>PowerPoint Presentation</vt:lpstr>
      <vt:lpstr>Accomplishments To Date (PHA1)</vt:lpstr>
      <vt:lpstr>Accomplishments To Date (PHA1)</vt:lpstr>
      <vt:lpstr>Accomplishments To Date (Pha1)</vt:lpstr>
      <vt:lpstr>Accomplishments To Date (PHA2)</vt:lpstr>
      <vt:lpstr>Technical Ingenuity</vt:lpstr>
      <vt:lpstr>Execution overview</vt:lpstr>
      <vt:lpstr>COMPLICATIONS</vt:lpstr>
      <vt:lpstr>Opportunities</vt:lpstr>
      <vt:lpstr>Recommendations and Next Steps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Stephen L. Carlson</cp:lastModifiedBy>
  <cp:revision>89</cp:revision>
  <dcterms:created xsi:type="dcterms:W3CDTF">2013-09-03T13:42:12Z</dcterms:created>
  <dcterms:modified xsi:type="dcterms:W3CDTF">2014-02-10T20:15:00Z</dcterms:modified>
</cp:coreProperties>
</file>