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C2990F0-8476-4A68-82FA-873BDD6B740E}" type="datetimeFigureOut">
              <a:rPr lang="en-US" smtClean="0"/>
              <a:t>9/4/2013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229A1FD0-D95A-4868-99EF-921C1BD43386}"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90F0-8476-4A68-82FA-873BDD6B740E}"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229A1FD0-D95A-4868-99EF-921C1BD433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2990F0-8476-4A68-82FA-873BDD6B740E}"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A1FD0-D95A-4868-99EF-921C1BD43386}"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C2990F0-8476-4A68-82FA-873BDD6B740E}" type="datetimeFigureOut">
              <a:rPr lang="en-US" smtClean="0"/>
              <a:t>9/4/2013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229A1FD0-D95A-4868-99EF-921C1BD43386}"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2990F0-8476-4A68-82FA-873BDD6B740E}"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2990F0-8476-4A68-82FA-873BDD6B740E}"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2990F0-8476-4A68-82FA-873BDD6B740E}" type="datetimeFigureOut">
              <a:rPr lang="en-US" smtClean="0"/>
              <a:t>9/4/2013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A1FD0-D95A-4868-99EF-921C1BD4338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C2990F0-8476-4A68-82FA-873BDD6B740E}" type="datetimeFigureOut">
              <a:rPr lang="en-US" smtClean="0"/>
              <a:t>9/4/2013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A1FD0-D95A-4868-99EF-921C1BD433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29A1FD0-D95A-4868-99EF-921C1BD43386}"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90F0-8476-4A68-82FA-873BDD6B740E}"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A1FD0-D95A-4868-99EF-921C1BD43386}"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C2990F0-8476-4A68-82FA-873BDD6B740E}" type="datetimeFigureOut">
              <a:rPr lang="en-US" smtClean="0"/>
              <a:t>9/4/2013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229A1FD0-D95A-4868-99EF-921C1BD433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Stephen Carlson</a:t>
            </a:r>
          </a:p>
          <a:p>
            <a:r>
              <a:rPr lang="en-US" dirty="0" smtClean="0"/>
              <a:t>Stephen Ellis</a:t>
            </a:r>
          </a:p>
          <a:p>
            <a:r>
              <a:rPr lang="en-US" dirty="0" smtClean="0"/>
              <a:t>Alec Green</a:t>
            </a:r>
          </a:p>
          <a:p>
            <a:r>
              <a:rPr lang="en-US" dirty="0" smtClean="0"/>
              <a:t>Thor Smith</a:t>
            </a:r>
            <a:endParaRPr lang="en-US" dirty="0"/>
          </a:p>
        </p:txBody>
      </p:sp>
      <p:sp>
        <p:nvSpPr>
          <p:cNvPr id="2" name="Title 1"/>
          <p:cNvSpPr>
            <a:spLocks noGrp="1"/>
          </p:cNvSpPr>
          <p:nvPr>
            <p:ph type="title"/>
          </p:nvPr>
        </p:nvSpPr>
        <p:spPr/>
        <p:txBody>
          <a:bodyPr>
            <a:normAutofit fontScale="90000"/>
          </a:bodyPr>
          <a:lstStyle/>
          <a:p>
            <a:r>
              <a:rPr lang="en-US" dirty="0" smtClean="0"/>
              <a:t>Team 5:</a:t>
            </a:r>
            <a:br>
              <a:rPr lang="en-US" dirty="0" smtClean="0"/>
            </a:br>
            <a:r>
              <a:rPr lang="en-US" dirty="0" smtClean="0"/>
              <a:t>Augmented Reality Simulator</a:t>
            </a:r>
            <a:endParaRPr lang="en-US" dirty="0"/>
          </a:p>
        </p:txBody>
      </p:sp>
    </p:spTree>
    <p:extLst>
      <p:ext uri="{BB962C8B-B14F-4D97-AF65-F5344CB8AC3E}">
        <p14:creationId xmlns:p14="http://schemas.microsoft.com/office/powerpoint/2010/main" val="40317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We </a:t>
            </a:r>
            <a:r>
              <a:rPr lang="en-US" dirty="0" smtClean="0"/>
              <a:t>propose to build an </a:t>
            </a:r>
            <a:r>
              <a:rPr lang="en-US" dirty="0"/>
              <a:t>a</a:t>
            </a:r>
            <a:r>
              <a:rPr lang="en-US" dirty="0" smtClean="0"/>
              <a:t>ugmented </a:t>
            </a:r>
            <a:r>
              <a:rPr lang="en-US" dirty="0"/>
              <a:t>r</a:t>
            </a:r>
            <a:r>
              <a:rPr lang="en-US" dirty="0" smtClean="0"/>
              <a:t>eality </a:t>
            </a:r>
            <a:r>
              <a:rPr lang="en-US" dirty="0" smtClean="0"/>
              <a:t>s</a:t>
            </a:r>
            <a:r>
              <a:rPr lang="en-US" dirty="0" smtClean="0"/>
              <a:t>imulator</a:t>
            </a:r>
          </a:p>
          <a:p>
            <a:pPr lvl="1"/>
            <a:r>
              <a:rPr lang="en-US" dirty="0"/>
              <a:t>A</a:t>
            </a:r>
            <a:r>
              <a:rPr lang="en-US" dirty="0" smtClean="0"/>
              <a:t>llows </a:t>
            </a:r>
            <a:r>
              <a:rPr lang="en-US" dirty="0" smtClean="0"/>
              <a:t>at least one user</a:t>
            </a:r>
            <a:r>
              <a:rPr lang="en-US" dirty="0" smtClean="0"/>
              <a:t> </a:t>
            </a:r>
            <a:r>
              <a:rPr lang="en-US" dirty="0"/>
              <a:t>to play an electronic game in a mobile, outdoor </a:t>
            </a:r>
            <a:r>
              <a:rPr lang="en-US" dirty="0" smtClean="0"/>
              <a:t>environment</a:t>
            </a:r>
          </a:p>
          <a:p>
            <a:pPr lvl="1"/>
            <a:r>
              <a:rPr lang="en-US" dirty="0" smtClean="0"/>
              <a:t>Intended for </a:t>
            </a:r>
            <a:r>
              <a:rPr lang="en-US" dirty="0"/>
              <a:t>gaming and other </a:t>
            </a:r>
            <a:r>
              <a:rPr lang="en-US" dirty="0" smtClean="0"/>
              <a:t>simulations </a:t>
            </a:r>
            <a:r>
              <a:rPr lang="en-US" dirty="0"/>
              <a:t>that require an augmented </a:t>
            </a:r>
            <a:r>
              <a:rPr lang="en-US" dirty="0" smtClean="0"/>
              <a:t>environment</a:t>
            </a:r>
            <a:endParaRPr lang="en-US" dirty="0" smtClean="0"/>
          </a:p>
          <a:p>
            <a:r>
              <a:rPr lang="en-US" dirty="0" smtClean="0"/>
              <a:t>Contains two primary parts: a </a:t>
            </a:r>
            <a:r>
              <a:rPr lang="en-US" b="1" dirty="0" smtClean="0"/>
              <a:t>headset</a:t>
            </a:r>
            <a:r>
              <a:rPr lang="en-US" dirty="0" smtClean="0"/>
              <a:t> and a </a:t>
            </a:r>
            <a:r>
              <a:rPr lang="en-US" b="1" dirty="0" smtClean="0"/>
              <a:t>central control unit</a:t>
            </a:r>
            <a:r>
              <a:rPr lang="en-US" dirty="0" smtClean="0"/>
              <a:t> (CCU)</a:t>
            </a:r>
            <a:endParaRPr lang="en-US" dirty="0" smtClean="0"/>
          </a:p>
          <a:p>
            <a:pPr lvl="1"/>
            <a:r>
              <a:rPr lang="en-US" dirty="0" smtClean="0"/>
              <a:t>The </a:t>
            </a:r>
            <a:r>
              <a:rPr lang="en-US" b="1" dirty="0" smtClean="0"/>
              <a:t>headset</a:t>
            </a:r>
            <a:r>
              <a:rPr lang="en-US" dirty="0" smtClean="0"/>
              <a:t> is portable, worn </a:t>
            </a:r>
            <a:r>
              <a:rPr lang="en-US" dirty="0"/>
              <a:t>by the </a:t>
            </a:r>
            <a:r>
              <a:rPr lang="en-US" dirty="0" smtClean="0"/>
              <a:t>user, and </a:t>
            </a:r>
            <a:r>
              <a:rPr lang="en-US" dirty="0"/>
              <a:t>displays images over the user’s view of the </a:t>
            </a:r>
            <a:r>
              <a:rPr lang="en-US" dirty="0" smtClean="0"/>
              <a:t>environment</a:t>
            </a:r>
          </a:p>
          <a:p>
            <a:pPr lvl="2"/>
            <a:r>
              <a:rPr lang="en-US" dirty="0" smtClean="0"/>
              <a:t>Headsets </a:t>
            </a:r>
            <a:r>
              <a:rPr lang="en-US" dirty="0"/>
              <a:t>will </a:t>
            </a:r>
            <a:r>
              <a:rPr lang="en-US" dirty="0" smtClean="0"/>
              <a:t>overlay </a:t>
            </a:r>
            <a:r>
              <a:rPr lang="en-US" dirty="0"/>
              <a:t>game-object pixels displayed by </a:t>
            </a:r>
            <a:r>
              <a:rPr lang="en-US" dirty="0" smtClean="0"/>
              <a:t>an LED </a:t>
            </a:r>
            <a:r>
              <a:rPr lang="en-US" dirty="0"/>
              <a:t>display </a:t>
            </a:r>
            <a:r>
              <a:rPr lang="en-US" dirty="0" smtClean="0"/>
              <a:t>onto </a:t>
            </a:r>
            <a:r>
              <a:rPr lang="en-US" dirty="0"/>
              <a:t>a half-silvered mirror that is suspended in front of the </a:t>
            </a:r>
            <a:r>
              <a:rPr lang="en-US" dirty="0" smtClean="0"/>
              <a:t>user’s eyes.</a:t>
            </a:r>
          </a:p>
          <a:p>
            <a:pPr lvl="2"/>
            <a:r>
              <a:rPr lang="en-US" dirty="0"/>
              <a:t>Due to the difference in incident angle between ambient light and the screen brightness, the environment can be seen with only minor dimming, while the majority of the screen pixels can be seen at the same time</a:t>
            </a:r>
            <a:r>
              <a:rPr lang="en-US" dirty="0" smtClean="0"/>
              <a:t>.</a:t>
            </a:r>
            <a:endParaRPr lang="en-US" dirty="0" smtClean="0"/>
          </a:p>
          <a:p>
            <a:pPr lvl="1"/>
            <a:r>
              <a:rPr lang="en-US" dirty="0" smtClean="0"/>
              <a:t>The </a:t>
            </a:r>
            <a:r>
              <a:rPr lang="en-US" b="1" dirty="0" smtClean="0"/>
              <a:t>CCU</a:t>
            </a:r>
            <a:r>
              <a:rPr lang="en-US" dirty="0" smtClean="0"/>
              <a:t> is not portable. It will communicate information to the headset about simulation logic.</a:t>
            </a:r>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252602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Block Diagram</a:t>
            </a:r>
            <a:endParaRPr lang="en-US" dirty="0"/>
          </a:p>
        </p:txBody>
      </p:sp>
      <p:pic>
        <p:nvPicPr>
          <p:cNvPr id="4" name="Content Placeholder 3"/>
          <p:cNvPicPr>
            <a:picLocks noGrp="1"/>
          </p:cNvPicPr>
          <p:nvPr>
            <p:ph idx="1"/>
          </p:nvPr>
        </p:nvPicPr>
        <p:blipFill>
          <a:blip r:embed="rId2"/>
          <a:stretch>
            <a:fillRect/>
          </a:stretch>
        </p:blipFill>
        <p:spPr>
          <a:xfrm>
            <a:off x="3810000" y="1905000"/>
            <a:ext cx="4844671" cy="4406900"/>
          </a:xfrm>
          <a:prstGeom prst="rect">
            <a:avLst/>
          </a:prstGeom>
        </p:spPr>
      </p:pic>
      <p:sp>
        <p:nvSpPr>
          <p:cNvPr id="5" name="TextBox 4"/>
          <p:cNvSpPr txBox="1"/>
          <p:nvPr/>
        </p:nvSpPr>
        <p:spPr>
          <a:xfrm>
            <a:off x="468595" y="1828800"/>
            <a:ext cx="3048000" cy="2862322"/>
          </a:xfrm>
          <a:prstGeom prst="rect">
            <a:avLst/>
          </a:prstGeom>
          <a:noFill/>
        </p:spPr>
        <p:txBody>
          <a:bodyPr wrap="square" rtlCol="0">
            <a:spAutoFit/>
          </a:bodyPr>
          <a:lstStyle/>
          <a:p>
            <a:pPr marL="285750" indent="-285750">
              <a:buFont typeface="Arial" pitchFamily="34" charset="0"/>
              <a:buChar char="•"/>
            </a:pPr>
            <a:r>
              <a:rPr lang="en-US" dirty="0" smtClean="0">
                <a:solidFill>
                  <a:schemeClr val="tx2"/>
                </a:solidFill>
              </a:rPr>
              <a:t>Figure 1: The block diagram indicates </a:t>
            </a:r>
            <a:r>
              <a:rPr lang="en-US" dirty="0" smtClean="0">
                <a:solidFill>
                  <a:schemeClr val="tx2"/>
                </a:solidFill>
              </a:rPr>
              <a:t>two </a:t>
            </a:r>
            <a:r>
              <a:rPr lang="en-US" dirty="0" smtClean="0">
                <a:solidFill>
                  <a:schemeClr val="tx2"/>
                </a:solidFill>
              </a:rPr>
              <a:t>functional </a:t>
            </a:r>
            <a:r>
              <a:rPr lang="en-US" dirty="0" smtClean="0">
                <a:solidFill>
                  <a:schemeClr val="tx2"/>
                </a:solidFill>
              </a:rPr>
              <a:t>groups </a:t>
            </a:r>
            <a:r>
              <a:rPr lang="en-US" dirty="0" smtClean="0">
                <a:solidFill>
                  <a:schemeClr val="tx2"/>
                </a:solidFill>
              </a:rPr>
              <a:t>that communicate </a:t>
            </a:r>
            <a:r>
              <a:rPr lang="en-US" dirty="0" smtClean="0">
                <a:solidFill>
                  <a:schemeClr val="tx2"/>
                </a:solidFill>
              </a:rPr>
              <a:t>through </a:t>
            </a:r>
            <a:r>
              <a:rPr lang="en-US" dirty="0" smtClean="0">
                <a:solidFill>
                  <a:schemeClr val="tx2"/>
                </a:solidFill>
              </a:rPr>
              <a:t>the </a:t>
            </a:r>
            <a:r>
              <a:rPr lang="en-US" dirty="0" err="1" smtClean="0">
                <a:solidFill>
                  <a:schemeClr val="tx2"/>
                </a:solidFill>
              </a:rPr>
              <a:t>Xbee</a:t>
            </a:r>
            <a:r>
              <a:rPr lang="en-US" dirty="0" smtClean="0">
                <a:solidFill>
                  <a:schemeClr val="tx2"/>
                </a:solidFill>
              </a:rPr>
              <a:t> wireless devices.</a:t>
            </a:r>
          </a:p>
          <a:p>
            <a:pPr marL="285750" indent="-285750">
              <a:buFont typeface="Arial" pitchFamily="34" charset="0"/>
              <a:buChar char="•"/>
            </a:pPr>
            <a:r>
              <a:rPr lang="en-US" dirty="0" smtClean="0">
                <a:solidFill>
                  <a:schemeClr val="tx2"/>
                </a:solidFill>
              </a:rPr>
              <a:t>The </a:t>
            </a:r>
            <a:r>
              <a:rPr lang="en-US" dirty="0" smtClean="0">
                <a:solidFill>
                  <a:schemeClr val="tx2"/>
                </a:solidFill>
              </a:rPr>
              <a:t>CCU will perform simulation </a:t>
            </a:r>
            <a:r>
              <a:rPr lang="en-US" dirty="0" smtClean="0">
                <a:solidFill>
                  <a:schemeClr val="tx2"/>
                </a:solidFill>
              </a:rPr>
              <a:t>logic</a:t>
            </a:r>
          </a:p>
          <a:p>
            <a:pPr marL="285750" indent="-285750">
              <a:buFont typeface="Arial" pitchFamily="34" charset="0"/>
              <a:buChar char="•"/>
            </a:pPr>
            <a:r>
              <a:rPr lang="en-US" dirty="0" smtClean="0">
                <a:solidFill>
                  <a:schemeClr val="tx2"/>
                </a:solidFill>
              </a:rPr>
              <a:t>The </a:t>
            </a:r>
            <a:r>
              <a:rPr lang="en-US" dirty="0" smtClean="0">
                <a:solidFill>
                  <a:schemeClr val="tx2"/>
                </a:solidFill>
              </a:rPr>
              <a:t>headset will perform graphics rendering and sensor data acquisition</a:t>
            </a:r>
            <a:r>
              <a:rPr lang="en-US" dirty="0" smtClean="0">
                <a:solidFill>
                  <a:schemeClr val="tx2"/>
                </a:solidFill>
              </a:rPr>
              <a:t>. </a:t>
            </a:r>
          </a:p>
        </p:txBody>
      </p:sp>
    </p:spTree>
    <p:extLst>
      <p:ext uri="{BB962C8B-B14F-4D97-AF65-F5344CB8AC3E}">
        <p14:creationId xmlns:p14="http://schemas.microsoft.com/office/powerpoint/2010/main" val="148946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lvl="0" indent="-457200">
              <a:buFont typeface="+mj-lt"/>
              <a:buAutoNum type="arabicPeriod"/>
            </a:pPr>
            <a:r>
              <a:rPr lang="en-US" b="1" dirty="0"/>
              <a:t>An ability to render graphics based on the orientation of the user’s head.</a:t>
            </a:r>
          </a:p>
          <a:p>
            <a:pPr marL="502920" lvl="0" indent="-457200">
              <a:buFont typeface="+mj-lt"/>
              <a:buAutoNum type="arabicPeriod"/>
            </a:pPr>
            <a:r>
              <a:rPr lang="en-US" b="1" dirty="0"/>
              <a:t>An ability to render graphics based on the user’s current geospatial location</a:t>
            </a:r>
            <a:r>
              <a:rPr lang="en-US" b="1" dirty="0" smtClean="0"/>
              <a:t>.</a:t>
            </a:r>
            <a:endParaRPr lang="en-US" b="1" dirty="0" smtClean="0"/>
          </a:p>
          <a:p>
            <a:pPr marL="502920" lvl="0" indent="-457200">
              <a:buFont typeface="+mj-lt"/>
              <a:buAutoNum type="arabicPeriod"/>
            </a:pPr>
            <a:r>
              <a:rPr lang="en-US" b="1" dirty="0" smtClean="0"/>
              <a:t>An ability to monitor and display the battery power level of the headset to the user.</a:t>
            </a:r>
            <a:endParaRPr lang="en-US" b="1" dirty="0"/>
          </a:p>
          <a:p>
            <a:pPr marL="502920" lvl="0" indent="-457200">
              <a:buFont typeface="+mj-lt"/>
              <a:buAutoNum type="arabicPeriod"/>
            </a:pPr>
            <a:r>
              <a:rPr lang="en-US" b="1" dirty="0" smtClean="0"/>
              <a:t>An ability to inform the user of a headset about the status and quality of the wireless connection to the central control unit.</a:t>
            </a:r>
            <a:endParaRPr lang="en-US" b="1" dirty="0"/>
          </a:p>
          <a:p>
            <a:pPr marL="502920" lvl="0" indent="-457200">
              <a:buFont typeface="+mj-lt"/>
              <a:buAutoNum type="arabicPeriod"/>
            </a:pPr>
            <a:r>
              <a:rPr lang="en-US" b="1" dirty="0" smtClean="0"/>
              <a:t>An ability to load graphics for a new simulation to the headset without re-flashing the software on the headset’s microcontroller.</a:t>
            </a:r>
            <a:endParaRPr lang="en-US" b="1" dirty="0"/>
          </a:p>
        </p:txBody>
      </p:sp>
      <p:sp>
        <p:nvSpPr>
          <p:cNvPr id="3" name="Title 2"/>
          <p:cNvSpPr>
            <a:spLocks noGrp="1"/>
          </p:cNvSpPr>
          <p:nvPr>
            <p:ph type="title"/>
          </p:nvPr>
        </p:nvSpPr>
        <p:spPr/>
        <p:txBody>
          <a:bodyPr/>
          <a:lstStyle/>
          <a:p>
            <a:r>
              <a:rPr lang="en-US" dirty="0" smtClean="0"/>
              <a:t>Project Specific Success Criteria</a:t>
            </a:r>
            <a:endParaRPr lang="en-US" dirty="0"/>
          </a:p>
        </p:txBody>
      </p:sp>
    </p:spTree>
    <p:extLst>
      <p:ext uri="{BB962C8B-B14F-4D97-AF65-F5344CB8AC3E}">
        <p14:creationId xmlns:p14="http://schemas.microsoft.com/office/powerpoint/2010/main" val="1746635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73</TotalTime>
  <Words>293</Words>
  <Application>Microsoft Office PowerPoint</Application>
  <PresentationFormat>On-screen Show (4:3)</PresentationFormat>
  <Paragraphs>24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Grid</vt:lpstr>
      <vt:lpstr>Team 5: Augmented Reality Simulator</vt:lpstr>
      <vt:lpstr>Abstract</vt:lpstr>
      <vt:lpstr>Block Diagram</vt:lpstr>
      <vt:lpstr>Project Specific Success Criteria</vt:lpstr>
    </vt:vector>
  </TitlesOfParts>
  <Company>Engineering Computer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Augmented Reality Simulator</dc:title>
  <dc:creator>Smith, Thor A</dc:creator>
  <cp:lastModifiedBy>Smith, Thor A</cp:lastModifiedBy>
  <cp:revision>9</cp:revision>
  <dcterms:created xsi:type="dcterms:W3CDTF">2013-09-03T13:42:12Z</dcterms:created>
  <dcterms:modified xsi:type="dcterms:W3CDTF">2013-09-04T19:19:05Z</dcterms:modified>
</cp:coreProperties>
</file>