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71" r:id="rId4"/>
    <p:sldId id="259" r:id="rId5"/>
    <p:sldId id="263" r:id="rId6"/>
    <p:sldId id="268" r:id="rId7"/>
    <p:sldId id="269" r:id="rId8"/>
    <p:sldId id="270" r:id="rId9"/>
    <p:sldId id="262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3" autoAdjust="0"/>
  </p:normalViewPr>
  <p:slideViewPr>
    <p:cSldViewPr>
      <p:cViewPr varScale="1">
        <p:scale>
          <a:sx n="63" d="100"/>
          <a:sy n="63" d="100"/>
        </p:scale>
        <p:origin x="-120" y="-5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B1A5DFA-1F7B-4C91-BDEA-11B8043A9768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-609600"/>
            <a:ext cx="8839200" cy="6629400"/>
          </a:xfrm>
        </p:spPr>
        <p:txBody>
          <a:bodyPr>
            <a:noAutofit/>
          </a:bodyPr>
          <a:lstStyle/>
          <a:p>
            <a:r>
              <a:rPr lang="en-US" sz="5200" dirty="0" smtClean="0"/>
              <a:t>Team 05 </a:t>
            </a:r>
            <a:br>
              <a:rPr lang="en-US" sz="5200" dirty="0" smtClean="0"/>
            </a:br>
            <a:r>
              <a:rPr lang="en-US" sz="5200" dirty="0" smtClean="0"/>
              <a:t>Augmented Reality Project</a:t>
            </a:r>
            <a:br>
              <a:rPr lang="en-US" sz="5200" dirty="0" smtClean="0"/>
            </a:br>
            <a:r>
              <a:rPr lang="en-US" sz="5200" dirty="0" smtClean="0"/>
              <a:t>TCSP #</a:t>
            </a:r>
            <a:r>
              <a:rPr lang="en-US" sz="5200" dirty="0" smtClean="0"/>
              <a:t>04</a:t>
            </a:r>
            <a:r>
              <a:rPr lang="en-US" sz="5200" dirty="0" smtClean="0"/>
              <a:t/>
            </a:r>
            <a:br>
              <a:rPr lang="en-US" sz="5200" dirty="0" smtClean="0"/>
            </a:br>
            <a:r>
              <a:rPr lang="en-US" sz="5200" dirty="0" smtClean="0"/>
              <a:t/>
            </a:r>
            <a:br>
              <a:rPr lang="en-US" sz="5200" dirty="0" smtClean="0"/>
            </a:br>
            <a:r>
              <a:rPr lang="en-US" sz="5200" dirty="0" smtClean="0"/>
              <a:t>Hardware </a:t>
            </a:r>
            <a:r>
              <a:rPr lang="en-US" sz="5200" dirty="0"/>
              <a:t>Design Narrative</a:t>
            </a:r>
            <a:r>
              <a:rPr lang="en-US" sz="5200" dirty="0" smtClean="0"/>
              <a:t/>
            </a:r>
            <a:br>
              <a:rPr lang="en-US" sz="5200" dirty="0" smtClean="0"/>
            </a:br>
            <a:r>
              <a:rPr lang="en-US" sz="5200" dirty="0" smtClean="0"/>
              <a:t/>
            </a:r>
            <a:br>
              <a:rPr lang="en-US" sz="5200" dirty="0" smtClean="0"/>
            </a:b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105400"/>
            <a:ext cx="7010400" cy="17526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chemeClr val="tx1"/>
                </a:solidFill>
              </a:rPr>
              <a:t>Stephen Carlson, Steven </a:t>
            </a:r>
            <a:r>
              <a:rPr lang="en-US" sz="2600" dirty="0" smtClean="0">
                <a:solidFill>
                  <a:schemeClr val="tx1"/>
                </a:solidFill>
              </a:rPr>
              <a:t>Ellis,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Alec Green</a:t>
            </a:r>
            <a:r>
              <a:rPr lang="en-US" sz="2600" dirty="0" smtClean="0">
                <a:solidFill>
                  <a:schemeClr val="tx1"/>
                </a:solidFill>
              </a:rPr>
              <a:t>, Thor Smith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23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600200"/>
          </a:xfrm>
        </p:spPr>
        <p:txBody>
          <a:bodyPr/>
          <a:lstStyle/>
          <a:p>
            <a:r>
              <a:rPr lang="en-US" dirty="0" smtClean="0"/>
              <a:t>HW Design Narrative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Ports A and B to avoid crystal-facing Port C</a:t>
            </a:r>
          </a:p>
          <a:p>
            <a:r>
              <a:rPr lang="en-US" dirty="0" smtClean="0"/>
              <a:t>USART: GPS</a:t>
            </a:r>
          </a:p>
          <a:p>
            <a:r>
              <a:rPr lang="en-US" dirty="0" smtClean="0"/>
              <a:t>USART: </a:t>
            </a:r>
            <a:r>
              <a:rPr lang="en-US" dirty="0" err="1" smtClean="0"/>
              <a:t>Xbee</a:t>
            </a:r>
            <a:endParaRPr lang="en-US" dirty="0" smtClean="0"/>
          </a:p>
          <a:p>
            <a:r>
              <a:rPr lang="en-US" dirty="0" smtClean="0"/>
              <a:t>I2C: Accelerometer + Magnetometer + Gyro</a:t>
            </a:r>
          </a:p>
          <a:p>
            <a:r>
              <a:rPr lang="en-US" dirty="0" smtClean="0"/>
              <a:t>I2C: Battery fuel gauge</a:t>
            </a:r>
          </a:p>
          <a:p>
            <a:r>
              <a:rPr lang="en-US" dirty="0"/>
              <a:t>SPI: Raspberry </a:t>
            </a:r>
            <a:r>
              <a:rPr lang="en-US" dirty="0" smtClean="0"/>
              <a:t>Pi</a:t>
            </a:r>
          </a:p>
          <a:p>
            <a:endParaRPr lang="en-US" dirty="0"/>
          </a:p>
          <a:p>
            <a:r>
              <a:rPr lang="en-US" dirty="0" smtClean="0"/>
              <a:t>168MHz frequency: maximum, sensor processing performance, negligible power consumption</a:t>
            </a:r>
          </a:p>
        </p:txBody>
      </p:sp>
    </p:spTree>
    <p:extLst>
      <p:ext uri="{BB962C8B-B14F-4D97-AF65-F5344CB8AC3E}">
        <p14:creationId xmlns:p14="http://schemas.microsoft.com/office/powerpoint/2010/main" val="70483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600200"/>
          </a:xfrm>
        </p:spPr>
        <p:txBody>
          <a:bodyPr/>
          <a:lstStyle/>
          <a:p>
            <a:r>
              <a:rPr lang="en-US" dirty="0" smtClean="0"/>
              <a:t>HW Design Narrative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3.3V .5A </a:t>
            </a:r>
            <a:r>
              <a:rPr lang="en-US" dirty="0" err="1" smtClean="0"/>
              <a:t>Vcore</a:t>
            </a:r>
            <a:r>
              <a:rPr lang="en-US" dirty="0" smtClean="0"/>
              <a:t>: Raspberry Pi</a:t>
            </a:r>
          </a:p>
          <a:p>
            <a:pPr lvl="1"/>
            <a:r>
              <a:rPr lang="en-US" dirty="0" smtClean="0"/>
              <a:t>3.3V .5A </a:t>
            </a:r>
            <a:r>
              <a:rPr lang="en-US" dirty="0" err="1" smtClean="0"/>
              <a:t>Vmcu</a:t>
            </a:r>
            <a:r>
              <a:rPr lang="en-US" dirty="0" smtClean="0"/>
              <a:t>: </a:t>
            </a:r>
            <a:r>
              <a:rPr lang="en-US" dirty="0" err="1" smtClean="0"/>
              <a:t>uC</a:t>
            </a:r>
            <a:r>
              <a:rPr lang="en-US" dirty="0" smtClean="0"/>
              <a:t> + </a:t>
            </a:r>
            <a:r>
              <a:rPr lang="en-US" dirty="0" err="1" smtClean="0"/>
              <a:t>Xbee</a:t>
            </a:r>
            <a:r>
              <a:rPr lang="en-US" dirty="0" smtClean="0"/>
              <a:t> + GPS</a:t>
            </a:r>
          </a:p>
          <a:p>
            <a:pPr lvl="1"/>
            <a:r>
              <a:rPr lang="en-US" dirty="0" smtClean="0"/>
              <a:t>3.3V .05A </a:t>
            </a:r>
            <a:r>
              <a:rPr lang="en-US" dirty="0" err="1" smtClean="0"/>
              <a:t>Vadc</a:t>
            </a:r>
            <a:r>
              <a:rPr lang="en-US" dirty="0" smtClean="0"/>
              <a:t>: IMU (low noise)</a:t>
            </a:r>
            <a:endParaRPr lang="en-US" dirty="0"/>
          </a:p>
          <a:p>
            <a:r>
              <a:rPr lang="en-US" dirty="0"/>
              <a:t>Ground</a:t>
            </a:r>
            <a:r>
              <a:rPr lang="en-US" dirty="0" smtClean="0"/>
              <a:t>: ground pour</a:t>
            </a:r>
            <a:endParaRPr lang="en-US" dirty="0"/>
          </a:p>
          <a:p>
            <a:r>
              <a:rPr lang="en-US" dirty="0"/>
              <a:t>Bypass caps: </a:t>
            </a:r>
            <a:r>
              <a:rPr lang="en-US" dirty="0" smtClean="0"/>
              <a:t>manufacturer recommendations</a:t>
            </a:r>
          </a:p>
          <a:p>
            <a:pPr lvl="1"/>
            <a:r>
              <a:rPr lang="en-US" dirty="0" smtClean="0"/>
              <a:t>1x 1uF decoupling on </a:t>
            </a:r>
            <a:r>
              <a:rPr lang="en-US" dirty="0" err="1" smtClean="0"/>
              <a:t>Vbatt</a:t>
            </a:r>
            <a:endParaRPr lang="en-US" dirty="0" smtClean="0"/>
          </a:p>
          <a:p>
            <a:pPr lvl="1"/>
            <a:r>
              <a:rPr lang="en-US" dirty="0" smtClean="0"/>
              <a:t>2x 2.2uF bypass for </a:t>
            </a:r>
            <a:r>
              <a:rPr lang="en-US" dirty="0" err="1" smtClean="0"/>
              <a:t>uC</a:t>
            </a:r>
            <a:r>
              <a:rPr lang="en-US" dirty="0" smtClean="0"/>
              <a:t> core supply internal regulator</a:t>
            </a:r>
          </a:p>
          <a:p>
            <a:pPr lvl="1"/>
            <a:r>
              <a:rPr lang="en-US" dirty="0" smtClean="0"/>
              <a:t>10x .1uF decoupling power pins</a:t>
            </a:r>
          </a:p>
          <a:p>
            <a:pPr lvl="1"/>
            <a:r>
              <a:rPr lang="en-US" dirty="0" smtClean="0"/>
              <a:t>2x 22uF bulk for regulators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56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33799"/>
          </a:xfrm>
        </p:spPr>
        <p:txBody>
          <a:bodyPr>
            <a:noAutofit/>
          </a:bodyPr>
          <a:lstStyle/>
          <a:p>
            <a:r>
              <a:rPr lang="en-US" sz="3200" dirty="0" smtClean="0"/>
              <a:t>Augmented reality system whereby central control unit wirelessly communicates with per-user headsets to overlay pixels on users’ field of view for gaming and other environment-interaction applications</a:t>
            </a:r>
          </a:p>
        </p:txBody>
      </p:sp>
    </p:spTree>
    <p:extLst>
      <p:ext uri="{BB962C8B-B14F-4D97-AF65-F5344CB8AC3E}">
        <p14:creationId xmlns:p14="http://schemas.microsoft.com/office/powerpoint/2010/main" val="268884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206" y="-457200"/>
            <a:ext cx="8229600" cy="1600200"/>
          </a:xfrm>
        </p:spPr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38072"/>
            <a:ext cx="4953000" cy="5277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082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An ability to render graphics based on the orientation of the user’s head.</a:t>
            </a:r>
          </a:p>
          <a:p>
            <a:r>
              <a:rPr lang="en-US" sz="2800" dirty="0" smtClean="0"/>
              <a:t>An ability to render graphics based on the user’s current geospatial location.</a:t>
            </a:r>
          </a:p>
          <a:p>
            <a:r>
              <a:rPr lang="en-US" sz="2800" dirty="0" smtClean="0"/>
              <a:t>An ability to monitor and display the battery power level of the headset to the user.</a:t>
            </a:r>
          </a:p>
          <a:p>
            <a:r>
              <a:rPr lang="en-US" sz="2800" dirty="0" smtClean="0"/>
              <a:t>An ability to monitor and display the status and quality of the wireless connection to the central control unit.</a:t>
            </a:r>
          </a:p>
          <a:p>
            <a:r>
              <a:rPr lang="en-US" sz="2800" dirty="0" smtClean="0"/>
              <a:t>An ability to load headset graphics for a new simulation without re-flashing software on the headset’s microcontroller.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57" y="-457200"/>
            <a:ext cx="8229600" cy="1600200"/>
          </a:xfrm>
        </p:spPr>
        <p:txBody>
          <a:bodyPr/>
          <a:lstStyle/>
          <a:p>
            <a:r>
              <a:rPr lang="en-US" dirty="0" smtClean="0"/>
              <a:t>Schematic (</a:t>
            </a:r>
            <a:r>
              <a:rPr lang="en-US" dirty="0" err="1" smtClean="0"/>
              <a:t>uC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635115" cy="534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171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600200"/>
          </a:xfrm>
        </p:spPr>
        <p:txBody>
          <a:bodyPr/>
          <a:lstStyle/>
          <a:p>
            <a:r>
              <a:rPr lang="en-US" dirty="0" smtClean="0"/>
              <a:t>Schematic (Sensors)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" y="1752600"/>
            <a:ext cx="6959316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465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41" y="304800"/>
            <a:ext cx="8229600" cy="1600200"/>
          </a:xfrm>
        </p:spPr>
        <p:txBody>
          <a:bodyPr/>
          <a:lstStyle/>
          <a:p>
            <a:r>
              <a:rPr lang="en-US" dirty="0" smtClean="0"/>
              <a:t>Schematic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Batt</a:t>
            </a:r>
            <a:r>
              <a:rPr lang="en-US" dirty="0" smtClean="0"/>
              <a:t> charge + Fuel Gauge)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7691482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465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r>
              <a:rPr lang="en-US" dirty="0" smtClean="0"/>
              <a:t>Schematic</a:t>
            </a:r>
            <a:br>
              <a:rPr lang="en-US" dirty="0" smtClean="0"/>
            </a:br>
            <a:r>
              <a:rPr lang="en-US" dirty="0" smtClean="0"/>
              <a:t>(Powe</a:t>
            </a:r>
            <a:r>
              <a:rPr lang="en-US" dirty="0" smtClean="0"/>
              <a:t>r Supplies)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2133600"/>
            <a:ext cx="554355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465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of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Accelerometer + Magnetometer (</a:t>
            </a:r>
            <a:r>
              <a:rPr lang="en-US" dirty="0" smtClean="0"/>
              <a:t>compass) + Gyro determine user orientation</a:t>
            </a:r>
          </a:p>
          <a:p>
            <a:r>
              <a:rPr lang="en-US" dirty="0" smtClean="0"/>
              <a:t>GPS (+ accelerometer) determine geospatial position</a:t>
            </a:r>
          </a:p>
          <a:p>
            <a:r>
              <a:rPr lang="en-US" dirty="0" smtClean="0"/>
              <a:t>All sensor data sent to </a:t>
            </a:r>
            <a:r>
              <a:rPr lang="en-US" dirty="0" err="1" smtClean="0"/>
              <a:t>uC</a:t>
            </a:r>
            <a:r>
              <a:rPr lang="en-US" dirty="0" smtClean="0"/>
              <a:t> for processing</a:t>
            </a:r>
          </a:p>
          <a:p>
            <a:endParaRPr lang="en-US" dirty="0"/>
          </a:p>
          <a:p>
            <a:r>
              <a:rPr lang="en-US" dirty="0" smtClean="0"/>
              <a:t>3.3V: common voltage among all components</a:t>
            </a:r>
          </a:p>
          <a:p>
            <a:r>
              <a:rPr lang="en-US" dirty="0" smtClean="0"/>
              <a:t>168MHz: maximum, performance when processing sensor data, power consumption negligible when compared to other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72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279</TotalTime>
  <Words>307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Team 05  Augmented Reality Project TCSP #04  Hardware Design Narrative  </vt:lpstr>
      <vt:lpstr>Abstract</vt:lpstr>
      <vt:lpstr>Block Diagram</vt:lpstr>
      <vt:lpstr>PSSC</vt:lpstr>
      <vt:lpstr>Schematic (uC)</vt:lpstr>
      <vt:lpstr>Schematic (Sensors)</vt:lpstr>
      <vt:lpstr>Schematic (Batt charge + Fuel Gauge)</vt:lpstr>
      <vt:lpstr>Schematic (Power Supplies)</vt:lpstr>
      <vt:lpstr>Theory of Operation</vt:lpstr>
      <vt:lpstr>HW Design Narrative (1/2)</vt:lpstr>
      <vt:lpstr>HW Design Narrative 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05 Augmented Reality Project TCSP #03</dc:title>
  <dc:creator>Steve</dc:creator>
  <cp:lastModifiedBy>Alec</cp:lastModifiedBy>
  <cp:revision>21</cp:revision>
  <dcterms:created xsi:type="dcterms:W3CDTF">2013-09-17T23:37:55Z</dcterms:created>
  <dcterms:modified xsi:type="dcterms:W3CDTF">2013-09-25T19:53:43Z</dcterms:modified>
</cp:coreProperties>
</file>