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67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3" autoAdjust="0"/>
  </p:normalViewPr>
  <p:slideViewPr>
    <p:cSldViewPr>
      <p:cViewPr varScale="1">
        <p:scale>
          <a:sx n="163" d="100"/>
          <a:sy n="163" d="100"/>
        </p:scale>
        <p:origin x="-20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5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0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6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9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2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8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9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A5DFA-1F7B-4C91-BDEA-11B8043A9768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05 </a:t>
            </a:r>
            <a:br>
              <a:rPr lang="en-US" dirty="0" smtClean="0"/>
            </a:br>
            <a:r>
              <a:rPr lang="en-US" dirty="0" smtClean="0"/>
              <a:t>Augmented Reality Project</a:t>
            </a:r>
            <a:br>
              <a:rPr lang="en-US" dirty="0" smtClean="0"/>
            </a:br>
            <a:r>
              <a:rPr lang="en-US" dirty="0" smtClean="0"/>
              <a:t>TCSP #03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 Carlson, Steven Ellis, Alec Stephen Green, Thor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multiuser augmented reality system with one or more headsets communicating via a central control unit, intended primarily for games but with other applications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867400" y="1676400"/>
            <a:ext cx="2743200" cy="4419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CCU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219200" y="1676400"/>
            <a:ext cx="4343400" cy="4419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Headset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5433" y="45720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5433" y="31242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65433" y="1765195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9DOF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31242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1765195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Xbee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45720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9" idx="1"/>
          </p:cNvCxnSpPr>
          <p:nvPr/>
        </p:nvCxnSpPr>
        <p:spPr>
          <a:xfrm>
            <a:off x="3141833" y="5029200"/>
            <a:ext cx="4395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5" idx="0"/>
          </p:cNvCxnSpPr>
          <p:nvPr/>
        </p:nvCxnSpPr>
        <p:spPr>
          <a:xfrm>
            <a:off x="2303633" y="2679595"/>
            <a:ext cx="0" cy="44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>
            <a:off x="3141833" y="3581400"/>
            <a:ext cx="4395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141833" y="2679595"/>
            <a:ext cx="439567" cy="4446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4" idx="0"/>
          </p:cNvCxnSpPr>
          <p:nvPr/>
        </p:nvCxnSpPr>
        <p:spPr>
          <a:xfrm>
            <a:off x="2303633" y="4038600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96000" y="1765195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Xbee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8" idx="3"/>
          </p:cNvCxnSpPr>
          <p:nvPr/>
        </p:nvCxnSpPr>
        <p:spPr>
          <a:xfrm>
            <a:off x="5257800" y="2222395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96000" y="41910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096000" y="29718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2" idx="2"/>
            <a:endCxn id="29" idx="0"/>
          </p:cNvCxnSpPr>
          <p:nvPr/>
        </p:nvCxnSpPr>
        <p:spPr>
          <a:xfrm>
            <a:off x="6934200" y="2679595"/>
            <a:ext cx="0" cy="2922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28" idx="0"/>
          </p:cNvCxnSpPr>
          <p:nvPr/>
        </p:nvCxnSpPr>
        <p:spPr>
          <a:xfrm>
            <a:off x="6934200" y="38862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ability to render graphics based on the orientation of the user’s head.</a:t>
            </a:r>
          </a:p>
          <a:p>
            <a:r>
              <a:rPr lang="en-US" dirty="0" smtClean="0"/>
              <a:t>An ability to render graphics based on the user’s current geospatial location.</a:t>
            </a:r>
          </a:p>
          <a:p>
            <a:r>
              <a:rPr lang="en-US" dirty="0" smtClean="0"/>
              <a:t>An ability to monitor and display the battery power level of the headset to the user.</a:t>
            </a:r>
          </a:p>
          <a:p>
            <a:r>
              <a:rPr lang="en-US" dirty="0" smtClean="0"/>
              <a:t>An ability to monitor and display the status and quality of the wireless connection to the central control unit.</a:t>
            </a:r>
          </a:p>
          <a:p>
            <a:r>
              <a:rPr lang="en-US" dirty="0" smtClean="0"/>
              <a:t>An ability to load headset graphics for a new simulation without re-flashing software on the headset’s microcontroller.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"/>
            <a:ext cx="7391400" cy="662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2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" y="457200"/>
            <a:ext cx="9028837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5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4" y="381000"/>
            <a:ext cx="913141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3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01791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Hat/helmet</a:t>
            </a:r>
          </a:p>
          <a:p>
            <a:r>
              <a:rPr lang="en-US" dirty="0" smtClean="0"/>
              <a:t>Boxes for display, PCB/battery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Angle aluminum for mounting frame</a:t>
            </a:r>
            <a:endParaRPr lang="en-US" dirty="0" smtClean="0"/>
          </a:p>
          <a:p>
            <a:r>
              <a:rPr lang="en-US" dirty="0" smtClean="0"/>
              <a:t>Acrylic sheet</a:t>
            </a:r>
          </a:p>
          <a:p>
            <a:r>
              <a:rPr lang="en-US" dirty="0" smtClean="0"/>
              <a:t>Reflective film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158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Team 05  Augmented Reality Project TCSP #03  </vt:lpstr>
      <vt:lpstr>Abstract</vt:lpstr>
      <vt:lpstr>Block Diagram</vt:lpstr>
      <vt:lpstr>PSSC</vt:lpstr>
      <vt:lpstr>PowerPoint Presentation</vt:lpstr>
      <vt:lpstr>PowerPoint Presentation</vt:lpstr>
      <vt:lpstr>PowerPoint Presentation</vt:lpstr>
      <vt:lpstr>PowerPoint Presentation</vt:lpstr>
      <vt:lpstr>Materials and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05 Augmented Reality Project TCSP #03</dc:title>
  <dc:creator>Steve</dc:creator>
  <cp:lastModifiedBy>Steve</cp:lastModifiedBy>
  <cp:revision>11</cp:revision>
  <dcterms:created xsi:type="dcterms:W3CDTF">2013-09-17T23:37:55Z</dcterms:created>
  <dcterms:modified xsi:type="dcterms:W3CDTF">2013-10-08T20:53:34Z</dcterms:modified>
</cp:coreProperties>
</file>