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50000"/>
      </a:spcBef>
      <a:spcAft>
        <a:spcPct val="0"/>
      </a:spcAft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" d="100"/>
          <a:sy n="22" d="100"/>
        </p:scale>
        <p:origin x="90" y="4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D98B-CECE-42C7-9B6B-371E6F8EE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4D728-900E-4481-A8D0-34E0C74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412CB-7FE8-4102-9AF4-8BE653989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CB5BD-6517-490E-8996-0AC2D40DE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2EEAD-DAD5-4806-9F1F-1A2DAAFBB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711B-BD58-4AB2-B412-5287A9264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B9122-31C7-4D28-97A2-7C5512A8C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A1DEB-5F9E-46E3-B817-A485EE77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8675-6B0A-4F74-A4E9-0D3651D49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472F-2E96-405D-A8D7-5B5C206A5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AA87-44E3-438C-B2C1-516836B4B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19985038"/>
            <a:ext cx="104235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48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19985038"/>
            <a:ext cx="7680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4800" b="0"/>
            </a:lvl1pPr>
          </a:lstStyle>
          <a:p>
            <a:pPr>
              <a:defRPr/>
            </a:pPr>
            <a:fld id="{4EC9D1B4-5AD6-4EB3-944B-271BF0E3C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2pPr>
      <a:lvl3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3pPr>
      <a:lvl4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4pPr>
      <a:lvl5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176338" indent="-11763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11100">
          <a:solidFill>
            <a:schemeClr val="tx1"/>
          </a:solidFill>
          <a:latin typeface="+mn-lt"/>
          <a:ea typeface="+mn-ea"/>
          <a:cs typeface="+mn-cs"/>
        </a:defRPr>
      </a:lvl1pPr>
      <a:lvl2pPr marL="2547938" indent="-98107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cs typeface="+mn-cs"/>
        </a:defRPr>
      </a:lvl2pPr>
      <a:lvl3pPr marL="3919538" indent="-784225" algn="l" defTabSz="3135313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  <a:cs typeface="+mn-cs"/>
        </a:defRPr>
      </a:lvl3pPr>
      <a:lvl4pPr marL="5486400" indent="-78422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  <a:cs typeface="+mn-cs"/>
        </a:defRPr>
      </a:lvl4pPr>
      <a:lvl5pPr marL="7053263" indent="-782638" algn="l" defTabSz="3135313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32918400" cy="80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50" tIns="48125" rIns="96250" bIns="48125">
            <a:spAutoFit/>
          </a:bodyPr>
          <a:lstStyle/>
          <a:p>
            <a:pPr defTabSz="3135313"/>
            <a:r>
              <a:rPr lang="en-US" sz="4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ECE 477 Digital Systems Senior Design Project </a:t>
            </a:r>
            <a:r>
              <a:rPr lang="en-US" sz="4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Symbol" pitchFamily="18" charset="2"/>
              </a:rPr>
              <a:t></a:t>
            </a:r>
            <a:r>
              <a:rPr lang="en-US" sz="4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Fall </a:t>
            </a:r>
            <a:r>
              <a:rPr lang="en-US" sz="4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2013</a:t>
            </a:r>
            <a:endParaRPr lang="en-US" sz="4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1" name="Picture 5" descr="PU_signature_jpg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80050" y="21218525"/>
            <a:ext cx="20383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0" y="21180425"/>
            <a:ext cx="7239000" cy="83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250" tIns="48125" rIns="96250" bIns="48125">
            <a:spAutoFit/>
          </a:bodyPr>
          <a:lstStyle/>
          <a:p>
            <a:pPr algn="l" defTabSz="3135313"/>
            <a:r>
              <a:rPr lang="en-US" sz="2000" b="0" dirty="0" err="1">
                <a:latin typeface="+mj-lt"/>
              </a:rPr>
              <a:t>Digijock</a:t>
            </a:r>
            <a:r>
              <a:rPr lang="en-US" sz="2000" b="0" dirty="0">
                <a:latin typeface="+mj-lt"/>
              </a:rPr>
              <a:t>(</a:t>
            </a:r>
            <a:r>
              <a:rPr lang="en-US" sz="2000" b="0" dirty="0" err="1">
                <a:latin typeface="+mj-lt"/>
              </a:rPr>
              <a:t>ette</a:t>
            </a:r>
            <a:r>
              <a:rPr lang="en-US" sz="2000" b="0" dirty="0">
                <a:latin typeface="+mj-lt"/>
              </a:rPr>
              <a:t>)-Strength Digital System </a:t>
            </a:r>
            <a:r>
              <a:rPr lang="en-US" sz="2000" b="0" dirty="0" err="1" smtClean="0">
                <a:latin typeface="+mj-lt"/>
              </a:rPr>
              <a:t>Design</a:t>
            </a:r>
            <a:r>
              <a:rPr lang="en-US" sz="2000" b="0" baseline="30000" dirty="0" err="1" smtClean="0">
                <a:latin typeface="+mj-lt"/>
              </a:rPr>
              <a:t>TM</a:t>
            </a:r>
            <a:endParaRPr lang="en-US" sz="2000" b="0" baseline="30000" dirty="0" smtClean="0">
              <a:latin typeface="+mj-lt"/>
            </a:endParaRPr>
          </a:p>
          <a:p>
            <a:pPr algn="l" defTabSz="3135313"/>
            <a:r>
              <a:rPr lang="en-US" sz="2800" b="0" baseline="30000" dirty="0" smtClean="0">
                <a:latin typeface="Lucida Calligraphy" pitchFamily="66" charset="0"/>
              </a:rPr>
              <a:t>Transforming Ideas Into Reality</a:t>
            </a:r>
            <a:endParaRPr lang="en-US" sz="2800" b="0" baseline="30000" dirty="0">
              <a:latin typeface="Lucida Calligraphy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58600" y="3448950"/>
            <a:ext cx="8519161" cy="57238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30000" y="9471544"/>
            <a:ext cx="12557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Team Members: Thor Smith, Steven Ellis,</a:t>
            </a:r>
          </a:p>
          <a:p>
            <a:pPr algn="l"/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Stephen Carlson, Alec Stephen Green</a:t>
            </a:r>
            <a:endParaRPr lang="en-US" sz="3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1" y="12697155"/>
            <a:ext cx="11172824" cy="7227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86919"/>
            <a:ext cx="6986587" cy="5239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2051" y="11923691"/>
            <a:ext cx="1207008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Headset Packaging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Semi-transparent display using an acrylic sheet with reflective film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Fresnel lens increases field of view and focusing distance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 is well balanced because of the front mounted display and rear mounted battery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Aluminum and plastic construction allows for a lightweight yet rigid frame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107399" y="3448950"/>
            <a:ext cx="10791825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PCB Layout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Multiple power supplies reduce noise coupling for better sensor performance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Size and form factor designed to fit with Raspberry PI motherboard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Uses STM32F4 microcontroller with FPU for unmatched sensor processing power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USB programming, battery sensing and charging, GPS, wireless radio, and 9-degree of freedom inertial measurement unit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4787" y="1057114"/>
            <a:ext cx="17268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Team 5 – Augmented Reality Simulator</a:t>
            </a:r>
            <a:endParaRPr lang="en-US" sz="7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3448950"/>
            <a:ext cx="10820400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/>
              <a:t>Project Overview: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/>
              <a:t>Players don the headset to experience an immersive multiplayer augmented reality </a:t>
            </a:r>
            <a:r>
              <a:rPr lang="en-US" sz="4000" b="0" dirty="0" err="1" smtClean="0"/>
              <a:t>Pacman</a:t>
            </a:r>
            <a:r>
              <a:rPr lang="en-US" sz="4000" b="0" dirty="0" smtClean="0"/>
              <a:t>-like game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/>
              <a:t>The semi-transparent display seamlessly integrates game objects with the real world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/>
              <a:t>Wireless multiplayer is facilitated by a central control unit</a:t>
            </a:r>
            <a:endParaRPr lang="en-US" sz="4000" b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dirty="0" smtClean="0"/>
              <a:t>Gameplay is based on geospatial data from GPS and head orientation from an IMU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1465942"/>
            <a:ext cx="7020856" cy="43674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189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Lucida Calligraphy</vt:lpstr>
      <vt:lpstr>Segoe UI</vt:lpstr>
      <vt:lpstr>Symbol</vt:lpstr>
      <vt:lpstr>Default Design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meyer</dc:creator>
  <cp:lastModifiedBy>Ellis, Steven D</cp:lastModifiedBy>
  <cp:revision>34</cp:revision>
  <dcterms:created xsi:type="dcterms:W3CDTF">2004-12-02T16:46:40Z</dcterms:created>
  <dcterms:modified xsi:type="dcterms:W3CDTF">2013-11-20T23:38:47Z</dcterms:modified>
</cp:coreProperties>
</file>