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1"/>
  </p:notesMasterIdLst>
  <p:sldIdLst>
    <p:sldId id="256" r:id="rId3"/>
    <p:sldId id="260" r:id="rId4"/>
    <p:sldId id="268" r:id="rId5"/>
    <p:sldId id="257" r:id="rId6"/>
    <p:sldId id="275" r:id="rId7"/>
    <p:sldId id="278" r:id="rId8"/>
    <p:sldId id="269" r:id="rId9"/>
    <p:sldId id="280" r:id="rId10"/>
    <p:sldId id="281" r:id="rId11"/>
    <p:sldId id="279" r:id="rId12"/>
    <p:sldId id="270" r:id="rId13"/>
    <p:sldId id="285" r:id="rId14"/>
    <p:sldId id="271" r:id="rId15"/>
    <p:sldId id="284" r:id="rId16"/>
    <p:sldId id="282" r:id="rId17"/>
    <p:sldId id="283" r:id="rId18"/>
    <p:sldId id="27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Whr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751307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[POWER CONSUMPTION]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4958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[PCB]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3" y="1447800"/>
            <a:ext cx="8880777" cy="5105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1703"/>
            <a:ext cx="8839200" cy="50814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233757"/>
              </p:ext>
            </p:extLst>
          </p:nvPr>
        </p:nvGraphicFramePr>
        <p:xfrm>
          <a:off x="304800" y="1676400"/>
          <a:ext cx="8458202" cy="4648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949"/>
                <a:gridCol w="2582234"/>
                <a:gridCol w="971808"/>
                <a:gridCol w="888510"/>
                <a:gridCol w="888510"/>
                <a:gridCol w="888510"/>
                <a:gridCol w="749681"/>
              </a:tblGrid>
              <a:tr h="232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Vendor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Shipping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Oshpark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DigiKey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Power Supply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BatterySpace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????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Packaging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????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20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605.22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1005.54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/>
              <a:t>computing is </a:t>
            </a:r>
            <a:r>
              <a:rPr lang="en-US" dirty="0" smtClean="0"/>
              <a:t>emerging quickly</a:t>
            </a:r>
          </a:p>
          <a:p>
            <a:pPr lvl="1"/>
            <a:r>
              <a:rPr lang="en-US" dirty="0" smtClean="0"/>
              <a:t>Google Glass, </a:t>
            </a:r>
            <a:r>
              <a:rPr lang="en-US" dirty="0" smtClean="0"/>
              <a:t>Samsung </a:t>
            </a:r>
            <a:r>
              <a:rPr lang="en-US" dirty="0"/>
              <a:t>Galaxy </a:t>
            </a:r>
            <a:r>
              <a:rPr lang="en-US" dirty="0" smtClean="0"/>
              <a:t>Gear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Oculus Rift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Combine </a:t>
            </a:r>
            <a:r>
              <a:rPr lang="en-US" dirty="0"/>
              <a:t>virtual reality with reality to create augmented </a:t>
            </a:r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Provide information</a:t>
            </a:r>
            <a:endParaRPr lang="en-US" dirty="0" smtClean="0"/>
          </a:p>
          <a:p>
            <a:pPr lvl="1"/>
            <a:r>
              <a:rPr lang="en-US" dirty="0" smtClean="0"/>
              <a:t>Promote Teamwork</a:t>
            </a:r>
          </a:p>
          <a:p>
            <a:pPr lvl="1"/>
            <a:r>
              <a:rPr lang="en-US" dirty="0" smtClean="0"/>
              <a:t>Decrease need for physical objects</a:t>
            </a:r>
            <a:endParaRPr lang="en-US" dirty="0" smtClean="0"/>
          </a:p>
          <a:p>
            <a:r>
              <a:rPr lang="en-US" dirty="0"/>
              <a:t>The design will need to satisfy the following </a:t>
            </a: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Portable </a:t>
            </a:r>
            <a:r>
              <a:rPr lang="en-US" dirty="0"/>
              <a:t>and </a:t>
            </a:r>
            <a:r>
              <a:rPr lang="en-US" dirty="0" smtClean="0"/>
              <a:t>Comfortable</a:t>
            </a:r>
            <a:endParaRPr lang="en-US" dirty="0"/>
          </a:p>
          <a:p>
            <a:pPr lvl="1"/>
            <a:r>
              <a:rPr lang="en-US" dirty="0" smtClean="0"/>
              <a:t>Track user position </a:t>
            </a:r>
            <a:r>
              <a:rPr lang="en-US" dirty="0"/>
              <a:t>and </a:t>
            </a:r>
            <a:r>
              <a:rPr lang="en-US" dirty="0" smtClean="0"/>
              <a:t>head orientation</a:t>
            </a:r>
            <a:endParaRPr lang="en-US" dirty="0"/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Transparent display, easy to see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when.</a:t>
            </a:r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</a:t>
            </a:r>
            <a:r>
              <a:rPr lang="en-US" sz="2200" dirty="0" smtClean="0"/>
              <a:t>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operation.</a:t>
            </a:r>
            <a:endParaRPr lang="en-US" sz="22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Children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laying </a:t>
            </a:r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>
                <a:solidFill>
                  <a:srgbClr val="FF0000"/>
                </a:solidFill>
              </a:rPr>
              <a:t>ames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Children Rely </a:t>
            </a:r>
            <a:r>
              <a:rPr lang="en-US" sz="2200" dirty="0">
                <a:solidFill>
                  <a:srgbClr val="FF0000"/>
                </a:solidFill>
              </a:rPr>
              <a:t>on “imaginary” objects placed in a select location.</a:t>
            </a:r>
          </a:p>
          <a:p>
            <a:r>
              <a:rPr lang="en-US" sz="2400" dirty="0" smtClean="0"/>
              <a:t>Educational </a:t>
            </a:r>
            <a:r>
              <a:rPr lang="en-US" sz="2400" dirty="0" smtClean="0"/>
              <a:t>Demonstrations</a:t>
            </a:r>
          </a:p>
          <a:p>
            <a:pPr lvl="1"/>
            <a:r>
              <a:rPr lang="en-US" sz="2200" dirty="0" smtClean="0"/>
              <a:t> Replace resources with virtual resources placed </a:t>
            </a:r>
            <a:r>
              <a:rPr lang="en-US" sz="2200" dirty="0"/>
              <a:t>in appropriate locations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Will </a:t>
            </a:r>
            <a:r>
              <a:rPr lang="en-US" sz="2800" dirty="0"/>
              <a:t>not focus on internet </a:t>
            </a:r>
            <a:r>
              <a:rPr lang="en-US" sz="2800" dirty="0" smtClean="0"/>
              <a:t>connectivity</a:t>
            </a:r>
          </a:p>
          <a:p>
            <a:r>
              <a:rPr lang="en-US" sz="2800" dirty="0" smtClean="0"/>
              <a:t>Allow for multiple simulations.</a:t>
            </a:r>
            <a:endParaRPr lang="en-US" sz="2800" dirty="0"/>
          </a:p>
          <a:p>
            <a:r>
              <a:rPr lang="en-US" sz="2800" dirty="0" smtClean="0"/>
              <a:t>Focus on Gaming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2579"/>
            <a:ext cx="3733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Provide the 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Mounting point for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06401"/>
            <a:ext cx="3505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200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r>
              <a:rPr lang="en-US" sz="2000" dirty="0" smtClean="0"/>
              <a:t> with CCU</a:t>
            </a:r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MacPan</a:t>
            </a:r>
            <a:r>
              <a:rPr lang="en-US" sz="2000" dirty="0" smtClean="0"/>
              <a:t>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To </a:t>
            </a:r>
            <a:r>
              <a:rPr lang="en-US" dirty="0" smtClean="0"/>
              <a:t>Date (Pha1)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713166"/>
              </p:ext>
            </p:extLst>
          </p:nvPr>
        </p:nvGraphicFramePr>
        <p:xfrm>
          <a:off x="381000" y="1524000"/>
          <a:ext cx="84074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kg 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kg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Framerate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FPS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 tracking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[???]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Brightness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nits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649</TotalTime>
  <Words>632</Words>
  <Application>Microsoft Office PowerPoint</Application>
  <PresentationFormat>On-screen Show (4:3)</PresentationFormat>
  <Paragraphs>231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 (PHA1)</vt:lpstr>
      <vt:lpstr>Accomplishments To Date (PHA1)</vt:lpstr>
      <vt:lpstr>Accomplishments To Date (Pha1)</vt:lpstr>
      <vt:lpstr>Accomplishments To Date (PHA2)</vt:lpstr>
      <vt:lpstr>Technical Ingenuity</vt:lpstr>
      <vt:lpstr>Execution overview – Timeline A</vt:lpstr>
      <vt:lpstr>Execution overview – Timeline B</vt:lpstr>
      <vt:lpstr>Execution overview - BUDGET</vt:lpstr>
      <vt:lpstr>COMPLICATIONS</vt:lpstr>
      <vt:lpstr>Opportunities</vt:lpstr>
      <vt:lpstr>Recommendations and Next Steps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95</cp:revision>
  <dcterms:created xsi:type="dcterms:W3CDTF">2013-09-03T13:42:12Z</dcterms:created>
  <dcterms:modified xsi:type="dcterms:W3CDTF">2014-02-12T21:26:42Z</dcterms:modified>
</cp:coreProperties>
</file>