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256" r:id="rId3"/>
    <p:sldId id="260" r:id="rId4"/>
    <p:sldId id="268" r:id="rId5"/>
    <p:sldId id="257" r:id="rId6"/>
    <p:sldId id="275" r:id="rId7"/>
    <p:sldId id="278" r:id="rId8"/>
    <p:sldId id="269" r:id="rId9"/>
    <p:sldId id="270" r:id="rId10"/>
    <p:sldId id="271" r:id="rId11"/>
    <p:sldId id="272" r:id="rId12"/>
    <p:sldId id="273" r:id="rId13"/>
    <p:sldId id="274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2/8/2014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Stephen Carlson</a:t>
            </a:r>
          </a:p>
          <a:p>
            <a:r>
              <a:rPr lang="en-US" dirty="0" smtClean="0"/>
              <a:t>Stephen Ellis</a:t>
            </a:r>
          </a:p>
          <a:p>
            <a:r>
              <a:rPr lang="en-US" dirty="0" smtClean="0"/>
              <a:t>Thor Smith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</a:t>
            </a:r>
            <a:r>
              <a:rPr lang="en-US" dirty="0" smtClean="0"/>
              <a:t>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7661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6673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76612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4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Wearable </a:t>
            </a:r>
            <a:r>
              <a:rPr lang="en-US" dirty="0"/>
              <a:t>computing is quickly becoming the next step of embedded systems evolution as evidenced by devices like Google Glass [1], the Samsung Galaxy </a:t>
            </a:r>
            <a:r>
              <a:rPr lang="en-US" dirty="0" smtClean="0"/>
              <a:t>Gear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Oculus Rift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challenge is to combine virtual reality with reality to create augmented reality in such a way as to enhance one’s ability to work on a team and allow virtual objects to take the place of physical items placed in select locations</a:t>
            </a:r>
            <a:r>
              <a:rPr lang="en-US" dirty="0" smtClean="0"/>
              <a:t>.</a:t>
            </a:r>
          </a:p>
          <a:p>
            <a:r>
              <a:rPr lang="en-US" dirty="0"/>
              <a:t>The design will need to satisfy the following </a:t>
            </a:r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Portability </a:t>
            </a:r>
            <a:r>
              <a:rPr lang="en-US" dirty="0"/>
              <a:t>and Comfortable Use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position of user and orientation of users head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Wireless Communication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to set up and use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must be transparent and cause minimal eye strain.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When </a:t>
            </a:r>
            <a:r>
              <a:rPr lang="en-US" sz="2200" dirty="0"/>
              <a:t>practicing for an artistic performance, people to know where they need to be and when.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training a new employee, the employee may need to be shown a physical demonstration of using the equipment and he or she may need observe how the machinery operates.</a:t>
            </a:r>
          </a:p>
          <a:p>
            <a:r>
              <a:rPr lang="en-US" sz="2200" dirty="0" smtClean="0"/>
              <a:t>Children </a:t>
            </a:r>
            <a:r>
              <a:rPr lang="en-US" sz="2200" dirty="0"/>
              <a:t>playing games outside rely on “imaginary” objects placed in a select location.</a:t>
            </a:r>
          </a:p>
          <a:p>
            <a:r>
              <a:rPr lang="en-US" sz="2200" dirty="0" smtClean="0"/>
              <a:t>Educational </a:t>
            </a:r>
            <a:r>
              <a:rPr lang="en-US" sz="2200" dirty="0"/>
              <a:t>demonstrations may require lots of equipment placed in appropriate locations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propose a headset and backpack solution. (Just like Incredible HUD, proof concept works)</a:t>
            </a:r>
          </a:p>
          <a:p>
            <a:r>
              <a:rPr lang="en-US" dirty="0" smtClean="0"/>
              <a:t>The </a:t>
            </a:r>
            <a:r>
              <a:rPr lang="en-US" dirty="0"/>
              <a:t>headset provides the display for the user and mounting point for head tracking sensors.</a:t>
            </a:r>
          </a:p>
          <a:p>
            <a:r>
              <a:rPr lang="en-US" dirty="0" smtClean="0"/>
              <a:t>The </a:t>
            </a:r>
            <a:r>
              <a:rPr lang="en-US" dirty="0"/>
              <a:t>backpack provides wireless communication, graphics rendering, and simulation logic.</a:t>
            </a:r>
          </a:p>
          <a:p>
            <a:r>
              <a:rPr lang="en-US" dirty="0" smtClean="0"/>
              <a:t>Will </a:t>
            </a:r>
            <a:r>
              <a:rPr lang="en-US" dirty="0"/>
              <a:t>not focus on internet connectivity (different from Google Glass/Samsung Galaxy)</a:t>
            </a:r>
          </a:p>
          <a:p>
            <a:r>
              <a:rPr lang="en-US" dirty="0" smtClean="0"/>
              <a:t>Allows </a:t>
            </a:r>
            <a:r>
              <a:rPr lang="en-US" dirty="0"/>
              <a:t>multiple simulations to be loaded onto the device in a modular fashion.</a:t>
            </a:r>
          </a:p>
          <a:p>
            <a:r>
              <a:rPr lang="en-US" dirty="0" smtClean="0"/>
              <a:t>Will </a:t>
            </a:r>
            <a:r>
              <a:rPr lang="en-US" dirty="0"/>
              <a:t>focus on gaming as an open-ended way to push the limits of the technology and generate excitement/creativity for the project development.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" y="228600"/>
            <a:ext cx="9067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486</TotalTime>
  <Words>348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Technical Ingenuity</vt:lpstr>
      <vt:lpstr>Execution overview</vt:lpstr>
      <vt:lpstr>COMPLICATIONS</vt:lpstr>
      <vt:lpstr>Opportunities</vt:lpstr>
      <vt:lpstr>Recommendations and Next Steps</vt:lpstr>
      <vt:lpstr>Questions / Discussion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Smith, Thor A</cp:lastModifiedBy>
  <cp:revision>66</cp:revision>
  <dcterms:created xsi:type="dcterms:W3CDTF">2013-09-03T13:42:12Z</dcterms:created>
  <dcterms:modified xsi:type="dcterms:W3CDTF">2014-02-08T22:04:24Z</dcterms:modified>
</cp:coreProperties>
</file>