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67" r:id="rId4"/>
    <p:sldId id="269" r:id="rId5"/>
    <p:sldId id="265" r:id="rId6"/>
    <p:sldId id="262" r:id="rId7"/>
    <p:sldId id="257" r:id="rId8"/>
    <p:sldId id="258" r:id="rId9"/>
    <p:sldId id="263" r:id="rId10"/>
    <p:sldId id="261" r:id="rId11"/>
    <p:sldId id="259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8EEF8-C8C9-43F1-A3A5-733E730FC175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22CF2-3609-4D0F-B4E0-65F4D200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1939-B595-4E60-8E63-7E65E6153AEE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EDD3-7B13-4751-9B9D-EB3D86AEB141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048B-D1D7-4D5E-9678-8ACEED705B8B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42B7-CBEA-4025-A0D2-C859235FCAA3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78EA-B459-45B3-9DC6-8ECC0016F0CC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5395-EECC-42BA-9380-CB5106612400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FA43-3E23-45A4-A429-233DB103EA82}" type="datetime1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831-548C-459A-B8AD-667F6B30247E}" type="datetime1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087-971A-4547-A568-C36999E8CE44}" type="datetime1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7E2-F581-4F58-8B16-97AE57FC5C03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073240A-7BA0-49D7-8CC0-0CE00170C00B}" type="datetime1">
              <a:rPr lang="en-US" smtClean="0"/>
              <a:t>9/10/2013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66801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668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1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88A801-EBA6-493C-81F5-994D5D7595DE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key.com/" TargetMode="External"/><Relationship Id="rId2" Type="http://schemas.openxmlformats.org/officeDocument/2006/relationships/hyperlink" Target="http://www.sparkfun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Constraint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/>
              <a:t>Team 05 Augmented Reality Project</a:t>
            </a:r>
          </a:p>
          <a:p>
            <a:pPr algn="ctr"/>
            <a:r>
              <a:rPr lang="en-US" sz="2400" dirty="0" smtClean="0"/>
              <a:t>TCSP #02</a:t>
            </a:r>
          </a:p>
          <a:p>
            <a:pPr algn="ctr"/>
            <a:r>
              <a:rPr lang="en-US" sz="2400" dirty="0" smtClean="0"/>
              <a:t>Stephen Carlson, Steven Ellis, Alec Stephen Green, Thor Smith</a:t>
            </a:r>
          </a:p>
        </p:txBody>
      </p:sp>
    </p:spTree>
    <p:extLst>
      <p:ext uri="{BB962C8B-B14F-4D97-AF65-F5344CB8AC3E}">
        <p14:creationId xmlns:p14="http://schemas.microsoft.com/office/powerpoint/2010/main" val="259444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Photo credits:</a:t>
            </a:r>
          </a:p>
          <a:p>
            <a:r>
              <a:rPr lang="en-US" dirty="0" smtClean="0">
                <a:hlinkClick r:id="rId2"/>
              </a:rPr>
              <a:t>http://www.sparkfun.com/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http://www.digikey.com/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Measurement 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ST-EVALMKI108V2</a:t>
            </a:r>
          </a:p>
          <a:p>
            <a:pPr lvl="1"/>
            <a:r>
              <a:rPr lang="en-US" dirty="0" smtClean="0"/>
              <a:t>9 DOF</a:t>
            </a:r>
          </a:p>
          <a:p>
            <a:pPr lvl="1"/>
            <a:r>
              <a:rPr lang="en-US" dirty="0" smtClean="0"/>
              <a:t>Low-cost ($27)</a:t>
            </a:r>
          </a:p>
          <a:p>
            <a:pPr lvl="1"/>
            <a:r>
              <a:rPr lang="en-US" dirty="0" smtClean="0"/>
              <a:t>16-16-12 bit resolution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Low noise density</a:t>
            </a:r>
          </a:p>
          <a:p>
            <a:pPr lvl="1"/>
            <a:r>
              <a:rPr lang="en-US" dirty="0" smtClean="0"/>
              <a:t>High resonant frequency</a:t>
            </a:r>
          </a:p>
          <a:p>
            <a:pPr lvl="1"/>
            <a:r>
              <a:rPr lang="en-US" dirty="0" smtClean="0"/>
              <a:t>Well-documented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MPU-9150</a:t>
            </a:r>
          </a:p>
          <a:p>
            <a:pPr lvl="1"/>
            <a:r>
              <a:rPr lang="en-US" dirty="0" smtClean="0"/>
              <a:t>9 DOF</a:t>
            </a:r>
          </a:p>
          <a:p>
            <a:pPr lvl="1"/>
            <a:r>
              <a:rPr lang="en-US" dirty="0" smtClean="0"/>
              <a:t>Single-chip</a:t>
            </a:r>
          </a:p>
          <a:p>
            <a:pPr lvl="1"/>
            <a:r>
              <a:rPr lang="en-US" dirty="0" smtClean="0"/>
              <a:t>16-16-13 bit resolution</a:t>
            </a:r>
          </a:p>
          <a:p>
            <a:pPr lvl="1"/>
            <a:r>
              <a:rPr lang="en-US" dirty="0" smtClean="0"/>
              <a:t>On-chip DSP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2050" name="Picture 2" descr="https://dlnmh9ip6v2uc.cloudfront.net/images/products/1/1/4/8/6/11486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0800" y="4572000"/>
            <a:ext cx="2104501" cy="17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ownload.siliconexpert.com/pdfs/2013/1/30/7/47/19/549/st_/manual/steval-mki108v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52600" y="5340925"/>
            <a:ext cx="1428750" cy="9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Venus GPS</a:t>
            </a:r>
          </a:p>
          <a:p>
            <a:pPr lvl="1"/>
            <a:r>
              <a:rPr lang="en-US" dirty="0" smtClean="0"/>
              <a:t>20Hz Update</a:t>
            </a:r>
          </a:p>
          <a:p>
            <a:pPr lvl="1"/>
            <a:r>
              <a:rPr lang="en-US" dirty="0" smtClean="0"/>
              <a:t>$60 (incl. antenna)</a:t>
            </a:r>
          </a:p>
          <a:p>
            <a:pPr lvl="1"/>
            <a:r>
              <a:rPr lang="en-US" dirty="0" smtClean="0"/>
              <a:t>External antenna</a:t>
            </a:r>
            <a:endParaRPr lang="en-US" dirty="0"/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High resolution</a:t>
            </a:r>
          </a:p>
          <a:p>
            <a:pPr lvl="1"/>
            <a:r>
              <a:rPr lang="en-US" dirty="0" smtClean="0"/>
              <a:t>Good reception quality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GP-635T</a:t>
            </a:r>
          </a:p>
          <a:p>
            <a:pPr lvl="1"/>
            <a:r>
              <a:rPr lang="en-US" dirty="0" smtClean="0"/>
              <a:t>5Hz Update</a:t>
            </a:r>
          </a:p>
          <a:p>
            <a:pPr lvl="1"/>
            <a:r>
              <a:rPr lang="en-US" dirty="0" smtClean="0"/>
              <a:t>$40</a:t>
            </a:r>
          </a:p>
          <a:p>
            <a:pPr lvl="1"/>
            <a:r>
              <a:rPr lang="en-US" dirty="0" smtClean="0"/>
              <a:t>Integrated antenna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Slow update rate</a:t>
            </a:r>
          </a:p>
          <a:p>
            <a:pPr lvl="1"/>
            <a:r>
              <a:rPr lang="en-US" dirty="0" smtClean="0"/>
              <a:t>Difficult to interface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3074" name="Picture 2" descr="https://dlnmh9ip6v2uc.cloudfront.net/images/products/1/1/0/5/8/11058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0" y="5105400"/>
            <a:ext cx="1219200" cy="12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lnmh9ip6v2uc.cloudfront.net/images/products/1/1/5/7/1/11571-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4908093"/>
            <a:ext cx="1676400" cy="14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err="1" smtClean="0"/>
              <a:t>Digi</a:t>
            </a:r>
            <a:r>
              <a:rPr lang="en-US" dirty="0" smtClean="0"/>
              <a:t> </a:t>
            </a:r>
            <a:r>
              <a:rPr lang="en-US" dirty="0" err="1" smtClean="0"/>
              <a:t>Xbee</a:t>
            </a:r>
            <a:r>
              <a:rPr lang="en-US" dirty="0" smtClean="0"/>
              <a:t> Pro</a:t>
            </a:r>
          </a:p>
          <a:p>
            <a:pPr lvl="1"/>
            <a:r>
              <a:rPr lang="en-US" dirty="0" smtClean="0"/>
              <a:t>Self-contained</a:t>
            </a:r>
          </a:p>
          <a:p>
            <a:pPr lvl="1"/>
            <a:r>
              <a:rPr lang="en-US" dirty="0" smtClean="0"/>
              <a:t>No need for smartphone</a:t>
            </a:r>
          </a:p>
          <a:p>
            <a:pPr lvl="1"/>
            <a:r>
              <a:rPr lang="en-US" dirty="0" smtClean="0"/>
              <a:t>Tested 300m range</a:t>
            </a:r>
          </a:p>
          <a:p>
            <a:pPr lvl="1"/>
            <a:r>
              <a:rPr lang="en-US" dirty="0" smtClean="0"/>
              <a:t>$40/unit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No phone application required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Bluetooth + Cell Radio</a:t>
            </a:r>
          </a:p>
          <a:p>
            <a:pPr lvl="1"/>
            <a:r>
              <a:rPr lang="en-US" dirty="0" smtClean="0"/>
              <a:t>Infrastructure exists</a:t>
            </a:r>
          </a:p>
          <a:p>
            <a:pPr lvl="1"/>
            <a:r>
              <a:rPr lang="en-US" dirty="0" smtClean="0"/>
              <a:t>Unlimited range</a:t>
            </a:r>
          </a:p>
          <a:p>
            <a:pPr lvl="1"/>
            <a:r>
              <a:rPr lang="en-US" dirty="0" smtClean="0"/>
              <a:t>Use 3G/4G/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$20/unit + Smartphone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propose </a:t>
            </a:r>
            <a:r>
              <a:rPr lang="en-US" dirty="0" smtClean="0"/>
              <a:t>an </a:t>
            </a:r>
            <a:r>
              <a:rPr lang="en-US" i="1" dirty="0"/>
              <a:t>augmented reality simulator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at least one user to play an electronic game in a mobile, outdoor environment</a:t>
            </a:r>
          </a:p>
          <a:p>
            <a:pPr lvl="1"/>
            <a:r>
              <a:rPr lang="en-US" dirty="0"/>
              <a:t>Intended for gaming and other simulations that require an augmented environment</a:t>
            </a:r>
          </a:p>
          <a:p>
            <a:r>
              <a:rPr lang="en-US" dirty="0"/>
              <a:t>Contains two primary parts: a </a:t>
            </a:r>
            <a:r>
              <a:rPr lang="en-US" b="1" dirty="0"/>
              <a:t>headset</a:t>
            </a:r>
            <a:r>
              <a:rPr lang="en-US" dirty="0"/>
              <a:t> and a </a:t>
            </a:r>
            <a:r>
              <a:rPr lang="en-US" b="1" dirty="0"/>
              <a:t>central control unit</a:t>
            </a:r>
            <a:r>
              <a:rPr lang="en-US" dirty="0"/>
              <a:t> (CCU)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headset</a:t>
            </a:r>
            <a:r>
              <a:rPr lang="en-US" dirty="0"/>
              <a:t> is </a:t>
            </a:r>
            <a:r>
              <a:rPr lang="en-US" dirty="0" smtClean="0"/>
              <a:t>worn </a:t>
            </a:r>
            <a:r>
              <a:rPr lang="en-US" dirty="0"/>
              <a:t>by the </a:t>
            </a:r>
            <a:r>
              <a:rPr lang="en-US" dirty="0" smtClean="0"/>
              <a:t>user and overlays images of game objects on the user’s </a:t>
            </a:r>
            <a:r>
              <a:rPr lang="en-US" dirty="0" smtClean="0"/>
              <a:t>view of the </a:t>
            </a:r>
            <a:r>
              <a:rPr lang="en-US" dirty="0" smtClean="0"/>
              <a:t>environment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CCU</a:t>
            </a:r>
            <a:r>
              <a:rPr lang="en-US" dirty="0" smtClean="0"/>
              <a:t> </a:t>
            </a:r>
            <a:r>
              <a:rPr lang="en-US" dirty="0" smtClean="0"/>
              <a:t>remains stationary and </a:t>
            </a:r>
            <a:r>
              <a:rPr lang="en-US" dirty="0" smtClean="0"/>
              <a:t>communicates information to the headset about simulation logic.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34290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Exploring possibility of using another Raspberry PI Model A for rendering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799"/>
            <a:ext cx="5063215" cy="550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7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ability to render graphics based on the orientation of the user’s head.</a:t>
            </a:r>
          </a:p>
          <a:p>
            <a:r>
              <a:rPr lang="en-US" dirty="0"/>
              <a:t>An ability to render graphics based on the user’s current geospatial location.</a:t>
            </a:r>
          </a:p>
          <a:p>
            <a:r>
              <a:rPr lang="en-US" dirty="0"/>
              <a:t>An ability to monitor and display the battery power level of the headset to the user.</a:t>
            </a:r>
          </a:p>
          <a:p>
            <a:r>
              <a:rPr lang="en-US" dirty="0"/>
              <a:t>An ability to </a:t>
            </a:r>
            <a:r>
              <a:rPr lang="en-US" dirty="0" smtClean="0"/>
              <a:t>monitor and display the status and quality of the wireless connection to the central control unit.</a:t>
            </a:r>
            <a:endParaRPr lang="en-US" dirty="0"/>
          </a:p>
          <a:p>
            <a:r>
              <a:rPr lang="en-US" dirty="0"/>
              <a:t>An ability to load </a:t>
            </a:r>
            <a:r>
              <a:rPr lang="en-US" dirty="0" smtClean="0"/>
              <a:t>headset </a:t>
            </a:r>
            <a:r>
              <a:rPr lang="en-US" dirty="0" smtClean="0"/>
              <a:t>graphics </a:t>
            </a:r>
            <a:r>
              <a:rPr lang="en-US" dirty="0"/>
              <a:t>for a new simulation </a:t>
            </a:r>
            <a:r>
              <a:rPr lang="en-US" dirty="0" smtClean="0"/>
              <a:t>without re-flashing </a:t>
            </a:r>
            <a:r>
              <a:rPr lang="en-US" dirty="0"/>
              <a:t>software on the headset’s microcontroller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Headset</a:t>
            </a:r>
          </a:p>
          <a:p>
            <a:pPr lvl="1"/>
            <a:r>
              <a:rPr lang="en-US" dirty="0" smtClean="0"/>
              <a:t>Render graphics (PSSC #1, 2)</a:t>
            </a:r>
          </a:p>
          <a:p>
            <a:pPr lvl="1"/>
            <a:r>
              <a:rPr lang="en-US" dirty="0" smtClean="0"/>
              <a:t>GPS (#2) and IMU (#1) interfacing</a:t>
            </a:r>
          </a:p>
          <a:p>
            <a:pPr lvl="1"/>
            <a:r>
              <a:rPr lang="en-US" dirty="0" smtClean="0"/>
              <a:t>Wireless communication (#4)</a:t>
            </a:r>
          </a:p>
          <a:p>
            <a:pPr lvl="1"/>
            <a:r>
              <a:rPr lang="en-US" dirty="0" smtClean="0"/>
              <a:t>Battery monitor (#3) interfacing</a:t>
            </a:r>
          </a:p>
          <a:p>
            <a:r>
              <a:rPr lang="en-US" dirty="0" smtClean="0"/>
              <a:t>Central control unit</a:t>
            </a:r>
          </a:p>
          <a:p>
            <a:pPr lvl="1"/>
            <a:r>
              <a:rPr lang="en-US" dirty="0" smtClean="0"/>
              <a:t>Wireless communication (#4)</a:t>
            </a:r>
          </a:p>
          <a:p>
            <a:pPr lvl="1"/>
            <a:r>
              <a:rPr lang="en-US" dirty="0" smtClean="0"/>
              <a:t>Data storage (#5)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capable of rendering graphics</a:t>
            </a:r>
          </a:p>
          <a:p>
            <a:pPr lvl="1"/>
            <a:r>
              <a:rPr lang="en-US" dirty="0" smtClean="0"/>
              <a:t>128 KB or more of RAM</a:t>
            </a:r>
          </a:p>
          <a:p>
            <a:pPr lvl="1"/>
            <a:r>
              <a:rPr lang="en-US" dirty="0" smtClean="0"/>
              <a:t>High speed for floating point math</a:t>
            </a:r>
          </a:p>
          <a:p>
            <a:r>
              <a:rPr lang="en-US" dirty="0" smtClean="0"/>
              <a:t>Required external peripherals</a:t>
            </a:r>
          </a:p>
          <a:p>
            <a:pPr lvl="1"/>
            <a:r>
              <a:rPr lang="en-US" dirty="0" smtClean="0"/>
              <a:t>2 UART (GPS, Wireless module)</a:t>
            </a:r>
          </a:p>
          <a:p>
            <a:pPr lvl="1"/>
            <a:r>
              <a:rPr lang="en-US" dirty="0" smtClean="0"/>
              <a:t>1 SPI (Display/Motherboard connector)</a:t>
            </a:r>
          </a:p>
          <a:p>
            <a:pPr lvl="1"/>
            <a:r>
              <a:rPr lang="en-US" dirty="0" smtClean="0"/>
              <a:t>1 I2C (Power Monitor, IMU)</a:t>
            </a:r>
          </a:p>
          <a:p>
            <a:pPr lvl="1"/>
            <a:r>
              <a:rPr lang="en-US" dirty="0" smtClean="0"/>
              <a:t>At least 10 additional GPIO pins</a:t>
            </a:r>
          </a:p>
          <a:p>
            <a:r>
              <a:rPr lang="en-US" dirty="0" smtClean="0"/>
              <a:t>Prefer 3.3V supply and 3.3V I/O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23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STM32F405RGT6</a:t>
            </a:r>
          </a:p>
          <a:p>
            <a:pPr lvl="1"/>
            <a:r>
              <a:rPr lang="en-US" dirty="0" smtClean="0"/>
              <a:t>ARM-Cortex M4F</a:t>
            </a:r>
          </a:p>
          <a:p>
            <a:pPr lvl="1"/>
            <a:r>
              <a:rPr lang="en-US" dirty="0" smtClean="0"/>
              <a:t>168 MHz </a:t>
            </a:r>
            <a:r>
              <a:rPr lang="en-US" b="1" dirty="0" smtClean="0"/>
              <a:t>with FPU</a:t>
            </a:r>
          </a:p>
          <a:p>
            <a:pPr lvl="1"/>
            <a:r>
              <a:rPr lang="en-US" dirty="0" smtClean="0"/>
              <a:t>192 KB RAM</a:t>
            </a:r>
          </a:p>
          <a:p>
            <a:pPr lvl="1"/>
            <a:r>
              <a:rPr lang="en-US" dirty="0" smtClean="0"/>
              <a:t>64 LQFP 51 I/O</a:t>
            </a:r>
          </a:p>
          <a:p>
            <a:pPr lvl="1"/>
            <a:r>
              <a:rPr lang="en-US" dirty="0" smtClean="0"/>
              <a:t>$11 single quantity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FPU (1 cycle multiply!)</a:t>
            </a:r>
          </a:p>
          <a:p>
            <a:pPr lvl="1"/>
            <a:r>
              <a:rPr lang="en-US" dirty="0" smtClean="0"/>
              <a:t>Large </a:t>
            </a:r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Independent DMA/ART Accelerator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23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PIC32MX695F512H</a:t>
            </a:r>
          </a:p>
          <a:p>
            <a:pPr lvl="1"/>
            <a:r>
              <a:rPr lang="en-US" dirty="0" smtClean="0"/>
              <a:t>PIC 32-bit</a:t>
            </a:r>
          </a:p>
          <a:p>
            <a:pPr lvl="1"/>
            <a:r>
              <a:rPr lang="en-US" dirty="0" smtClean="0"/>
              <a:t>80 MHz</a:t>
            </a:r>
          </a:p>
          <a:p>
            <a:pPr lvl="1"/>
            <a:r>
              <a:rPr lang="en-US" dirty="0" smtClean="0"/>
              <a:t>128 KB RAM</a:t>
            </a:r>
          </a:p>
          <a:p>
            <a:pPr lvl="1"/>
            <a:r>
              <a:rPr lang="en-US" dirty="0" smtClean="0"/>
              <a:t>64 TQFP 53 I/O</a:t>
            </a:r>
            <a:endParaRPr lang="en-US" dirty="0"/>
          </a:p>
          <a:p>
            <a:pPr lvl="1"/>
            <a:r>
              <a:rPr lang="en-US" dirty="0" smtClean="0"/>
              <a:t>$10 single quantity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Inefficient architecture</a:t>
            </a:r>
          </a:p>
          <a:p>
            <a:pPr lvl="1"/>
            <a:r>
              <a:rPr lang="en-US" dirty="0" smtClean="0"/>
              <a:t>Slower clock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central control unit (CCU)</a:t>
            </a:r>
          </a:p>
          <a:p>
            <a:pPr lvl="1"/>
            <a:r>
              <a:rPr lang="en-US" dirty="0" smtClean="0"/>
              <a:t>Game logic</a:t>
            </a:r>
          </a:p>
          <a:p>
            <a:pPr lvl="1"/>
            <a:r>
              <a:rPr lang="en-US" dirty="0" smtClean="0"/>
              <a:t>Memory buffer storage for game objects</a:t>
            </a:r>
          </a:p>
          <a:p>
            <a:pPr lvl="1"/>
            <a:r>
              <a:rPr lang="en-US" dirty="0" smtClean="0"/>
              <a:t>Potential future use for complex rendering</a:t>
            </a:r>
          </a:p>
          <a:p>
            <a:pPr lvl="2"/>
            <a:r>
              <a:rPr lang="en-US" dirty="0" smtClean="0"/>
              <a:t>Power usage should be suitable for batteries</a:t>
            </a:r>
            <a:endParaRPr lang="en-US" dirty="0"/>
          </a:p>
          <a:p>
            <a:r>
              <a:rPr lang="en-US" dirty="0" smtClean="0"/>
              <a:t>Required peripherals</a:t>
            </a:r>
          </a:p>
          <a:p>
            <a:pPr lvl="1"/>
            <a:r>
              <a:rPr lang="en-US" dirty="0" smtClean="0"/>
              <a:t>USB for user input device</a:t>
            </a:r>
          </a:p>
          <a:p>
            <a:pPr lvl="1"/>
            <a:r>
              <a:rPr lang="en-US" dirty="0" smtClean="0"/>
              <a:t>1 UART (or USB UART) for Wireless module</a:t>
            </a:r>
          </a:p>
          <a:p>
            <a:pPr lvl="1"/>
            <a:r>
              <a:rPr lang="en-US" dirty="0" smtClean="0"/>
              <a:t>Display output (HDMI, Composite, VGA)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Motherboard/Graphics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1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Raspberry PI Model A</a:t>
            </a:r>
          </a:p>
          <a:p>
            <a:pPr lvl="1"/>
            <a:r>
              <a:rPr lang="en-US" dirty="0" smtClean="0"/>
              <a:t>Low-cost ($40 total)</a:t>
            </a:r>
          </a:p>
          <a:p>
            <a:pPr lvl="1"/>
            <a:r>
              <a:rPr lang="en-US" dirty="0" smtClean="0"/>
              <a:t>700 MHz ARMv6T</a:t>
            </a:r>
          </a:p>
          <a:p>
            <a:pPr lvl="1"/>
            <a:r>
              <a:rPr lang="en-US" dirty="0" smtClean="0"/>
              <a:t>Low-power (2W)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Community support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1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Intel Atom/FPGA Board</a:t>
            </a:r>
          </a:p>
          <a:p>
            <a:pPr lvl="1"/>
            <a:r>
              <a:rPr lang="en-US" dirty="0" smtClean="0"/>
              <a:t>Cornell Cup</a:t>
            </a:r>
          </a:p>
          <a:p>
            <a:pPr lvl="1"/>
            <a:r>
              <a:rPr lang="en-US" dirty="0" smtClean="0"/>
              <a:t>Intel Atom processor</a:t>
            </a:r>
          </a:p>
          <a:p>
            <a:pPr lvl="1"/>
            <a:r>
              <a:rPr lang="en-US" dirty="0" smtClean="0"/>
              <a:t>On-board FPGA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Learning curve</a:t>
            </a:r>
            <a:endParaRPr lang="en-US" dirty="0" smtClean="0"/>
          </a:p>
          <a:p>
            <a:pPr lvl="1"/>
            <a:r>
              <a:rPr lang="en-US" dirty="0" smtClean="0"/>
              <a:t>“Over kill”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1026" name="Picture 2" descr="http://downloads.element14.com/pi-images/raspberry-pi-mode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4140" y="4478286"/>
            <a:ext cx="149926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erasic.com.tw/attachment/archive/529/image/DE2i-150_Rev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62600" y="4572000"/>
            <a:ext cx="2393419" cy="176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3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96</TotalTime>
  <Words>635</Words>
  <Application>Microsoft Office PowerPoint</Application>
  <PresentationFormat>On-screen Show (4:3)</PresentationFormat>
  <Paragraphs>147</Paragraphs>
  <Slides>13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Design Constraint Analysis</vt:lpstr>
      <vt:lpstr>Abstract</vt:lpstr>
      <vt:lpstr>Functional Block Diagram</vt:lpstr>
      <vt:lpstr>PSSC Review</vt:lpstr>
      <vt:lpstr>Controller Requirements</vt:lpstr>
      <vt:lpstr>Microcontroller</vt:lpstr>
      <vt:lpstr>Microcontroller</vt:lpstr>
      <vt:lpstr>Motherboard</vt:lpstr>
      <vt:lpstr>Motherboard/Graphics</vt:lpstr>
      <vt:lpstr>Questions</vt:lpstr>
      <vt:lpstr>Inertial Measurement Unit</vt:lpstr>
      <vt:lpstr>Positioning System</vt:lpstr>
      <vt:lpstr>Wireless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Constraint Analysis</dc:title>
  <dc:creator>Stephen Carlson</dc:creator>
  <cp:lastModifiedBy>Stephen Carlson</cp:lastModifiedBy>
  <cp:revision>50</cp:revision>
  <dcterms:created xsi:type="dcterms:W3CDTF">2013-09-10T16:46:28Z</dcterms:created>
  <dcterms:modified xsi:type="dcterms:W3CDTF">2013-09-11T02:10:45Z</dcterms:modified>
</cp:coreProperties>
</file>