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256" r:id="rId3"/>
    <p:sldId id="260" r:id="rId4"/>
    <p:sldId id="268" r:id="rId5"/>
    <p:sldId id="257" r:id="rId6"/>
    <p:sldId id="275" r:id="rId7"/>
    <p:sldId id="278" r:id="rId8"/>
    <p:sldId id="288" r:id="rId9"/>
    <p:sldId id="269" r:id="rId10"/>
    <p:sldId id="280" r:id="rId11"/>
    <p:sldId id="286" r:id="rId12"/>
    <p:sldId id="279" r:id="rId13"/>
    <p:sldId id="270" r:id="rId14"/>
    <p:sldId id="285" r:id="rId15"/>
    <p:sldId id="271" r:id="rId16"/>
    <p:sldId id="289" r:id="rId17"/>
    <p:sldId id="284" r:id="rId18"/>
    <p:sldId id="282" r:id="rId19"/>
    <p:sldId id="283" r:id="rId20"/>
    <p:sldId id="274" r:id="rId21"/>
    <p:sldId id="267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78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Stephen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24867"/>
              </p:ext>
            </p:extLst>
          </p:nvPr>
        </p:nvGraphicFramePr>
        <p:xfrm>
          <a:off x="152400" y="1173729"/>
          <a:ext cx="8821039" cy="5166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1929447"/>
                <a:gridCol w="2566353"/>
                <a:gridCol w="2420239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(Current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Estimate)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m range, 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user can start up and use device without 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Simultaneous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1026" name="Picture 2" descr="D:\DSC009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9752" y="2667000"/>
            <a:ext cx="2559802" cy="19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814786"/>
            <a:ext cx="1714907" cy="15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9" b="-207"/>
          <a:stretch/>
        </p:blipFill>
        <p:spPr>
          <a:xfrm>
            <a:off x="152400" y="1371600"/>
            <a:ext cx="8834213" cy="5334000"/>
          </a:xfrm>
        </p:spPr>
      </p:pic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66992"/>
              </p:ext>
            </p:extLst>
          </p:nvPr>
        </p:nvGraphicFramePr>
        <p:xfrm>
          <a:off x="152400" y="1371599"/>
          <a:ext cx="5212116" cy="4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019"/>
                <a:gridCol w="1015583"/>
                <a:gridCol w="928532"/>
                <a:gridCol w="928532"/>
                <a:gridCol w="783450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Vendor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BatterySpace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Adafruit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Adafruit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Sparkfun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Various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OSH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DigiKey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BatterySpace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Fuel 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DigiKey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printed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Purdue IEEE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521.65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739.66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Novelty of design avoids many AR patents</a:t>
            </a:r>
          </a:p>
          <a:p>
            <a:pPr lvl="2"/>
            <a:r>
              <a:rPr lang="en-US" sz="2000" dirty="0" smtClean="0"/>
              <a:t>Large fraction specifically mention cameras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</a:p>
          <a:p>
            <a:pPr lvl="1"/>
            <a:r>
              <a:rPr lang="en-US" sz="20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augmented reality </a:t>
            </a:r>
            <a:r>
              <a:rPr lang="en-US" dirty="0"/>
              <a:t>is </a:t>
            </a:r>
            <a:r>
              <a:rPr lang="en-US" dirty="0" smtClean="0"/>
              <a:t>emerging quickly</a:t>
            </a:r>
          </a:p>
          <a:p>
            <a:pPr lvl="1"/>
            <a:r>
              <a:rPr lang="en-US" dirty="0" smtClean="0"/>
              <a:t>Google Glass, Oculus Rift, Epson BT-100</a:t>
            </a:r>
          </a:p>
          <a:p>
            <a:pPr lvl="1"/>
            <a:r>
              <a:rPr lang="en-US" dirty="0" smtClean="0"/>
              <a:t>Provide information</a:t>
            </a:r>
          </a:p>
          <a:p>
            <a:pPr lvl="1"/>
            <a:r>
              <a:rPr lang="en-US" dirty="0" smtClean="0"/>
              <a:t>Promote teamwork</a:t>
            </a:r>
          </a:p>
          <a:p>
            <a:pPr lvl="1"/>
            <a:r>
              <a:rPr lang="en-US" dirty="0" smtClean="0"/>
              <a:t>Decrease need for physical objects</a:t>
            </a:r>
          </a:p>
          <a:p>
            <a:r>
              <a:rPr lang="en-US" dirty="0" smtClean="0"/>
              <a:t>Design Requirements:</a:t>
            </a:r>
          </a:p>
          <a:p>
            <a:pPr lvl="1"/>
            <a:r>
              <a:rPr lang="en-US" dirty="0" smtClean="0"/>
              <a:t>Portable </a:t>
            </a:r>
            <a:r>
              <a:rPr lang="en-US" dirty="0"/>
              <a:t>and </a:t>
            </a:r>
            <a:r>
              <a:rPr lang="en-US" dirty="0" smtClean="0"/>
              <a:t>Comfortable</a:t>
            </a:r>
            <a:endParaRPr lang="en-US" dirty="0"/>
          </a:p>
          <a:p>
            <a:pPr lvl="1"/>
            <a:r>
              <a:rPr lang="en-US" dirty="0" smtClean="0"/>
              <a:t>Track user position </a:t>
            </a:r>
            <a:r>
              <a:rPr lang="en-US" dirty="0"/>
              <a:t>and </a:t>
            </a:r>
            <a:r>
              <a:rPr lang="en-US" dirty="0" smtClean="0"/>
              <a:t>head orientation</a:t>
            </a:r>
            <a:endParaRPr lang="en-US" dirty="0"/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Transparent display, easy to see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Children Playing Games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Rely on “imaginary” objects placed in a select location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pPr lvl="1"/>
            <a:r>
              <a:rPr lang="en-US" sz="2600" dirty="0" smtClean="0"/>
              <a:t>Different permutations of same simulation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2579"/>
            <a:ext cx="37338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Provide the 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Mounting point for sensors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06401"/>
            <a:ext cx="3505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Picture 483" descr="U:\Users\Stephen\Documents\Backup\PRGM\Robotics\STM32\SeniorDesign\doc\BlockDiagram_CC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39750"/>
            <a:ext cx="86487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PHASE 1 S/D</a:t>
            </a:r>
          </a:p>
          <a:p>
            <a:endParaRPr lang="en-US" sz="8000" dirty="0"/>
          </a:p>
          <a:p>
            <a:r>
              <a:rPr lang="en-US" sz="8000" dirty="0" smtClean="0"/>
              <a:t>PHASE 2 CCUP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management</a:t>
            </a:r>
          </a:p>
          <a:p>
            <a:pPr lvl="2"/>
            <a:r>
              <a:rPr lang="en-US" dirty="0" smtClean="0"/>
              <a:t>Battery charging</a:t>
            </a:r>
          </a:p>
          <a:p>
            <a:pPr lvl="2"/>
            <a:r>
              <a:rPr lang="en-US" dirty="0" smtClean="0"/>
              <a:t>Battery fuel gauge</a:t>
            </a:r>
          </a:p>
          <a:p>
            <a:pPr lvl="2"/>
            <a:r>
              <a:rPr lang="en-US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rails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Pi and micro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850</TotalTime>
  <Words>678</Words>
  <Application>Microsoft Office PowerPoint</Application>
  <PresentationFormat>On-screen Show (4:3)</PresentationFormat>
  <Paragraphs>247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125</cp:revision>
  <dcterms:created xsi:type="dcterms:W3CDTF">2013-09-03T13:42:12Z</dcterms:created>
  <dcterms:modified xsi:type="dcterms:W3CDTF">2014-02-14T20:07:09Z</dcterms:modified>
</cp:coreProperties>
</file>