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83" r:id="rId7"/>
    <p:sldId id="284" r:id="rId8"/>
    <p:sldId id="274" r:id="rId9"/>
    <p:sldId id="275" r:id="rId10"/>
    <p:sldId id="276" r:id="rId11"/>
    <p:sldId id="277" r:id="rId12"/>
    <p:sldId id="278" r:id="rId13"/>
    <p:sldId id="273" r:id="rId14"/>
    <p:sldId id="28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D7E0E1"/>
    <a:srgbClr val="00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28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ECE 477 Final Presentation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Fall 2013</a:t>
            </a: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Digital Systems Senior Design Project</a:t>
            </a:r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1F88C5D-7B3E-41CD-9741-55CDFA8DD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51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19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71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1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26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8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62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93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27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95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7E0E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7E0E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7E0E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7E0E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7E0E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7E0E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7E0E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7E0E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7E0E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D7E0E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D7E0E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D7E0E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D7E0E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rgbClr val="D7E0E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rgbClr val="D7E0E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rgbClr val="D7E0E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rgbClr val="D7E0E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rgbClr val="D7E0E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7E0E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7E0E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7E0E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7E0E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7E0E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7E0E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7E0E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7E0E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7E0E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685800"/>
            <a:ext cx="7772400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ECE 477 Final Presentation Team 05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 Fall 2013</a:t>
            </a:r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1447800" y="2514600"/>
            <a:ext cx="6400800" cy="3657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1828800" y="3657600"/>
            <a:ext cx="5562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Paste a photo of team members with completed project here.  Annotate this photo with names of team members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Member 3 - Stephen </a:t>
            </a:r>
            <a:r>
              <a:rPr lang="en-US" smtClean="0"/>
              <a:t>Carlson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Member 4 - Steven </a:t>
            </a:r>
            <a:r>
              <a:rPr lang="en-US" smtClean="0"/>
              <a:t>Ellis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Project Demonstration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502920" lvl="0" indent="-457200">
              <a:buFont typeface="+mj-lt"/>
              <a:buAutoNum type="arabicPeriod"/>
            </a:pPr>
            <a:r>
              <a:rPr lang="en-US" sz="2400" dirty="0"/>
              <a:t>An ability to render graphics based on the orientation of the user’s head.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dirty="0"/>
              <a:t>An ability to render graphics based on the user’s current geospatial location.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dirty="0"/>
              <a:t>An ability to monitor and display the battery power level of the headset to the user.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dirty="0"/>
              <a:t>An ability to monitor and display the status and quality of the wireless connection to the central control unit.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dirty="0"/>
              <a:t>An ability to load headset graphics for a new simulation without re-flashing software on the headset’s microcontroller.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"/>
            <a:ext cx="77724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Questions /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0" dirty="0" smtClean="0"/>
              <a:t>Project overview</a:t>
            </a:r>
          </a:p>
          <a:p>
            <a:pPr eaLnBrk="1" hangingPunct="1">
              <a:defRPr/>
            </a:pPr>
            <a:r>
              <a:rPr lang="en-US" sz="3200" b="0" dirty="0" smtClean="0"/>
              <a:t>Block diagram</a:t>
            </a:r>
          </a:p>
          <a:p>
            <a:pPr eaLnBrk="1" hangingPunct="1">
              <a:defRPr/>
            </a:pPr>
            <a:r>
              <a:rPr lang="en-US" sz="3200" b="0" dirty="0" smtClean="0"/>
              <a:t>Design challenges</a:t>
            </a:r>
          </a:p>
          <a:p>
            <a:pPr eaLnBrk="1" hangingPunct="1">
              <a:defRPr/>
            </a:pPr>
            <a:r>
              <a:rPr lang="en-US" sz="3200" b="0" dirty="0" smtClean="0"/>
              <a:t>Individual contributions</a:t>
            </a:r>
          </a:p>
          <a:p>
            <a:pPr eaLnBrk="1" hangingPunct="1">
              <a:defRPr/>
            </a:pPr>
            <a:r>
              <a:rPr lang="en-US" sz="3200" b="0" dirty="0" smtClean="0"/>
              <a:t>Project demonstration</a:t>
            </a:r>
          </a:p>
          <a:p>
            <a:pPr eaLnBrk="1" hangingPunct="1">
              <a:defRPr/>
            </a:pPr>
            <a:r>
              <a:rPr lang="en-US" sz="3200" b="0" dirty="0" smtClean="0"/>
              <a:t>Questions / discussion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Project 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Multiuser augmented reality simulator</a:t>
            </a:r>
          </a:p>
          <a:p>
            <a:pPr eaLnBrk="1" hangingPunct="1">
              <a:defRPr/>
            </a:pPr>
            <a:r>
              <a:rPr lang="en-US" dirty="0"/>
              <a:t>Uses GPS for geospatial location</a:t>
            </a:r>
          </a:p>
          <a:p>
            <a:pPr eaLnBrk="1" hangingPunct="1">
              <a:defRPr/>
            </a:pPr>
            <a:r>
              <a:rPr lang="en-US" dirty="0"/>
              <a:t>Uses 9DOF to determine head orientation</a:t>
            </a:r>
          </a:p>
          <a:p>
            <a:pPr eaLnBrk="1" hangingPunct="1">
              <a:defRPr/>
            </a:pPr>
            <a:r>
              <a:rPr lang="en-US" dirty="0"/>
              <a:t>Central Control Unit coordinates between headsets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Block Diagram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Design Challenges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Packaging</a:t>
            </a:r>
          </a:p>
          <a:p>
            <a:pPr lvl="1" eaLnBrk="1" hangingPunct="1">
              <a:defRPr/>
            </a:pPr>
            <a:r>
              <a:rPr lang="en-US"/>
              <a:t>Needs to be lightweight and comfortable</a:t>
            </a:r>
          </a:p>
          <a:p>
            <a:pPr lvl="1" eaLnBrk="1" hangingPunct="1">
              <a:defRPr/>
            </a:pPr>
            <a:r>
              <a:rPr lang="en-US"/>
              <a:t>Semi-transparent display</a:t>
            </a:r>
          </a:p>
          <a:p>
            <a:pPr eaLnBrk="1" hangingPunct="1">
              <a:defRPr/>
            </a:pPr>
            <a:r>
              <a:rPr lang="en-US"/>
              <a:t>Hardware Design</a:t>
            </a:r>
          </a:p>
          <a:p>
            <a:pPr lvl="1" eaLnBrk="1" hangingPunct="1">
              <a:defRPr/>
            </a:pPr>
            <a:r>
              <a:rPr lang="en-US"/>
              <a:t>PCB needs to fit Raspberry Pi footprint</a:t>
            </a:r>
          </a:p>
          <a:p>
            <a:pPr eaLnBrk="1" hangingPunct="1">
              <a:defRPr/>
            </a:pPr>
            <a:r>
              <a:rPr lang="en-US"/>
              <a:t>CCU Software</a:t>
            </a:r>
          </a:p>
          <a:p>
            <a:pPr lvl="1" eaLnBrk="1" hangingPunct="1">
              <a:defRPr/>
            </a:pPr>
            <a:r>
              <a:rPr lang="en-US"/>
              <a:t>XBee communication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Headset µC Software</a:t>
            </a:r>
          </a:p>
          <a:p>
            <a:pPr lvl="1"/>
            <a:r>
              <a:rPr lang="en-US"/>
              <a:t>XBee communication</a:t>
            </a:r>
          </a:p>
          <a:p>
            <a:pPr lvl="1"/>
            <a:r>
              <a:rPr lang="en-US"/>
              <a:t>Sensor filtering</a:t>
            </a:r>
          </a:p>
          <a:p>
            <a:pPr lvl="1"/>
            <a:r>
              <a:rPr lang="en-US"/>
              <a:t>SPI communication with Pi</a:t>
            </a:r>
          </a:p>
          <a:p>
            <a:r>
              <a:rPr lang="en-US"/>
              <a:t>Headset Pi Software</a:t>
            </a:r>
          </a:p>
          <a:p>
            <a:pPr lvl="1"/>
            <a:r>
              <a:rPr lang="en-US"/>
              <a:t>3D rendering</a:t>
            </a:r>
          </a:p>
          <a:p>
            <a:pPr lvl="1"/>
            <a:r>
              <a:rPr lang="en-US">
                <a:latin typeface="Arial"/>
                <a:cs typeface="Arial"/>
              </a:rPr>
              <a:t>SPI communication with µC</a:t>
            </a:r>
          </a:p>
        </p:txBody>
      </p:sp>
    </p:spTree>
    <p:extLst>
      <p:ext uri="{BB962C8B-B14F-4D97-AF65-F5344CB8AC3E}">
        <p14:creationId xmlns:p14="http://schemas.microsoft.com/office/powerpoint/2010/main" val="414306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Individual Contributions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/>
              <a:t>Team Leader - Thor Smith</a:t>
            </a:r>
          </a:p>
          <a:p>
            <a:pPr eaLnBrk="1" hangingPunct="1">
              <a:defRPr/>
            </a:pPr>
            <a:r>
              <a:rPr lang="en-US" b="0" dirty="0"/>
              <a:t>Team Member 2 - Alec Green</a:t>
            </a:r>
          </a:p>
          <a:p>
            <a:pPr eaLnBrk="1" hangingPunct="1">
              <a:defRPr/>
            </a:pPr>
            <a:r>
              <a:rPr lang="en-US" b="0" dirty="0"/>
              <a:t>Team Member 3 - Stephen Carlson</a:t>
            </a:r>
          </a:p>
          <a:p>
            <a:pPr eaLnBrk="1" hangingPunct="1">
              <a:defRPr/>
            </a:pPr>
            <a:r>
              <a:rPr lang="en-US" b="0" dirty="0"/>
              <a:t>Team Member 4 - Steven Ellis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Team Leader - Thor Smith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Member 2 - Alec Green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eaLnBrk="1" hangingPunct="1">
              <a:buNone/>
              <a:defRPr/>
            </a:pPr>
            <a:endParaRPr lang="en-US" b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246</Words>
  <Application>Microsoft Office PowerPoint</Application>
  <PresentationFormat>On-screen Show (4:3)</PresentationFormat>
  <Paragraphs>47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Design</vt:lpstr>
      <vt:lpstr>Custom Design</vt:lpstr>
      <vt:lpstr>ECE 477 Final Presentation Team 05  Fall 2013</vt:lpstr>
      <vt:lpstr>Outline</vt:lpstr>
      <vt:lpstr>Project Overview</vt:lpstr>
      <vt:lpstr>Block Diagram</vt:lpstr>
      <vt:lpstr>Design Challenges</vt:lpstr>
      <vt:lpstr>Design Challenges </vt:lpstr>
      <vt:lpstr>Individual Contributions</vt:lpstr>
      <vt:lpstr>Team Leader - Thor Smith</vt:lpstr>
      <vt:lpstr>Member 2 - Alec Green</vt:lpstr>
      <vt:lpstr>Member 3 - Stephen Carlson</vt:lpstr>
      <vt:lpstr>Member 4 - Steven Ellis</vt:lpstr>
      <vt:lpstr>Project Demonstration</vt:lpstr>
      <vt:lpstr>Questions / Discussion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477 Final Presentation Group ??  Fall 2004</dc:title>
  <dc:creator>meyer</dc:creator>
  <cp:lastModifiedBy>Ellis, Steven D</cp:lastModifiedBy>
  <cp:revision>28</cp:revision>
  <dcterms:created xsi:type="dcterms:W3CDTF">2004-12-02T15:58:01Z</dcterms:created>
  <dcterms:modified xsi:type="dcterms:W3CDTF">2013-12-09T02:40:34Z</dcterms:modified>
</cp:coreProperties>
</file>