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63" r:id="rId2"/>
    <p:sldId id="262" r:id="rId3"/>
    <p:sldId id="1083" r:id="rId4"/>
    <p:sldId id="689" r:id="rId5"/>
    <p:sldId id="2110" r:id="rId6"/>
    <p:sldId id="691" r:id="rId7"/>
    <p:sldId id="2112" r:id="rId8"/>
    <p:sldId id="2111" r:id="rId9"/>
    <p:sldId id="2113" r:id="rId10"/>
    <p:sldId id="2116" r:id="rId11"/>
    <p:sldId id="2115" r:id="rId12"/>
    <p:sldId id="21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nk@outlook.kr" initials="i" lastIdx="8" clrIdx="0">
    <p:extLst>
      <p:ext uri="{19B8F6BF-5375-455C-9EA6-DF929625EA0E}">
        <p15:presenceInfo xmlns:p15="http://schemas.microsoft.com/office/powerpoint/2012/main" userId="577cd04378d7f3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6E5"/>
    <a:srgbClr val="0000FF"/>
    <a:srgbClr val="1CA800"/>
    <a:srgbClr val="FEF2C0"/>
    <a:srgbClr val="FF0000"/>
    <a:srgbClr val="1174E1"/>
    <a:srgbClr val="00BF00"/>
    <a:srgbClr val="0066FF"/>
    <a:srgbClr val="0D5CB3"/>
    <a:srgbClr val="0E8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4" autoAdjust="0"/>
    <p:restoredTop sz="89474" autoAdjust="0"/>
  </p:normalViewPr>
  <p:slideViewPr>
    <p:cSldViewPr snapToGrid="0">
      <p:cViewPr varScale="1">
        <p:scale>
          <a:sx n="107" d="100"/>
          <a:sy n="107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-255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689-531C-494E-A082-5329280C192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CEE2B-5D30-48E2-9CE3-EEBDC917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깃 설치 해 </a:t>
            </a:r>
            <a:r>
              <a:rPr lang="ko-KR" altLang="en-US" dirty="0" err="1"/>
              <a:t>볼께요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2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1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2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주소로 이동해주세요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혹시 이 주소가 없다면 </a:t>
            </a:r>
            <a:endParaRPr lang="en-US" altLang="ko-KR" dirty="0"/>
          </a:p>
          <a:p>
            <a:r>
              <a:rPr lang="ko-KR" altLang="en-US" dirty="0"/>
              <a:t>깃 다운로드로</a:t>
            </a:r>
            <a:r>
              <a:rPr lang="en-US" altLang="ko-KR" dirty="0"/>
              <a:t> </a:t>
            </a:r>
            <a:r>
              <a:rPr lang="ko-KR" altLang="en-US" dirty="0"/>
              <a:t>검색해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다운로드 메뉴에서 </a:t>
            </a:r>
            <a:endParaRPr lang="en-US" altLang="ko-KR" dirty="0"/>
          </a:p>
          <a:p>
            <a:r>
              <a:rPr lang="ko-KR" altLang="en-US" dirty="0"/>
              <a:t>본인 </a:t>
            </a:r>
            <a:r>
              <a:rPr lang="ko-KR" altLang="en-US" dirty="0" err="1"/>
              <a:t>컴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에 맞춰서 다운로드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버전은 화면과 달라도 크게 상관 </a:t>
            </a:r>
            <a:r>
              <a:rPr lang="ko-KR" altLang="en-US" dirty="0" err="1"/>
              <a:t>없으세요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6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2735C260-C749-3018-799C-01033FF1E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설치는 너무도 간단합니다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(1)</a:t>
            </a:r>
            <a:r>
              <a:rPr lang="ko-KR" altLang="en-US" dirty="0"/>
              <a:t>다운로드 폴더로 이동하시면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(2)</a:t>
            </a:r>
            <a:r>
              <a:rPr lang="ko-KR" altLang="en-US" dirty="0"/>
              <a:t>깃</a:t>
            </a:r>
            <a:r>
              <a:rPr lang="en-US" altLang="ko-KR" dirty="0"/>
              <a:t>….EXE </a:t>
            </a:r>
            <a:r>
              <a:rPr lang="ko-KR" altLang="en-US" dirty="0"/>
              <a:t>파일이 </a:t>
            </a:r>
            <a:r>
              <a:rPr lang="ko-KR" altLang="en-US" dirty="0" err="1"/>
              <a:t>있을텐데</a:t>
            </a:r>
            <a:r>
              <a:rPr lang="en-US" altLang="ko-KR" dirty="0"/>
              <a:t>…</a:t>
            </a:r>
            <a:r>
              <a:rPr lang="ko-KR" altLang="en-US" dirty="0"/>
              <a:t> 더블 클릭해서 실행시키시고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</a:t>
            </a:r>
            <a:r>
              <a:rPr lang="ko-KR" altLang="en-US" dirty="0"/>
              <a:t>설치 화면이 뜨면 아래에 있는 </a:t>
            </a:r>
            <a:r>
              <a:rPr lang="en-US" altLang="ko-KR" dirty="0"/>
              <a:t>NEXT</a:t>
            </a:r>
            <a:r>
              <a:rPr lang="ko-KR" altLang="en-US" dirty="0"/>
              <a:t> 버튼 계속 클릭하시면 설치가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44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깃을 설치했다고 바로 써먹을 수 </a:t>
            </a:r>
            <a:r>
              <a:rPr lang="ko-KR" altLang="en-US" dirty="0" err="1"/>
              <a:t>있는건</a:t>
            </a:r>
            <a:r>
              <a:rPr lang="ko-KR" altLang="en-US" dirty="0"/>
              <a:t> </a:t>
            </a:r>
            <a:r>
              <a:rPr lang="ko-KR" altLang="en-US" dirty="0" err="1"/>
              <a:t>아니예요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추가적인 사용 환경을 설정해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환경 설정은 이해 영역은 </a:t>
            </a:r>
            <a:r>
              <a:rPr lang="ko-KR" altLang="en-US" dirty="0" err="1"/>
              <a:t>아니구요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받아들이는 영역이예요</a:t>
            </a:r>
            <a:r>
              <a:rPr lang="en-US" altLang="ko-KR" dirty="0"/>
              <a:t>. </a:t>
            </a:r>
            <a:r>
              <a:rPr lang="ko-KR" altLang="en-US" dirty="0"/>
              <a:t>똑같이 하시면 </a:t>
            </a:r>
            <a:r>
              <a:rPr lang="ko-KR" altLang="en-US" dirty="0" err="1"/>
              <a:t>되는거예요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3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4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1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깃도 설치했고</a:t>
            </a:r>
            <a:r>
              <a:rPr lang="en-US" altLang="ko-KR" dirty="0"/>
              <a:t>, </a:t>
            </a:r>
            <a:r>
              <a:rPr lang="ko-KR" altLang="en-US" dirty="0"/>
              <a:t>사용 환경 설정도 했지만</a:t>
            </a:r>
            <a:r>
              <a:rPr lang="en-US" altLang="ko-KR" dirty="0"/>
              <a:t> </a:t>
            </a:r>
            <a:r>
              <a:rPr lang="ko-KR" altLang="en-US" dirty="0"/>
              <a:t>여러분 </a:t>
            </a:r>
            <a:r>
              <a:rPr lang="ko-KR" altLang="en-US" dirty="0" err="1"/>
              <a:t>컴의</a:t>
            </a:r>
            <a:r>
              <a:rPr lang="ko-KR" altLang="en-US" dirty="0"/>
              <a:t> 모든 파일이 깃의 관리를 받는 건 </a:t>
            </a:r>
            <a:r>
              <a:rPr lang="ko-KR" altLang="en-US" dirty="0" err="1"/>
              <a:t>아니예요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관리 받는 범위를 여러분이 선택하실 수 잇는데</a:t>
            </a:r>
            <a:r>
              <a:rPr lang="en-US" altLang="ko-KR" dirty="0"/>
              <a:t>..</a:t>
            </a:r>
            <a:r>
              <a:rPr lang="ko-KR" altLang="en-US" dirty="0"/>
              <a:t>주로 폴더 단위로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어떻게 하는지 한번 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3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6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((</a:t>
            </a:r>
            <a:r>
              <a:rPr lang="ko-KR" altLang="en-US" dirty="0" err="1"/>
              <a:t>깃허브</a:t>
            </a:r>
            <a:r>
              <a:rPr lang="ko-KR" altLang="en-US" dirty="0"/>
              <a:t> 가입 다시 해보고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깃허브랑</a:t>
            </a:r>
            <a:r>
              <a:rPr lang="ko-KR" altLang="en-US" dirty="0"/>
              <a:t> 정말 같아야 </a:t>
            </a:r>
            <a:r>
              <a:rPr lang="en-US" altLang="ko-KR" dirty="0"/>
              <a:t>PUSH </a:t>
            </a:r>
            <a:r>
              <a:rPr lang="ko-KR" altLang="en-US" dirty="0"/>
              <a:t>되는지 다시 </a:t>
            </a:r>
            <a:r>
              <a:rPr lang="ko-KR" altLang="en-US" dirty="0" err="1"/>
              <a:t>체크후</a:t>
            </a:r>
            <a:r>
              <a:rPr lang="ko-KR" altLang="en-US" dirty="0"/>
              <a:t> 멘트 정해야 한다</a:t>
            </a:r>
            <a:r>
              <a:rPr lang="en-US" altLang="ko-KR" dirty="0"/>
              <a:t>.))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깃 사용 환경 설정을 </a:t>
            </a:r>
            <a:r>
              <a:rPr lang="ko-KR" altLang="en-US" dirty="0" err="1"/>
              <a:t>해볼껀데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깃 사용하기 전에 미리 정해 놓아야 하는 정보들이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사용자 이름을 설정합니다</a:t>
            </a:r>
            <a:r>
              <a:rPr lang="en-US" altLang="ko-KR" dirty="0"/>
              <a:t>. (2)</a:t>
            </a:r>
            <a:r>
              <a:rPr lang="ko-KR" altLang="en-US" dirty="0"/>
              <a:t>요 이름은 맘대로</a:t>
            </a:r>
            <a:r>
              <a:rPr lang="en-US" altLang="ko-KR" dirty="0"/>
              <a:t> </a:t>
            </a:r>
            <a:r>
              <a:rPr lang="ko-KR" altLang="en-US" dirty="0"/>
              <a:t>작성하시면 됩니다</a:t>
            </a:r>
            <a:r>
              <a:rPr lang="en-US" altLang="ko-KR" dirty="0"/>
              <a:t>.(3)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(4)</a:t>
            </a:r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 err="1"/>
              <a:t>이메일주소를</a:t>
            </a:r>
            <a:r>
              <a:rPr lang="ko-KR" altLang="en-US" dirty="0"/>
              <a:t> 설정합니다</a:t>
            </a:r>
            <a:r>
              <a:rPr lang="en-US" altLang="ko-KR" dirty="0"/>
              <a:t>. (5)</a:t>
            </a:r>
            <a:r>
              <a:rPr lang="ko-KR" altLang="en-US" dirty="0"/>
              <a:t>요 이메일은 진짜 </a:t>
            </a:r>
            <a:r>
              <a:rPr lang="ko-KR" altLang="en-US" dirty="0" err="1"/>
              <a:t>이메일주소로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가입할때</a:t>
            </a:r>
            <a:r>
              <a:rPr lang="ko-KR" altLang="en-US" dirty="0"/>
              <a:t> 써먹어야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설정은 깃 설치 후 </a:t>
            </a:r>
            <a:r>
              <a:rPr lang="en-US" altLang="ko-KR" dirty="0"/>
              <a:t>(6)</a:t>
            </a:r>
            <a:r>
              <a:rPr lang="ko-KR" altLang="en-US" dirty="0"/>
              <a:t>딱 한번만 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</a:t>
            </a:r>
            <a:r>
              <a:rPr lang="ko-KR" altLang="en-US" dirty="0" err="1"/>
              <a:t>같은거</a:t>
            </a:r>
            <a:r>
              <a:rPr lang="ko-KR" altLang="en-US" dirty="0"/>
              <a:t> 해보면 이 글로벌 옵션을 없이 설정하는 걸 볼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경우 설정을 여러 번 해야 하는 상황이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번거로운거</a:t>
            </a:r>
            <a:r>
              <a:rPr lang="ko-KR" altLang="en-US" dirty="0"/>
              <a:t> </a:t>
            </a:r>
            <a:r>
              <a:rPr lang="ko-KR" altLang="en-US" dirty="0" err="1"/>
              <a:t>싫으니깐</a:t>
            </a:r>
            <a:r>
              <a:rPr lang="ko-KR" altLang="en-US" dirty="0"/>
              <a:t> 옵션을 잊지 말고 넣어주세요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CEE2B-5D30-48E2-9CE3-EEBDC9170B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777B8-102B-421D-BAE5-61C328A1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422F-A037-4381-B7DC-B275B09F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23731-05A2-4E0F-A7F6-01732D3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E1FE5-5EED-4B99-9BE5-9BB9F853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475D9-A999-4C21-BBB5-E0A8460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4C426-806E-4F41-8EEB-EC516A11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69E07-51D3-4C27-AE69-D2CD5D21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D3ADB-FF17-4C12-A3AA-219F3E51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484E2-1A50-4441-B9E2-E6EE55B9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B6C5-6A7E-4D29-BD8F-A907A75A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EF3F5-6127-43E9-A8FB-70FBBC1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6F3417-3C56-4DF2-9228-81AD1891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3F00A-8ABC-4431-9AB0-14830D98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9197B-2909-481E-8DBB-36A66C2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70346-7F17-49B5-90FC-31F35E03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2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50F878-3E9C-42A8-9F76-0050CEB9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D03B5-A948-465B-A926-365AA5AD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96613-BA53-4EE7-AF3D-E5FB3EB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A5604C-2781-41F5-96EB-86BB26F1F131}"/>
              </a:ext>
            </a:extLst>
          </p:cNvPr>
          <p:cNvSpPr/>
          <p:nvPr userDrawn="1"/>
        </p:nvSpPr>
        <p:spPr>
          <a:xfrm>
            <a:off x="0" y="4153"/>
            <a:ext cx="12192000" cy="39005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CE8AF5-C329-4640-B6A3-822510ADEE70}"/>
              </a:ext>
            </a:extLst>
          </p:cNvPr>
          <p:cNvSpPr/>
          <p:nvPr userDrawn="1"/>
        </p:nvSpPr>
        <p:spPr>
          <a:xfrm>
            <a:off x="130518" y="47677"/>
            <a:ext cx="317263" cy="300037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3BF2BB-4CE8-4757-87F0-6A5371313D27}"/>
              </a:ext>
            </a:extLst>
          </p:cNvPr>
          <p:cNvSpPr/>
          <p:nvPr userDrawn="1"/>
        </p:nvSpPr>
        <p:spPr>
          <a:xfrm>
            <a:off x="518105" y="47677"/>
            <a:ext cx="317263" cy="300037"/>
          </a:xfrm>
          <a:prstGeom prst="ellipse">
            <a:avLst/>
          </a:prstGeom>
          <a:solidFill>
            <a:srgbClr val="FF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00A15B-5AEC-41FB-B43F-27F48456902A}"/>
              </a:ext>
            </a:extLst>
          </p:cNvPr>
          <p:cNvSpPr/>
          <p:nvPr userDrawn="1"/>
        </p:nvSpPr>
        <p:spPr>
          <a:xfrm>
            <a:off x="908630" y="47677"/>
            <a:ext cx="317263" cy="300037"/>
          </a:xfrm>
          <a:prstGeom prst="ellipse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BE1AA-852A-41AC-8327-5247A03DCA4D}"/>
              </a:ext>
            </a:extLst>
          </p:cNvPr>
          <p:cNvSpPr/>
          <p:nvPr userDrawn="1"/>
        </p:nvSpPr>
        <p:spPr>
          <a:xfrm>
            <a:off x="0" y="6815609"/>
            <a:ext cx="12192000" cy="500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27729A-8B9A-35BE-4BDD-5433B3E44FD1}"/>
              </a:ext>
            </a:extLst>
          </p:cNvPr>
          <p:cNvSpPr/>
          <p:nvPr userDrawn="1"/>
        </p:nvSpPr>
        <p:spPr>
          <a:xfrm>
            <a:off x="1" y="391824"/>
            <a:ext cx="12192000" cy="6419942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9AF23-8859-4FA8-A8D4-CFADE6FB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9DD16-739B-47DE-B5A4-FD9342E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6F271-F598-4A86-9CBE-A80A182D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B537F-EA80-489B-9A1F-4FF667E7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8EA9B-ACBA-46C4-B643-0D8001F67303}"/>
              </a:ext>
            </a:extLst>
          </p:cNvPr>
          <p:cNvSpPr/>
          <p:nvPr userDrawn="1"/>
        </p:nvSpPr>
        <p:spPr>
          <a:xfrm>
            <a:off x="0" y="4153"/>
            <a:ext cx="12192000" cy="39005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207D92-F484-4A14-B1F7-D19A26E66B4A}"/>
              </a:ext>
            </a:extLst>
          </p:cNvPr>
          <p:cNvSpPr/>
          <p:nvPr userDrawn="1"/>
        </p:nvSpPr>
        <p:spPr>
          <a:xfrm>
            <a:off x="130518" y="47677"/>
            <a:ext cx="317263" cy="300037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5CB0B3-41BE-44F8-9928-85A0B0A79CCA}"/>
              </a:ext>
            </a:extLst>
          </p:cNvPr>
          <p:cNvSpPr/>
          <p:nvPr userDrawn="1"/>
        </p:nvSpPr>
        <p:spPr>
          <a:xfrm>
            <a:off x="518105" y="47677"/>
            <a:ext cx="317263" cy="300037"/>
          </a:xfrm>
          <a:prstGeom prst="ellipse">
            <a:avLst/>
          </a:prstGeom>
          <a:solidFill>
            <a:srgbClr val="FF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46CF48-6367-4923-A19D-1A912382D401}"/>
              </a:ext>
            </a:extLst>
          </p:cNvPr>
          <p:cNvSpPr/>
          <p:nvPr userDrawn="1"/>
        </p:nvSpPr>
        <p:spPr>
          <a:xfrm>
            <a:off x="908630" y="47677"/>
            <a:ext cx="317263" cy="300037"/>
          </a:xfrm>
          <a:prstGeom prst="ellipse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88A14B-138D-4AA7-8E7A-488393C77C18}"/>
              </a:ext>
            </a:extLst>
          </p:cNvPr>
          <p:cNvSpPr/>
          <p:nvPr userDrawn="1"/>
        </p:nvSpPr>
        <p:spPr>
          <a:xfrm>
            <a:off x="0" y="6815609"/>
            <a:ext cx="12192000" cy="500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559078-A566-1D4D-697D-1DC056D6C0B6}"/>
              </a:ext>
            </a:extLst>
          </p:cNvPr>
          <p:cNvSpPr/>
          <p:nvPr userDrawn="1"/>
        </p:nvSpPr>
        <p:spPr>
          <a:xfrm>
            <a:off x="1" y="391824"/>
            <a:ext cx="12192000" cy="6419942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B5A52-EC13-4EBF-955C-D4A5340B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D91E5-5990-495B-9E22-623A224C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2A92-445E-4AD5-9E5B-BBF8131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5CB9-E4CE-4F13-813B-72061EF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BF630-3F58-449E-9332-ADA15AB0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CD139-9237-4518-9DF6-F356EDDB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DB96D-F13C-40D7-A6C3-F10407BF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D87DE-8430-4008-BC96-D4958632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30CC1-A149-4B01-9C50-74A689E9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8E5E5-5554-4F26-A90D-FDF24699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FB10A-A61A-4E7A-A27A-49CC27E7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9D34E-20E2-4C15-8C38-C73BF702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C5030-EECF-4084-9F7A-98459562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668FF-EC53-43E9-86CF-53939DD8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7FC1E-D247-4A94-A57C-22D8CF24F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42D2B1-556E-428C-ABBD-887176C4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62431-946D-4AC5-8F96-C36484DE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9AA4F3-6C7B-4599-BD73-842DBA19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15819-67B2-47FD-8534-87CFCA3F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099DC2-544B-488E-9FC3-BAF4D6BB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903EF9-E26A-477C-832F-331C3B83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4A415-4F53-4486-AE3E-B8E259CE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9EDA21-4718-4136-92EA-C02FBE5C821A}"/>
              </a:ext>
            </a:extLst>
          </p:cNvPr>
          <p:cNvSpPr/>
          <p:nvPr userDrawn="1"/>
        </p:nvSpPr>
        <p:spPr>
          <a:xfrm>
            <a:off x="0" y="4153"/>
            <a:ext cx="12192000" cy="39005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6AE455-F062-4DB6-9AB0-EB42886D5FF4}"/>
              </a:ext>
            </a:extLst>
          </p:cNvPr>
          <p:cNvSpPr/>
          <p:nvPr userDrawn="1"/>
        </p:nvSpPr>
        <p:spPr>
          <a:xfrm>
            <a:off x="130518" y="47677"/>
            <a:ext cx="317263" cy="300037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AB9962-64E9-460D-AEF0-5915A72D8517}"/>
              </a:ext>
            </a:extLst>
          </p:cNvPr>
          <p:cNvSpPr/>
          <p:nvPr userDrawn="1"/>
        </p:nvSpPr>
        <p:spPr>
          <a:xfrm>
            <a:off x="518105" y="47677"/>
            <a:ext cx="317263" cy="300037"/>
          </a:xfrm>
          <a:prstGeom prst="ellipse">
            <a:avLst/>
          </a:prstGeom>
          <a:solidFill>
            <a:srgbClr val="FF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CA7C66-F4FC-459A-84BB-2BA25028A471}"/>
              </a:ext>
            </a:extLst>
          </p:cNvPr>
          <p:cNvSpPr/>
          <p:nvPr userDrawn="1"/>
        </p:nvSpPr>
        <p:spPr>
          <a:xfrm>
            <a:off x="908630" y="47677"/>
            <a:ext cx="317263" cy="300037"/>
          </a:xfrm>
          <a:prstGeom prst="ellipse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D7DAEC-26BE-46ED-AA16-2002D43F59E7}"/>
              </a:ext>
            </a:extLst>
          </p:cNvPr>
          <p:cNvSpPr/>
          <p:nvPr userDrawn="1"/>
        </p:nvSpPr>
        <p:spPr>
          <a:xfrm>
            <a:off x="0" y="6815609"/>
            <a:ext cx="12192000" cy="500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A2F5308-5E6D-025D-1C04-B8C78EE67332}"/>
              </a:ext>
            </a:extLst>
          </p:cNvPr>
          <p:cNvSpPr txBox="1">
            <a:spLocks/>
          </p:cNvSpPr>
          <p:nvPr userDrawn="1"/>
        </p:nvSpPr>
        <p:spPr>
          <a:xfrm>
            <a:off x="1366787" y="11151"/>
            <a:ext cx="10825213" cy="385011"/>
          </a:xfrm>
          <a:prstGeom prst="rect">
            <a:avLst/>
          </a:prstGeom>
        </p:spPr>
        <p:txBody>
          <a:bodyPr vert="horz" lIns="91440" tIns="45720" rIns="18000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1FF2E0-70F7-A316-C69F-B65013105B14}"/>
              </a:ext>
            </a:extLst>
          </p:cNvPr>
          <p:cNvSpPr/>
          <p:nvPr userDrawn="1"/>
        </p:nvSpPr>
        <p:spPr>
          <a:xfrm>
            <a:off x="1" y="391824"/>
            <a:ext cx="12192000" cy="6419942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8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C35307-82F6-485C-96A2-9C49B6D1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68A3C5-A832-4145-A1E6-7DE41C7C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6C6D7-12AF-40D3-AAAD-76667CE2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F5221-F2EB-433D-A0D9-B5E9CC59A655}"/>
              </a:ext>
            </a:extLst>
          </p:cNvPr>
          <p:cNvSpPr/>
          <p:nvPr userDrawn="1"/>
        </p:nvSpPr>
        <p:spPr>
          <a:xfrm>
            <a:off x="0" y="4153"/>
            <a:ext cx="12192000" cy="39005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97378E-AADA-4956-831E-ED3505BB0ECC}"/>
              </a:ext>
            </a:extLst>
          </p:cNvPr>
          <p:cNvSpPr/>
          <p:nvPr userDrawn="1"/>
        </p:nvSpPr>
        <p:spPr>
          <a:xfrm>
            <a:off x="130518" y="47677"/>
            <a:ext cx="317263" cy="300037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520F5D-62D1-49F5-93E1-38F470DA942B}"/>
              </a:ext>
            </a:extLst>
          </p:cNvPr>
          <p:cNvSpPr/>
          <p:nvPr userDrawn="1"/>
        </p:nvSpPr>
        <p:spPr>
          <a:xfrm>
            <a:off x="518105" y="47677"/>
            <a:ext cx="317263" cy="300037"/>
          </a:xfrm>
          <a:prstGeom prst="ellipse">
            <a:avLst/>
          </a:prstGeom>
          <a:solidFill>
            <a:srgbClr val="FF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C02672-A470-43EC-A022-A72321A05EE1}"/>
              </a:ext>
            </a:extLst>
          </p:cNvPr>
          <p:cNvSpPr/>
          <p:nvPr userDrawn="1"/>
        </p:nvSpPr>
        <p:spPr>
          <a:xfrm>
            <a:off x="908630" y="47677"/>
            <a:ext cx="317263" cy="300037"/>
          </a:xfrm>
          <a:prstGeom prst="ellipse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F67DE2-90FE-4856-AD58-72923CFF3048}"/>
              </a:ext>
            </a:extLst>
          </p:cNvPr>
          <p:cNvSpPr/>
          <p:nvPr userDrawn="1"/>
        </p:nvSpPr>
        <p:spPr>
          <a:xfrm>
            <a:off x="0" y="6815609"/>
            <a:ext cx="12192000" cy="500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8854AB-3D56-8772-EE30-512FC9A38163}"/>
              </a:ext>
            </a:extLst>
          </p:cNvPr>
          <p:cNvSpPr/>
          <p:nvPr userDrawn="1"/>
        </p:nvSpPr>
        <p:spPr>
          <a:xfrm>
            <a:off x="1" y="391824"/>
            <a:ext cx="12192000" cy="6419942"/>
          </a:xfrm>
          <a:prstGeom prst="roundRect">
            <a:avLst>
              <a:gd name="adj" fmla="val 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EBAFC-7A70-4525-9E0F-EC0D2F4C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4C06-AE75-4D5F-9AD5-D675CB5D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FD109-0121-489A-98BF-1AEF6923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4C2C1-3A01-4964-AA62-E3AA5A43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22EE0-385A-44BC-BFC6-D5563C55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BD835-142E-4552-91EA-12B11BB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6329-17DF-43E7-8002-FEEF6E64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E59184-4572-4314-A8F9-621843059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F2223-CAAA-49B9-9928-9B30C630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A4B6C-7746-46BF-B071-7E00877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B0CBD-C8F3-4289-9ED1-A881C50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86471-74B4-44D7-B0FE-68B2C48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71E0D-3FDE-4DB2-B8AA-286B8AC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3C9FE-B66D-4382-A8F6-466EF0DA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443D-1ECB-4B59-8FFD-6D3CB7E1E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C82B-EAE6-49BC-993E-7B87E18C9635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8808-D7A0-4A14-B094-401C8EC1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2373C-B71B-4E4B-82C2-8B51B11E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FADF-C482-4AEB-97B3-A7D86C0F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F9156-20D1-496D-8963-F62B40F47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Git</a:t>
            </a:r>
            <a:r>
              <a:rPr lang="ko-KR" altLang="en-US" dirty="0">
                <a:latin typeface="Lucida Console" panose="020B0609040504020204" pitchFamily="49" charset="0"/>
              </a:rPr>
              <a:t> 설치 해 보자</a:t>
            </a:r>
            <a:r>
              <a:rPr lang="en-US" altLang="ko-KR" dirty="0">
                <a:latin typeface="Lucida Console" panose="020B0609040504020204" pitchFamily="49" charset="0"/>
              </a:rPr>
              <a:t>!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6"/>
    </mc:Choice>
    <mc:Fallback xmlns="">
      <p:transition advTm="7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7313"/>
            <a:ext cx="12192000" cy="642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이클립스에서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show view -&gt; git  -&gt; git Repositories -&gt; OPEN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그림 아이콘 선택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Clone URI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넣고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clone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한 본인 아이디와 토큰을 새로 만들어 넣고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엔터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git Repositories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창에서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레파지토리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선택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우클릭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import project -&gt; import as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(Eclipse project)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되어 있는 걸로 체크박스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FINSH!!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파일 수정 후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프로젝트 선택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우클릭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-&gt; Commit -&gt; ++ -&gt;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커밋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메시지 넣고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-&gt; Push and commit 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99AB94E-D2E1-383D-0A30-C50D2A459AC9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solidFill>
                  <a:schemeClr val="bg1"/>
                </a:solidFill>
              </a:rPr>
              <a:t>남의 프로젝트 내 </a:t>
            </a:r>
            <a:r>
              <a:rPr lang="ko-KR" altLang="en-US" sz="3500" dirty="0" err="1">
                <a:solidFill>
                  <a:schemeClr val="bg1"/>
                </a:solidFill>
              </a:rPr>
              <a:t>깃허브로</a:t>
            </a:r>
            <a:r>
              <a:rPr lang="ko-KR" altLang="en-US" sz="3500" dirty="0">
                <a:solidFill>
                  <a:schemeClr val="bg1"/>
                </a:solidFill>
              </a:rPr>
              <a:t>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DB1E-D032-15E3-87D6-A77958E2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96" y="1572771"/>
            <a:ext cx="4887007" cy="26292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B67148-C45B-20CB-BE40-05BB779721D9}"/>
              </a:ext>
            </a:extLst>
          </p:cNvPr>
          <p:cNvSpPr/>
          <p:nvPr/>
        </p:nvSpPr>
        <p:spPr>
          <a:xfrm>
            <a:off x="9526933" y="1507146"/>
            <a:ext cx="403411" cy="385012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C2AD67-6DA2-C86C-4CF8-82B12CE356DD}"/>
              </a:ext>
            </a:extLst>
          </p:cNvPr>
          <p:cNvSpPr txBox="1">
            <a:spLocks/>
          </p:cNvSpPr>
          <p:nvPr/>
        </p:nvSpPr>
        <p:spPr>
          <a:xfrm>
            <a:off x="1366787" y="22302"/>
            <a:ext cx="10825213" cy="385011"/>
          </a:xfrm>
          <a:prstGeom prst="rect">
            <a:avLst/>
          </a:prstGeom>
        </p:spPr>
        <p:txBody>
          <a:bodyPr vert="horz" lIns="91440" tIns="45720" rIns="18000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/>
              <a:t>이클립스에서</a:t>
            </a:r>
            <a:r>
              <a:rPr lang="en-US" altLang="ko-KR" sz="1800" b="1"/>
              <a:t>…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2770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6023"/>
            <a:ext cx="12192000" cy="642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Terminal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창 열기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git bash -&gt;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레파지토리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경로 이동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&gt; git status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&gt; git add  --all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&gt; git commit -m “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메시지 입력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”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&gt; git push (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화면 뜨면 인증하면 된다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99AB94E-D2E1-383D-0A30-C50D2A459AC9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solidFill>
                  <a:schemeClr val="bg1"/>
                </a:solidFill>
              </a:rPr>
              <a:t>Commit </a:t>
            </a:r>
            <a:r>
              <a:rPr lang="ko-KR" altLang="en-US" sz="3500" dirty="0">
                <a:solidFill>
                  <a:schemeClr val="bg1"/>
                </a:solidFill>
              </a:rPr>
              <a:t>잘 안될 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396AFB-554A-739E-93AD-FC014C752A7E}"/>
              </a:ext>
            </a:extLst>
          </p:cNvPr>
          <p:cNvSpPr txBox="1">
            <a:spLocks/>
          </p:cNvSpPr>
          <p:nvPr/>
        </p:nvSpPr>
        <p:spPr>
          <a:xfrm>
            <a:off x="1366787" y="22302"/>
            <a:ext cx="10825213" cy="385011"/>
          </a:xfrm>
          <a:prstGeom prst="rect">
            <a:avLst/>
          </a:prstGeom>
        </p:spPr>
        <p:txBody>
          <a:bodyPr vert="horz" lIns="91440" tIns="45720" rIns="18000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/>
              <a:t>이클립스에서</a:t>
            </a:r>
            <a:r>
              <a:rPr lang="en-US" altLang="ko-KR" sz="1800" b="1"/>
              <a:t>…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5746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7313"/>
            <a:ext cx="12192000" cy="642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내 계정으로 로그인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가져오고 싶은 프로젝트 주소로 간다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Fork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누른다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Create fork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버튼 클릭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내 계정으로 남의 프로젝트가 들어온다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이클립스에서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show view -&gt; git  -&gt; git Repositories -&gt; OPEN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그림 아이콘 선택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Clone URI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넣고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clone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한 본인 아이디와 토큰을 새로 만들어 넣고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엔터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git Repositories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창에서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레파지토리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선택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 err="1">
                <a:solidFill>
                  <a:schemeClr val="bg1"/>
                </a:solidFill>
                <a:latin typeface="-apple-system"/>
              </a:rPr>
              <a:t>우클릭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import project -&gt; import as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(Eclipse project)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되어 있는 걸로 체크박스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FINSH!!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파일 수정 후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프로젝트 선택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우클릭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-&gt; Commit -&gt; ++ -&gt;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커밋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메시지 넣고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-&gt; Push and commit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99AB94E-D2E1-383D-0A30-C50D2A459AC9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solidFill>
                  <a:schemeClr val="bg1"/>
                </a:solidFill>
              </a:rPr>
              <a:t>남의 프로젝트 내 </a:t>
            </a:r>
            <a:r>
              <a:rPr lang="ko-KR" altLang="en-US" sz="3500" dirty="0" err="1">
                <a:solidFill>
                  <a:schemeClr val="bg1"/>
                </a:solidFill>
              </a:rPr>
              <a:t>깃허브로</a:t>
            </a:r>
            <a:r>
              <a:rPr lang="ko-KR" altLang="en-US" sz="3500" dirty="0">
                <a:solidFill>
                  <a:schemeClr val="bg1"/>
                </a:solidFill>
              </a:rPr>
              <a:t>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DB1E-D032-15E3-87D6-A77958E2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96" y="1572771"/>
            <a:ext cx="4887007" cy="26292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B67148-C45B-20CB-BE40-05BB779721D9}"/>
              </a:ext>
            </a:extLst>
          </p:cNvPr>
          <p:cNvSpPr/>
          <p:nvPr/>
        </p:nvSpPr>
        <p:spPr>
          <a:xfrm>
            <a:off x="9526933" y="1507146"/>
            <a:ext cx="403411" cy="385012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C2AD67-6DA2-C86C-4CF8-82B12CE356DD}"/>
              </a:ext>
            </a:extLst>
          </p:cNvPr>
          <p:cNvSpPr txBox="1">
            <a:spLocks/>
          </p:cNvSpPr>
          <p:nvPr/>
        </p:nvSpPr>
        <p:spPr>
          <a:xfrm>
            <a:off x="1366787" y="22302"/>
            <a:ext cx="10825213" cy="385011"/>
          </a:xfrm>
          <a:prstGeom prst="rect">
            <a:avLst/>
          </a:prstGeom>
        </p:spPr>
        <p:txBody>
          <a:bodyPr vert="horz" lIns="91440" tIns="45720" rIns="18000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/>
              <a:t>이클립스에서</a:t>
            </a:r>
            <a:r>
              <a:rPr lang="en-US" altLang="ko-KR" sz="1800" b="1"/>
              <a:t>…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5629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3DB9-9C4B-4804-8FA0-831AF7164F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4329" y="254494"/>
            <a:ext cx="887121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https://git-scm.com/download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6AA760-A01A-4412-BDC1-207879FD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541"/>
            <a:ext cx="12192000" cy="547752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C4D815-343C-47CF-B44F-9517B6216032}"/>
              </a:ext>
            </a:extLst>
          </p:cNvPr>
          <p:cNvSpPr/>
          <p:nvPr/>
        </p:nvSpPr>
        <p:spPr>
          <a:xfrm>
            <a:off x="137805" y="2725174"/>
            <a:ext cx="1525120" cy="250659"/>
          </a:xfrm>
          <a:prstGeom prst="rect">
            <a:avLst/>
          </a:prstGeom>
          <a:solidFill>
            <a:schemeClr val="bg1">
              <a:alpha val="40000"/>
            </a:schemeClr>
          </a:solidFill>
          <a:ln w="19050">
            <a:solidFill>
              <a:srgbClr val="FF0066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F3F35E-109A-4713-898D-272479C1897D}"/>
              </a:ext>
            </a:extLst>
          </p:cNvPr>
          <p:cNvSpPr/>
          <p:nvPr/>
        </p:nvSpPr>
        <p:spPr>
          <a:xfrm>
            <a:off x="3419060" y="2879841"/>
            <a:ext cx="3969422" cy="1085722"/>
          </a:xfrm>
          <a:prstGeom prst="rect">
            <a:avLst/>
          </a:prstGeom>
          <a:solidFill>
            <a:schemeClr val="bg1">
              <a:alpha val="40000"/>
            </a:schemeClr>
          </a:solidFill>
          <a:ln w="19050">
            <a:solidFill>
              <a:srgbClr val="FF0066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4B62D-2B51-4B31-89E7-5566F59401DA}"/>
              </a:ext>
            </a:extLst>
          </p:cNvPr>
          <p:cNvSpPr/>
          <p:nvPr/>
        </p:nvSpPr>
        <p:spPr>
          <a:xfrm>
            <a:off x="8233596" y="3475014"/>
            <a:ext cx="3037377" cy="479259"/>
          </a:xfrm>
          <a:prstGeom prst="rect">
            <a:avLst/>
          </a:prstGeom>
          <a:solidFill>
            <a:schemeClr val="bg1">
              <a:alpha val="40000"/>
            </a:schemeClr>
          </a:solidFill>
          <a:ln w="19050">
            <a:solidFill>
              <a:srgbClr val="FF0066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DD1DC-59DB-6EF6-7DB6-7A354CE07BC3}"/>
              </a:ext>
            </a:extLst>
          </p:cNvPr>
          <p:cNvSpPr txBox="1"/>
          <p:nvPr/>
        </p:nvSpPr>
        <p:spPr>
          <a:xfrm>
            <a:off x="1311965" y="20330"/>
            <a:ext cx="1088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ko-KR" alt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설치해 보자</a:t>
            </a:r>
            <a:r>
              <a:rPr lang="en-US" altLang="ko-KR" b="1" dirty="0">
                <a:solidFill>
                  <a:schemeClr val="bg1"/>
                </a:solidFill>
                <a:latin typeface="Lucida Console" panose="020B0609040504020204" pitchFamily="49" charset="0"/>
              </a:rPr>
              <a:t>!</a:t>
            </a:r>
            <a:endParaRPr lang="ko-KR" altLang="en-US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0"/>
    </mc:Choice>
    <mc:Fallback xmlns="">
      <p:transition advTm="5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76616B-0038-287F-E615-22A4155B97F9}"/>
              </a:ext>
            </a:extLst>
          </p:cNvPr>
          <p:cNvGrpSpPr/>
          <p:nvPr/>
        </p:nvGrpSpPr>
        <p:grpSpPr>
          <a:xfrm>
            <a:off x="1581151" y="1670233"/>
            <a:ext cx="1252738" cy="1789627"/>
            <a:chOff x="1" y="1110"/>
            <a:chExt cx="1252738" cy="1789627"/>
          </a:xfrm>
        </p:grpSpPr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28DA976A-96C5-43ED-FE41-9651B7501D53}"/>
                </a:ext>
              </a:extLst>
            </p:cNvPr>
            <p:cNvSpPr/>
            <p:nvPr/>
          </p:nvSpPr>
          <p:spPr>
            <a:xfrm rot="5400000">
              <a:off x="-268444" y="269555"/>
              <a:ext cx="1789627" cy="1252738"/>
            </a:xfrm>
            <a:prstGeom prst="chevron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갈매기형 수장 4">
              <a:extLst>
                <a:ext uri="{FF2B5EF4-FFF2-40B4-BE49-F238E27FC236}">
                  <a16:creationId xmlns:a16="http://schemas.microsoft.com/office/drawing/2014/main" id="{AB4C1FC7-4E78-774B-22F4-AF4B07A97D9D}"/>
                </a:ext>
              </a:extLst>
            </p:cNvPr>
            <p:cNvSpPr txBox="1"/>
            <p:nvPr/>
          </p:nvSpPr>
          <p:spPr>
            <a:xfrm>
              <a:off x="1" y="627479"/>
              <a:ext cx="1252738" cy="536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1</a:t>
              </a:r>
              <a:endParaRPr lang="ko-KR" sz="2400" kern="12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FB17D9-B009-6A16-CEE5-57C764E660A8}"/>
              </a:ext>
            </a:extLst>
          </p:cNvPr>
          <p:cNvGrpSpPr/>
          <p:nvPr/>
        </p:nvGrpSpPr>
        <p:grpSpPr>
          <a:xfrm>
            <a:off x="2833888" y="1670235"/>
            <a:ext cx="7891261" cy="1163257"/>
            <a:chOff x="1252738" y="1112"/>
            <a:chExt cx="7891261" cy="1163257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0656FF47-2F86-18A7-3F93-D7E2A5F273CE}"/>
                </a:ext>
              </a:extLst>
            </p:cNvPr>
            <p:cNvSpPr/>
            <p:nvPr/>
          </p:nvSpPr>
          <p:spPr>
            <a:xfrm rot="5400000">
              <a:off x="4616740" y="-3362890"/>
              <a:ext cx="1163257" cy="7891261"/>
            </a:xfrm>
            <a:prstGeom prst="round2Same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사각형: 둥근 위쪽 모서리 6">
              <a:extLst>
                <a:ext uri="{FF2B5EF4-FFF2-40B4-BE49-F238E27FC236}">
                  <a16:creationId xmlns:a16="http://schemas.microsoft.com/office/drawing/2014/main" id="{47F5DEA3-DC77-D63F-4FB9-FDF4BEFBA407}"/>
                </a:ext>
              </a:extLst>
            </p:cNvPr>
            <p:cNvSpPr txBox="1"/>
            <p:nvPr/>
          </p:nvSpPr>
          <p:spPr>
            <a:xfrm>
              <a:off x="1252738" y="57898"/>
              <a:ext cx="7834475" cy="10496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4" tIns="20320" rIns="20320" bIns="20320" numCol="1" spcCol="1270" anchor="ctr" anchorCtr="0">
              <a:noAutofit/>
            </a:bodyPr>
            <a:lstStyle/>
            <a:p>
              <a:pPr marL="285750" lvl="1" indent="-28575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ko-KR" altLang="en-US" sz="3200" kern="1200" dirty="0"/>
                <a:t>다운로드 폴더로 이동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E783FA-594B-2DB3-41F5-50F927B15A3B}"/>
              </a:ext>
            </a:extLst>
          </p:cNvPr>
          <p:cNvGrpSpPr/>
          <p:nvPr/>
        </p:nvGrpSpPr>
        <p:grpSpPr>
          <a:xfrm>
            <a:off x="1581151" y="3267612"/>
            <a:ext cx="1252738" cy="1789627"/>
            <a:chOff x="1" y="1598489"/>
            <a:chExt cx="1252738" cy="1789627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7FD80A3C-20BB-3811-CC77-85E9506BB933}"/>
                </a:ext>
              </a:extLst>
            </p:cNvPr>
            <p:cNvSpPr/>
            <p:nvPr/>
          </p:nvSpPr>
          <p:spPr>
            <a:xfrm rot="5400000">
              <a:off x="-268444" y="1866934"/>
              <a:ext cx="1789627" cy="1252738"/>
            </a:xfrm>
            <a:prstGeom prst="chevron">
              <a:avLst/>
            </a:prstGeom>
          </p:spPr>
          <p:style>
            <a:lnRef idx="2">
              <a:schemeClr val="accent4">
                <a:hueOff val="4900445"/>
                <a:satOff val="-20388"/>
                <a:lumOff val="4804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화살표: 갈매기형 수장 8">
              <a:extLst>
                <a:ext uri="{FF2B5EF4-FFF2-40B4-BE49-F238E27FC236}">
                  <a16:creationId xmlns:a16="http://schemas.microsoft.com/office/drawing/2014/main" id="{DD01A0FC-669E-2530-05EC-74DFC127B567}"/>
                </a:ext>
              </a:extLst>
            </p:cNvPr>
            <p:cNvSpPr txBox="1"/>
            <p:nvPr/>
          </p:nvSpPr>
          <p:spPr>
            <a:xfrm>
              <a:off x="1" y="2224858"/>
              <a:ext cx="1252738" cy="536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/>
                <a:t>2</a:t>
              </a:r>
              <a:endParaRPr lang="ko-KR" altLang="en-US" sz="2400" kern="120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E8DF62-BF31-D8CE-1ED0-504E73DED1A2}"/>
              </a:ext>
            </a:extLst>
          </p:cNvPr>
          <p:cNvGrpSpPr/>
          <p:nvPr/>
        </p:nvGrpSpPr>
        <p:grpSpPr>
          <a:xfrm>
            <a:off x="2833888" y="3267614"/>
            <a:ext cx="7891261" cy="1163257"/>
            <a:chOff x="1252738" y="1598491"/>
            <a:chExt cx="7891261" cy="1163257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A928B60C-028D-73F2-D26B-86BFF5D4B9B4}"/>
                </a:ext>
              </a:extLst>
            </p:cNvPr>
            <p:cNvSpPr/>
            <p:nvPr/>
          </p:nvSpPr>
          <p:spPr>
            <a:xfrm rot="5400000">
              <a:off x="4616740" y="-1765511"/>
              <a:ext cx="1163257" cy="7891261"/>
            </a:xfrm>
            <a:prstGeom prst="round2SameRect">
              <a:avLst/>
            </a:prstGeom>
          </p:spPr>
          <p:style>
            <a:lnRef idx="2">
              <a:schemeClr val="accent4">
                <a:hueOff val="4900445"/>
                <a:satOff val="-20388"/>
                <a:lumOff val="480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사각형: 둥근 위쪽 모서리 10">
              <a:extLst>
                <a:ext uri="{FF2B5EF4-FFF2-40B4-BE49-F238E27FC236}">
                  <a16:creationId xmlns:a16="http://schemas.microsoft.com/office/drawing/2014/main" id="{77D74234-6048-28CD-30B0-4C868E74D838}"/>
                </a:ext>
              </a:extLst>
            </p:cNvPr>
            <p:cNvSpPr txBox="1"/>
            <p:nvPr/>
          </p:nvSpPr>
          <p:spPr>
            <a:xfrm>
              <a:off x="1252738" y="1655277"/>
              <a:ext cx="7834475" cy="10496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4" tIns="20320" rIns="20320" bIns="20320" numCol="1" spcCol="1270" anchor="ctr" anchorCtr="0">
              <a:noAutofit/>
            </a:bodyPr>
            <a:lstStyle/>
            <a:p>
              <a:pPr marL="285750" lvl="1" indent="-28575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altLang="en-US" sz="3200" kern="1200" dirty="0">
                  <a:latin typeface="Consolas" panose="020B0609020204030204" pitchFamily="49" charset="0"/>
                </a:rPr>
                <a:t>Git-2.34.1-64-bit.exe </a:t>
              </a:r>
              <a:r>
                <a:rPr lang="ko-KR" altLang="en-US" sz="3200" kern="1200" dirty="0"/>
                <a:t>더블 클릭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8FC0AE-1DCD-FB21-29DA-07E074618DE2}"/>
              </a:ext>
            </a:extLst>
          </p:cNvPr>
          <p:cNvGrpSpPr/>
          <p:nvPr/>
        </p:nvGrpSpPr>
        <p:grpSpPr>
          <a:xfrm>
            <a:off x="1581151" y="4864990"/>
            <a:ext cx="1252738" cy="1789627"/>
            <a:chOff x="1" y="3195867"/>
            <a:chExt cx="1252738" cy="1789627"/>
          </a:xfrm>
        </p:grpSpPr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7DBC14E8-51E1-E766-6E5C-13A4085A7185}"/>
                </a:ext>
              </a:extLst>
            </p:cNvPr>
            <p:cNvSpPr/>
            <p:nvPr/>
          </p:nvSpPr>
          <p:spPr>
            <a:xfrm rot="5400000">
              <a:off x="-268444" y="3464312"/>
              <a:ext cx="1789627" cy="1252738"/>
            </a:xfrm>
            <a:prstGeom prst="chevron">
              <a:avLst/>
            </a:prstGeom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화살표: 갈매기형 수장 12">
              <a:extLst>
                <a:ext uri="{FF2B5EF4-FFF2-40B4-BE49-F238E27FC236}">
                  <a16:creationId xmlns:a16="http://schemas.microsoft.com/office/drawing/2014/main" id="{742B1711-DE32-424F-B223-CC60CC625A24}"/>
                </a:ext>
              </a:extLst>
            </p:cNvPr>
            <p:cNvSpPr txBox="1"/>
            <p:nvPr/>
          </p:nvSpPr>
          <p:spPr>
            <a:xfrm>
              <a:off x="1" y="3822236"/>
              <a:ext cx="1252738" cy="536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/>
                <a:t>3</a:t>
              </a:r>
              <a:endParaRPr lang="ko-KR" altLang="en-US" sz="2400" kern="12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782475-0922-FBDE-E1A6-AF62A73CD31D}"/>
              </a:ext>
            </a:extLst>
          </p:cNvPr>
          <p:cNvGrpSpPr/>
          <p:nvPr/>
        </p:nvGrpSpPr>
        <p:grpSpPr>
          <a:xfrm>
            <a:off x="2833888" y="4864992"/>
            <a:ext cx="7891261" cy="1163257"/>
            <a:chOff x="1252738" y="3195869"/>
            <a:chExt cx="7891261" cy="1163257"/>
          </a:xfrm>
        </p:grpSpPr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D6E95D10-BE8E-12C3-A969-DB24B2921380}"/>
                </a:ext>
              </a:extLst>
            </p:cNvPr>
            <p:cNvSpPr/>
            <p:nvPr/>
          </p:nvSpPr>
          <p:spPr>
            <a:xfrm rot="5400000">
              <a:off x="4616740" y="-168133"/>
              <a:ext cx="1163257" cy="7891261"/>
            </a:xfrm>
            <a:prstGeom prst="round2SameRect">
              <a:avLst/>
            </a:prstGeom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사각형: 둥근 위쪽 모서리 14">
              <a:extLst>
                <a:ext uri="{FF2B5EF4-FFF2-40B4-BE49-F238E27FC236}">
                  <a16:creationId xmlns:a16="http://schemas.microsoft.com/office/drawing/2014/main" id="{12A5C8F5-1F88-C42D-E7DC-7B5B523505BA}"/>
                </a:ext>
              </a:extLst>
            </p:cNvPr>
            <p:cNvSpPr txBox="1"/>
            <p:nvPr/>
          </p:nvSpPr>
          <p:spPr>
            <a:xfrm>
              <a:off x="1252738" y="3252655"/>
              <a:ext cx="7834475" cy="10496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4" tIns="20320" rIns="20320" bIns="20320" numCol="1" spcCol="1270" anchor="ctr" anchorCtr="0">
              <a:noAutofit/>
            </a:bodyPr>
            <a:lstStyle/>
            <a:p>
              <a:pPr marL="285750" lvl="1" indent="-28575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ko-KR" altLang="en-US" sz="3200" kern="1200" dirty="0"/>
                <a:t>                 버튼 계속 클릭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E4970-EEBE-C544-2936-04895EF68DE2}"/>
              </a:ext>
            </a:extLst>
          </p:cNvPr>
          <p:cNvSpPr/>
          <p:nvPr/>
        </p:nvSpPr>
        <p:spPr>
          <a:xfrm>
            <a:off x="3093395" y="5110163"/>
            <a:ext cx="2164405" cy="717926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Next &gt;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1A78A4E-B8B0-5DCE-F903-9CEE88EB17AE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간단한 설치방법 </a:t>
            </a:r>
            <a:r>
              <a:rPr lang="en-US" altLang="ko-KR" sz="2200" dirty="0">
                <a:solidFill>
                  <a:schemeClr val="bg1"/>
                </a:solidFill>
              </a:rPr>
              <a:t>(Windows </a:t>
            </a:r>
            <a:r>
              <a:rPr lang="ko-KR" altLang="en-US" sz="2200" dirty="0">
                <a:solidFill>
                  <a:schemeClr val="bg1"/>
                </a:solidFill>
              </a:rPr>
              <a:t>기준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5BDF7-F544-8F8F-A020-948461625073}"/>
              </a:ext>
            </a:extLst>
          </p:cNvPr>
          <p:cNvSpPr txBox="1"/>
          <p:nvPr/>
        </p:nvSpPr>
        <p:spPr>
          <a:xfrm>
            <a:off x="1311965" y="20330"/>
            <a:ext cx="1088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ko-KR" alt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설치해 보자</a:t>
            </a:r>
            <a:r>
              <a:rPr lang="en-US" altLang="ko-KR" b="1" dirty="0">
                <a:solidFill>
                  <a:schemeClr val="bg1"/>
                </a:solidFill>
                <a:latin typeface="Lucida Console" panose="020B0609040504020204" pitchFamily="49" charset="0"/>
              </a:rPr>
              <a:t>!</a:t>
            </a:r>
            <a:endParaRPr lang="ko-KR" altLang="en-US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3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64"/>
    </mc:Choice>
    <mc:Fallback xmlns="">
      <p:transition advTm="4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DE037-73F0-47EE-9400-C096FBE07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0926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7A24-EE20-4FEE-A073-3F83BA341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787" y="22302"/>
            <a:ext cx="10825213" cy="385011"/>
          </a:xfrm>
        </p:spPr>
        <p:txBody>
          <a:bodyPr rIns="180000">
            <a:normAutofit/>
          </a:bodyPr>
          <a:lstStyle/>
          <a:p>
            <a:pPr algn="r"/>
            <a:r>
              <a:rPr lang="en-US" altLang="ko-KR" sz="1800" b="1" dirty="0"/>
              <a:t>Git </a:t>
            </a:r>
            <a:r>
              <a:rPr lang="ko-KR" altLang="en-US" sz="1800" b="1" dirty="0"/>
              <a:t>사용 환경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6023"/>
            <a:ext cx="12192000" cy="642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제어판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-&gt;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자격 증명 관리자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-&gt; Windows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자격 증명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-&gt;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github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관련 증명을 삭제한다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4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7A24-EE20-4FEE-A073-3F83BA341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787" y="22302"/>
            <a:ext cx="10825213" cy="385011"/>
          </a:xfrm>
        </p:spPr>
        <p:txBody>
          <a:bodyPr rIns="180000">
            <a:normAutofit/>
          </a:bodyPr>
          <a:lstStyle/>
          <a:p>
            <a:pPr algn="r"/>
            <a:r>
              <a:rPr lang="en-US" altLang="ko-KR" sz="1800" b="1" dirty="0"/>
              <a:t>Git </a:t>
            </a:r>
            <a:r>
              <a:rPr lang="ko-KR" altLang="en-US" sz="1800" b="1" dirty="0"/>
              <a:t>사용 환경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385011"/>
            <a:ext cx="12192000" cy="642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BF00"/>
                </a:solidFill>
                <a:highlight>
                  <a:srgbClr val="000000"/>
                </a:highlight>
                <a:latin typeface="+mj-lt"/>
              </a:rPr>
              <a:t>SR</a:t>
            </a:r>
            <a:r>
              <a:rPr lang="en-US" altLang="ko-KR" sz="2400" dirty="0">
                <a:solidFill>
                  <a:srgbClr val="00BF00"/>
                </a:solidFill>
                <a:latin typeface="+mj-lt"/>
              </a:rPr>
              <a:t>@DESKTOP-IKS7S28 </a:t>
            </a:r>
            <a:r>
              <a:rPr lang="en-US" altLang="ko-KR" sz="2400" dirty="0">
                <a:solidFill>
                  <a:srgbClr val="BF00BF"/>
                </a:solidFill>
                <a:latin typeface="+mj-lt"/>
              </a:rPr>
              <a:t>MINGW64 </a:t>
            </a:r>
            <a:r>
              <a:rPr lang="en-US" altLang="ko-KR" sz="2400" dirty="0">
                <a:solidFill>
                  <a:srgbClr val="BFBF00"/>
                </a:solidFill>
                <a:latin typeface="+mj-lt"/>
              </a:rPr>
              <a:t>/d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$ git config --global user.name "thecoding2025"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BF00"/>
              </a:solidFill>
              <a:highlight>
                <a:srgbClr val="000000"/>
              </a:highligh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BF00"/>
                </a:solidFill>
                <a:highlight>
                  <a:srgbClr val="000000"/>
                </a:highlight>
                <a:latin typeface="+mj-lt"/>
              </a:rPr>
              <a:t>SR</a:t>
            </a:r>
            <a:r>
              <a:rPr lang="en-US" altLang="ko-KR" sz="2400" dirty="0">
                <a:solidFill>
                  <a:srgbClr val="00BF00"/>
                </a:solidFill>
                <a:latin typeface="+mj-lt"/>
              </a:rPr>
              <a:t>@DESKTOP-IKS7S28 </a:t>
            </a:r>
            <a:r>
              <a:rPr lang="en-US" altLang="ko-KR" sz="2400" dirty="0">
                <a:solidFill>
                  <a:srgbClr val="BF00BF"/>
                </a:solidFill>
                <a:latin typeface="+mj-lt"/>
              </a:rPr>
              <a:t>MINGW64 </a:t>
            </a:r>
            <a:r>
              <a:rPr lang="en-US" altLang="ko-KR" sz="2400" dirty="0">
                <a:solidFill>
                  <a:srgbClr val="BFBF00"/>
                </a:solidFill>
                <a:latin typeface="+mj-lt"/>
              </a:rPr>
              <a:t>/d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$ git config --global </a:t>
            </a:r>
            <a:r>
              <a:rPr lang="en-US" altLang="ko-KR" sz="24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user.email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"thecoding2025@naver.com"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BF00"/>
                </a:solidFill>
                <a:highlight>
                  <a:srgbClr val="000000"/>
                </a:highlight>
                <a:latin typeface="+mj-lt"/>
              </a:rPr>
              <a:t>SR</a:t>
            </a:r>
            <a:r>
              <a:rPr lang="en-US" altLang="ko-KR" sz="2400" dirty="0">
                <a:solidFill>
                  <a:srgbClr val="00BF00"/>
                </a:solidFill>
                <a:latin typeface="+mj-lt"/>
              </a:rPr>
              <a:t>@DESKTOP-IKS7S28 </a:t>
            </a:r>
            <a:r>
              <a:rPr lang="en-US" altLang="ko-KR" sz="2400" dirty="0">
                <a:solidFill>
                  <a:srgbClr val="BF00BF"/>
                </a:solidFill>
                <a:latin typeface="+mj-lt"/>
              </a:rPr>
              <a:t>MINGW64 </a:t>
            </a:r>
            <a:r>
              <a:rPr lang="en-US" altLang="ko-KR" sz="2400" dirty="0">
                <a:solidFill>
                  <a:srgbClr val="BFBF00"/>
                </a:solidFill>
                <a:latin typeface="+mj-lt"/>
              </a:rPr>
              <a:t>/d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$ git config --get user.name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thecoding2025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BF00"/>
                </a:solidFill>
                <a:highlight>
                  <a:srgbClr val="000000"/>
                </a:highlight>
                <a:latin typeface="+mj-lt"/>
              </a:rPr>
              <a:t>SR</a:t>
            </a:r>
            <a:r>
              <a:rPr lang="en-US" altLang="ko-KR" sz="2400" dirty="0">
                <a:solidFill>
                  <a:srgbClr val="00BF00"/>
                </a:solidFill>
                <a:latin typeface="+mj-lt"/>
              </a:rPr>
              <a:t>@DESKTOP-IKS7S28 </a:t>
            </a:r>
            <a:r>
              <a:rPr lang="en-US" altLang="ko-KR" sz="2400" dirty="0">
                <a:solidFill>
                  <a:srgbClr val="BF00BF"/>
                </a:solidFill>
                <a:latin typeface="+mj-lt"/>
              </a:rPr>
              <a:t>MINGW64 </a:t>
            </a:r>
            <a:r>
              <a:rPr lang="en-US" altLang="ko-KR" sz="2400" dirty="0">
                <a:solidFill>
                  <a:srgbClr val="BFBF00"/>
                </a:solidFill>
                <a:latin typeface="+mj-lt"/>
              </a:rPr>
              <a:t>/d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$ git config --get </a:t>
            </a:r>
            <a:r>
              <a:rPr lang="en-US" altLang="ko-KR" sz="24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user.email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thecoding2025@naver.com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55BA4A5-6119-2DDD-0FD0-F1C493D426FD}"/>
              </a:ext>
            </a:extLst>
          </p:cNvPr>
          <p:cNvSpPr/>
          <p:nvPr/>
        </p:nvSpPr>
        <p:spPr>
          <a:xfrm>
            <a:off x="6271806" y="1067890"/>
            <a:ext cx="2354580" cy="38499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7BE419-4D4A-DE92-28F9-5873EA03994C}"/>
              </a:ext>
            </a:extLst>
          </p:cNvPr>
          <p:cNvSpPr/>
          <p:nvPr/>
        </p:nvSpPr>
        <p:spPr>
          <a:xfrm>
            <a:off x="6442710" y="2395776"/>
            <a:ext cx="4236720" cy="38499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D053AFD-4E43-5CD4-5D53-B02798D847F9}"/>
              </a:ext>
            </a:extLst>
          </p:cNvPr>
          <p:cNvSpPr/>
          <p:nvPr/>
        </p:nvSpPr>
        <p:spPr>
          <a:xfrm>
            <a:off x="6023498" y="3995600"/>
            <a:ext cx="5452110" cy="1794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600" dirty="0"/>
              <a:t>딱 한번만</a:t>
            </a:r>
          </a:p>
        </p:txBody>
      </p:sp>
    </p:spTree>
    <p:extLst>
      <p:ext uri="{BB962C8B-B14F-4D97-AF65-F5344CB8AC3E}">
        <p14:creationId xmlns:p14="http://schemas.microsoft.com/office/powerpoint/2010/main" val="42600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DE037-73F0-47EE-9400-C096FBE07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이클립스에서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5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7A24-EE20-4FEE-A073-3F83BA341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787" y="22302"/>
            <a:ext cx="10825213" cy="385011"/>
          </a:xfrm>
        </p:spPr>
        <p:txBody>
          <a:bodyPr rIns="180000">
            <a:normAutofit/>
          </a:bodyPr>
          <a:lstStyle/>
          <a:p>
            <a:pPr algn="r"/>
            <a:r>
              <a:rPr lang="ko-KR" altLang="en-US" sz="1800" b="1" dirty="0"/>
              <a:t>이클립스에서</a:t>
            </a:r>
            <a:r>
              <a:rPr lang="en-US" altLang="ko-KR" sz="1800" b="1" dirty="0"/>
              <a:t>…</a:t>
            </a:r>
            <a:endParaRPr lang="ko-KR" altLang="en-US" sz="1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6023"/>
            <a:ext cx="12192000" cy="642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프로젝트 선택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우클릭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Team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Share project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Create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버튼 클릭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(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주어진 경로를 깃저장소로 한다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프로젝트 선택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우클릭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Commit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++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커밋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메시지 넣고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commit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272771A-37D9-49D8-7CAC-FA8AEEEC52C5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chemeClr val="bg1"/>
                </a:solidFill>
              </a:rPr>
              <a:t>내 프로젝트 깃으로 관리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B380B1-3A0D-EAE1-98AD-19BA2FF1405D}"/>
              </a:ext>
            </a:extLst>
          </p:cNvPr>
          <p:cNvSpPr/>
          <p:nvPr/>
        </p:nvSpPr>
        <p:spPr>
          <a:xfrm>
            <a:off x="0" y="406023"/>
            <a:ext cx="12192000" cy="642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깃허브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가입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레파지토리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만들기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Team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Push branch main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URI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입력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레파지토리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주소를 복사 해서 넣는다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Preview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버튼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-&gt; Preview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버튼 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USER :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깃허브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PASSWARD :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깃허브의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내계정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Settins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-&gt; Developer Settings -&gt; 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-apple-system"/>
              </a:rPr>
              <a:t>Personal access tokens (classic)  -&gt;  </a:t>
            </a:r>
            <a:r>
              <a:rPr lang="ko-KR" altLang="en-US" sz="2000" i="0" dirty="0">
                <a:solidFill>
                  <a:schemeClr val="bg1"/>
                </a:solidFill>
                <a:effectLst/>
                <a:latin typeface="-apple-system"/>
              </a:rPr>
              <a:t>토큰 만들기 버튼 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-apple-system"/>
              </a:rPr>
              <a:t>-&gt;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repo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 체크박스 선택 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생성버튼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토큰 복사해서 넣는다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매번 비번 넣기 싫으면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Store in secure store </a:t>
            </a:r>
            <a:r>
              <a:rPr lang="ko-KR" altLang="en-US" sz="2000" dirty="0">
                <a:solidFill>
                  <a:schemeClr val="bg1"/>
                </a:solidFill>
                <a:latin typeface="-apple-system"/>
              </a:rPr>
              <a:t>체크한다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push</a:t>
            </a:r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99AB94E-D2E1-383D-0A30-C50D2A459AC9}"/>
              </a:ext>
            </a:extLst>
          </p:cNvPr>
          <p:cNvSpPr txBox="1">
            <a:spLocks/>
          </p:cNvSpPr>
          <p:nvPr/>
        </p:nvSpPr>
        <p:spPr>
          <a:xfrm>
            <a:off x="1562098" y="365124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chemeClr val="bg1"/>
                </a:solidFill>
              </a:rPr>
              <a:t>내 프로젝트 </a:t>
            </a:r>
            <a:r>
              <a:rPr lang="ko-KR" altLang="en-US" sz="5400" dirty="0" err="1">
                <a:solidFill>
                  <a:schemeClr val="bg1"/>
                </a:solidFill>
              </a:rPr>
              <a:t>깃허브</a:t>
            </a:r>
            <a:r>
              <a:rPr lang="ko-KR" altLang="en-US" sz="5400" dirty="0">
                <a:solidFill>
                  <a:schemeClr val="bg1"/>
                </a:solidFill>
              </a:rPr>
              <a:t> 보내기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80C11A-7FBB-A1BA-246C-446DB7D2D381}"/>
              </a:ext>
            </a:extLst>
          </p:cNvPr>
          <p:cNvSpPr txBox="1">
            <a:spLocks/>
          </p:cNvSpPr>
          <p:nvPr/>
        </p:nvSpPr>
        <p:spPr>
          <a:xfrm>
            <a:off x="1366787" y="22302"/>
            <a:ext cx="10825213" cy="385011"/>
          </a:xfrm>
          <a:prstGeom prst="rect">
            <a:avLst/>
          </a:prstGeom>
        </p:spPr>
        <p:txBody>
          <a:bodyPr vert="horz" lIns="91440" tIns="45720" rIns="18000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b="1"/>
              <a:t>이클립스에서</a:t>
            </a:r>
            <a:r>
              <a:rPr lang="en-US" altLang="ko-KR" sz="1800" b="1"/>
              <a:t>…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18735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0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ucida Console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493718</TotalTime>
  <Words>1458</Words>
  <Application>Microsoft Office PowerPoint</Application>
  <PresentationFormat>와이드스크린</PresentationFormat>
  <Paragraphs>268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Lucida Console</vt:lpstr>
      <vt:lpstr>Office 테마</vt:lpstr>
      <vt:lpstr>Git 설치 해 보자!</vt:lpstr>
      <vt:lpstr>https://git-scm.com/download</vt:lpstr>
      <vt:lpstr>PowerPoint 프레젠테이션</vt:lpstr>
      <vt:lpstr>Git 사용 환경 설정</vt:lpstr>
      <vt:lpstr>Git 사용 환경 설정</vt:lpstr>
      <vt:lpstr>Git 사용 환경 설정</vt:lpstr>
      <vt:lpstr>이클립스에서…</vt:lpstr>
      <vt:lpstr>이클립스에서…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iTank@outlook.kr</dc:creator>
  <cp:lastModifiedBy>miyoung lim</cp:lastModifiedBy>
  <cp:revision>3085</cp:revision>
  <dcterms:created xsi:type="dcterms:W3CDTF">2021-12-11T10:00:24Z</dcterms:created>
  <dcterms:modified xsi:type="dcterms:W3CDTF">2024-08-20T09:25:11Z</dcterms:modified>
</cp:coreProperties>
</file>