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62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2571"/>
    <p:restoredTop sz="62408"/>
  </p:normalViewPr>
  <p:slideViewPr>
    <p:cSldViewPr snapToGrid="0" snapToObjects="1">
      <p:cViewPr>
        <p:scale>
          <a:sx n="70" d="100"/>
          <a:sy n="70" d="100"/>
        </p:scale>
        <p:origin x="1208" y="184"/>
      </p:cViewPr>
      <p:guideLst>
        <p:guide orient="horz" pos="2156"/>
        <p:guide pos="38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presProps" Target="presProps.xml"  /><Relationship Id="rId7" Type="http://schemas.openxmlformats.org/officeDocument/2006/relationships/viewProps" Target="viewProps.xml"  /><Relationship Id="rId8" Type="http://schemas.openxmlformats.org/officeDocument/2006/relationships/theme" Target="theme/theme1.xml"  /><Relationship Id="rId9" Type="http://schemas.openxmlformats.org/officeDocument/2006/relationships/tableStyles" Target="tableStyle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D4D03C37-3855-C349-8507-32CCA976718D}" type="datetime1">
              <a:rPr kumimoji="1" lang="ko-KR" altLang="en-US" smtClean="0"/>
              <a:t>2024. 8. 27.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kumimoji="1" lang="ko-KR" altLang="en-US"/>
              <a:t>마스터 텍스트 스타일을 편집하려면 클릭</a:t>
            </a:r>
            <a:endParaRPr kumimoji="1" lang="ko-KR" altLang="en-US"/>
          </a:p>
          <a:p>
            <a:pPr lvl="1">
              <a:defRPr/>
            </a:pPr>
            <a:r>
              <a:rPr kumimoji="1" lang="ko-KR" altLang="en-US"/>
              <a:t>두 번째 수준</a:t>
            </a:r>
            <a:endParaRPr kumimoji="1" lang="ko-KR" altLang="en-US"/>
          </a:p>
          <a:p>
            <a:pPr lvl="2">
              <a:defRPr/>
            </a:pPr>
            <a:r>
              <a:rPr kumimoji="1" lang="ko-KR" altLang="en-US"/>
              <a:t>세 번째 수준</a:t>
            </a:r>
            <a:endParaRPr kumimoji="1" lang="ko-KR" altLang="en-US"/>
          </a:p>
          <a:p>
            <a:pPr lvl="3">
              <a:defRPr/>
            </a:pPr>
            <a:r>
              <a:rPr kumimoji="1" lang="ko-KR" altLang="en-US"/>
              <a:t>네 번째 수준</a:t>
            </a:r>
            <a:endParaRPr kumimoji="1" lang="ko-KR" altLang="en-US"/>
          </a:p>
          <a:p>
            <a:pPr lvl="4">
              <a:defRPr/>
            </a:pPr>
            <a:r>
              <a:rPr kumimoji="1" lang="ko-KR" altLang="en-US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42620AAC-D60D-5D47-8815-1DAB1A71266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11028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42620AAC-D60D-5D47-8815-1DAB1A71266E}" type="slidenum">
              <a:rPr kumimoji="1" lang="en-US" altLang="en-US"/>
              <a:pPr lvl="0">
                <a:defRPr/>
              </a:pPr>
              <a:t>2</a:t>
            </a:fld>
            <a:endParaRPr kumimoji="1" lang="en-US" altLang="en-US"/>
          </a:p>
        </p:txBody>
      </p:sp>
    </p:spTree>
    <p:extLst>
      <p:ext uri="{BB962C8B-B14F-4D97-AF65-F5344CB8AC3E}">
        <p14:creationId xmlns:p14="http://schemas.microsoft.com/office/powerpoint/2010/main" val="3952568278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42620AAC-D60D-5D47-8815-1DAB1A71266E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1035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>
                <a:effectLst/>
                <a:latin typeface="Helvetica Neue" panose="02000503000000020004" pitchFamily="2" charset="0"/>
              </a:rPr>
              <a:t>캠핑카대여회사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-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캠핑카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1:N = 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한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캠핑카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대여 회사가 여러 대의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캠핑카를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소유하거나 관리</a:t>
            </a:r>
          </a:p>
          <a:p>
            <a:r>
              <a:rPr lang="ko-KR" altLang="en-US" dirty="0" err="1">
                <a:effectLst/>
                <a:latin typeface="Helvetica Neue" panose="02000503000000020004" pitchFamily="2" charset="0"/>
              </a:rPr>
              <a:t>캠핑카대여회사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-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캠핑카대여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1:N = 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한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캠핑카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대여 회사는 여러 번의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캠핑카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대여를 관리</a:t>
            </a:r>
          </a:p>
          <a:p>
            <a:r>
              <a:rPr lang="ko-KR" altLang="en-US" dirty="0" err="1">
                <a:effectLst/>
                <a:latin typeface="Helvetica Neue" panose="02000503000000020004" pitchFamily="2" charset="0"/>
              </a:rPr>
              <a:t>캠핑카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-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정비정보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1:N = 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한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캠핑카가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여러 번의 정비를 받을 수 있음</a:t>
            </a:r>
          </a:p>
          <a:p>
            <a:r>
              <a:rPr lang="ko-KR" altLang="en-US" dirty="0" err="1">
                <a:effectLst/>
                <a:latin typeface="Helvetica Neue" panose="02000503000000020004" pitchFamily="2" charset="0"/>
              </a:rPr>
              <a:t>캠핑카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-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캠핑카대여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1:N = 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한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캠핑카가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여러 번 대여를 할 수 있음 </a:t>
            </a:r>
          </a:p>
          <a:p>
            <a:r>
              <a:rPr lang="ko-KR" altLang="en-US" dirty="0" err="1">
                <a:effectLst/>
                <a:latin typeface="Helvetica Neue" panose="02000503000000020004" pitchFamily="2" charset="0"/>
              </a:rPr>
              <a:t>캠핑카정비소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-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정비정보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1:N = 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한 정비소가 여러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캠핑카의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정비 정보를 관리</a:t>
            </a:r>
          </a:p>
          <a:p>
            <a:r>
              <a:rPr lang="ko-KR" altLang="en-US" dirty="0" err="1">
                <a:effectLst/>
                <a:latin typeface="Helvetica Neue" panose="02000503000000020004" pitchFamily="2" charset="0"/>
              </a:rPr>
              <a:t>정비정보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-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고객 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N:1 = 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한 명의 고객이 여러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캠핑카의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정비 정보를 가질 수 있음</a:t>
            </a:r>
          </a:p>
          <a:p>
            <a:r>
              <a:rPr lang="ko-KR" altLang="en-US" dirty="0">
                <a:effectLst/>
                <a:latin typeface="Helvetica Neue" panose="02000503000000020004" pitchFamily="2" charset="0"/>
              </a:rPr>
              <a:t>고객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-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캠핑카대여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1:N = 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한 명의 고객이 여러 번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캠핑카를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대여할 수 있음</a:t>
            </a:r>
          </a:p>
          <a:p>
            <a:br>
              <a:rPr lang="ko-KR" altLang="en-US" dirty="0">
                <a:effectLst/>
                <a:latin typeface="Helvetica Neue" panose="02000503000000020004" pitchFamily="2" charset="0"/>
              </a:rPr>
            </a:br>
            <a:endParaRPr lang="ko-KR" altLang="en-US" dirty="0">
              <a:effectLst/>
              <a:latin typeface="Helvetica Neue" panose="02000503000000020004" pitchFamily="2" charset="0"/>
            </a:endParaRPr>
          </a:p>
          <a:p>
            <a:r>
              <a:rPr lang="en-US" altLang="ko-KR" dirty="0">
                <a:effectLst/>
                <a:latin typeface="Helvetica Neue" panose="02000503000000020004" pitchFamily="2" charset="0"/>
              </a:rPr>
              <a:t>FK: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고객운전면허증번호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-&gt; PK: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운전면허증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(table: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고객</a:t>
            </a:r>
            <a:r>
              <a:rPr lang="en-US" altLang="ko-KR">
                <a:effectLst/>
                <a:latin typeface="Helvetica Neue" panose="02000503000000020004" pitchFamily="2" charset="0"/>
              </a:rPr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20AAC-D60D-5D47-8815-1DAB1A71266E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34206835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2024. 8. 27.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2024. 8. 27.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2024. 8. 27.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2024. 8. 27.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2024. 8. 27.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2024. 8. 27.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2024. 8. 27.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2024. 8. 27.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2024. 8. 27.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2024. 8. 27.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2024. 8. 27.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2024. 8. 27.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2024. 8. 27.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 rot="0">
            <a:off x="8536100" y="4554844"/>
            <a:ext cx="880808" cy="361463"/>
            <a:chOff x="2265513" y="951081"/>
            <a:chExt cx="1761615" cy="916829"/>
          </a:xfrm>
        </p:grpSpPr>
        <p:sp>
          <p:nvSpPr>
            <p:cNvPr id="4" name="직사각형 3"/>
            <p:cNvSpPr/>
            <p:nvPr/>
          </p:nvSpPr>
          <p:spPr>
            <a:xfrm>
              <a:off x="2265515" y="951082"/>
              <a:ext cx="1761612" cy="891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9" name="가로 글상자 8"/>
            <p:cNvSpPr txBox="1"/>
            <p:nvPr/>
          </p:nvSpPr>
          <p:spPr>
            <a:xfrm>
              <a:off x="2265514" y="951080"/>
              <a:ext cx="1761613" cy="9168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/>
                <a:t>강좌</a:t>
              </a:r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 rot="0">
            <a:off x="8536100" y="926898"/>
            <a:ext cx="880808" cy="359236"/>
            <a:chOff x="2265515" y="951082"/>
            <a:chExt cx="1761613" cy="891048"/>
          </a:xfrm>
        </p:grpSpPr>
        <p:sp>
          <p:nvSpPr>
            <p:cNvPr id="12" name="직사각형 3"/>
            <p:cNvSpPr/>
            <p:nvPr/>
          </p:nvSpPr>
          <p:spPr>
            <a:xfrm>
              <a:off x="2265515" y="951082"/>
              <a:ext cx="1761612" cy="891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3" name="가로 글상자 8"/>
            <p:cNvSpPr txBox="1"/>
            <p:nvPr/>
          </p:nvSpPr>
          <p:spPr>
            <a:xfrm>
              <a:off x="2265515" y="951076"/>
              <a:ext cx="1761612" cy="9093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/>
                <a:t>학생</a:t>
              </a:r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 rot="0">
            <a:off x="1761474" y="914604"/>
            <a:ext cx="829084" cy="351299"/>
            <a:chOff x="2265515" y="951082"/>
            <a:chExt cx="1761613" cy="891048"/>
          </a:xfrm>
        </p:grpSpPr>
        <p:sp>
          <p:nvSpPr>
            <p:cNvPr id="18" name="직사각형 3"/>
            <p:cNvSpPr/>
            <p:nvPr/>
          </p:nvSpPr>
          <p:spPr>
            <a:xfrm>
              <a:off x="2265515" y="951082"/>
              <a:ext cx="1761612" cy="891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9" name="가로 글상자 8"/>
            <p:cNvSpPr txBox="1"/>
            <p:nvPr/>
          </p:nvSpPr>
          <p:spPr>
            <a:xfrm>
              <a:off x="2265512" y="951079"/>
              <a:ext cx="1761610" cy="9168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/>
                <a:t>교수</a:t>
              </a:r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 rot="0">
            <a:off x="1761613" y="4375226"/>
            <a:ext cx="880806" cy="359235"/>
            <a:chOff x="2265515" y="951082"/>
            <a:chExt cx="1761613" cy="891048"/>
          </a:xfrm>
        </p:grpSpPr>
        <p:sp>
          <p:nvSpPr>
            <p:cNvPr id="21" name="직사각형 3"/>
            <p:cNvSpPr/>
            <p:nvPr/>
          </p:nvSpPr>
          <p:spPr>
            <a:xfrm>
              <a:off x="2265515" y="951082"/>
              <a:ext cx="1761612" cy="891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22" name="가로 글상자 8"/>
            <p:cNvSpPr txBox="1"/>
            <p:nvPr/>
          </p:nvSpPr>
          <p:spPr>
            <a:xfrm>
              <a:off x="2265507" y="951081"/>
              <a:ext cx="1761615" cy="9086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/>
                <a:t>학과</a:t>
              </a:r>
              <a:endParaRPr lang="ko-KR" altLang="en-US"/>
            </a:p>
          </p:txBody>
        </p:sp>
      </p:grpSp>
      <p:grpSp>
        <p:nvGrpSpPr>
          <p:cNvPr id="69" name="그룹 68"/>
          <p:cNvGrpSpPr/>
          <p:nvPr/>
        </p:nvGrpSpPr>
        <p:grpSpPr>
          <a:xfrm rot="0">
            <a:off x="4831052" y="785526"/>
            <a:ext cx="1264948" cy="641978"/>
            <a:chOff x="4831052" y="785526"/>
            <a:chExt cx="1264948" cy="641978"/>
          </a:xfrm>
        </p:grpSpPr>
        <p:sp>
          <p:nvSpPr>
            <p:cNvPr id="27" name="순서도: 판단 22"/>
            <p:cNvSpPr/>
            <p:nvPr/>
          </p:nvSpPr>
          <p:spPr>
            <a:xfrm>
              <a:off x="4831052" y="785526"/>
              <a:ext cx="1264948" cy="641978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28" name="가로 글상자 23"/>
            <p:cNvSpPr txBox="1"/>
            <p:nvPr/>
          </p:nvSpPr>
          <p:spPr>
            <a:xfrm>
              <a:off x="5044072" y="918850"/>
              <a:ext cx="838907" cy="3672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/>
                <a:t>담당</a:t>
              </a:r>
              <a:endParaRPr lang="ko-KR" altLang="en-US"/>
            </a:p>
          </p:txBody>
        </p:sp>
      </p:grpSp>
      <p:sp>
        <p:nvSpPr>
          <p:cNvPr id="29" name="가로 글상자 28"/>
          <p:cNvSpPr txBox="1"/>
          <p:nvPr/>
        </p:nvSpPr>
        <p:spPr>
          <a:xfrm>
            <a:off x="0" y="4375226"/>
            <a:ext cx="1761613" cy="1185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ko-KR" altLang="en-US" sz="1200" u="sng">
                <a:solidFill>
                  <a:srgbClr val="ff0000"/>
                </a:solidFill>
              </a:rPr>
              <a:t>학과고유번호</a:t>
            </a:r>
            <a:endParaRPr lang="ko-KR" altLang="en-US" sz="1200" u="sng">
              <a:solidFill>
                <a:srgbClr val="ff0000"/>
              </a:solidFill>
            </a:endParaRPr>
          </a:p>
          <a:p>
            <a:pPr lvl="0" algn="r">
              <a:defRPr/>
            </a:pPr>
            <a:r>
              <a:rPr lang="ko-KR" altLang="en-US" sz="1200"/>
              <a:t>학과명</a:t>
            </a:r>
            <a:endParaRPr lang="ko-KR" altLang="en-US" sz="1200"/>
          </a:p>
          <a:p>
            <a:pPr lvl="0" algn="r">
              <a:defRPr/>
            </a:pPr>
            <a:r>
              <a:rPr lang="ko-KR" altLang="en-US" sz="1200"/>
              <a:t>학과 전화 번호</a:t>
            </a:r>
            <a:endParaRPr lang="ko-KR" altLang="en-US" sz="1200"/>
          </a:p>
          <a:p>
            <a:pPr lvl="0" algn="r">
              <a:defRPr/>
            </a:pPr>
            <a:r>
              <a:rPr lang="ko-KR" altLang="en-US" sz="1200"/>
              <a:t>소속 교수</a:t>
            </a:r>
            <a:endParaRPr lang="ko-KR" altLang="en-US" sz="1200"/>
          </a:p>
          <a:p>
            <a:pPr lvl="0" algn="r">
              <a:defRPr/>
            </a:pPr>
            <a:r>
              <a:rPr lang="ko-KR" altLang="en-US" sz="1200"/>
              <a:t>소속 학생</a:t>
            </a:r>
            <a:endParaRPr lang="ko-KR" altLang="en-US" sz="1200"/>
          </a:p>
          <a:p>
            <a:pPr lvl="0" algn="r">
              <a:defRPr/>
            </a:pPr>
            <a:r>
              <a:rPr lang="ko-KR" altLang="en-US" sz="1200"/>
              <a:t>강좌</a:t>
            </a:r>
            <a:endParaRPr lang="ko-KR" altLang="en-US" sz="1200"/>
          </a:p>
        </p:txBody>
      </p:sp>
      <p:sp>
        <p:nvSpPr>
          <p:cNvPr id="30" name="가로 글상자 29"/>
          <p:cNvSpPr txBox="1"/>
          <p:nvPr/>
        </p:nvSpPr>
        <p:spPr>
          <a:xfrm>
            <a:off x="9416908" y="926898"/>
            <a:ext cx="1761613" cy="1738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u="sng">
                <a:solidFill>
                  <a:srgbClr val="ff0000"/>
                </a:solidFill>
              </a:rPr>
              <a:t>학생고유번호</a:t>
            </a:r>
            <a:endParaRPr lang="ko-KR" altLang="en-US" sz="1200" u="sng">
              <a:solidFill>
                <a:srgbClr val="ff0000"/>
              </a:solidFill>
            </a:endParaRPr>
          </a:p>
          <a:p>
            <a:pPr lvl="0">
              <a:defRPr/>
            </a:pPr>
            <a:r>
              <a:rPr lang="ko-KR" altLang="en-US" sz="1200"/>
              <a:t>학생 이름</a:t>
            </a:r>
            <a:endParaRPr lang="ko-KR" altLang="en-US" sz="1200"/>
          </a:p>
          <a:p>
            <a:pPr lvl="0">
              <a:defRPr/>
            </a:pPr>
            <a:r>
              <a:rPr lang="ko-KR" altLang="en-US" sz="1200"/>
              <a:t>전화 번호</a:t>
            </a:r>
            <a:endParaRPr lang="ko-KR" altLang="en-US" sz="1200"/>
          </a:p>
          <a:p>
            <a:pPr lvl="0">
              <a:defRPr/>
            </a:pPr>
            <a:r>
              <a:rPr lang="ko-KR" altLang="en-US" sz="1200"/>
              <a:t>이메일</a:t>
            </a:r>
            <a:endParaRPr lang="ko-KR" altLang="en-US" sz="1200"/>
          </a:p>
          <a:p>
            <a:pPr lvl="0">
              <a:defRPr/>
            </a:pPr>
            <a:r>
              <a:rPr lang="ko-KR" altLang="en-US" sz="1200"/>
              <a:t>주소</a:t>
            </a:r>
            <a:endParaRPr lang="ko-KR" altLang="en-US" sz="1200"/>
          </a:p>
          <a:p>
            <a:pPr lvl="0">
              <a:defRPr/>
            </a:pPr>
            <a:r>
              <a:rPr lang="ko-KR" altLang="en-US" sz="1200"/>
              <a:t>사진</a:t>
            </a:r>
            <a:endParaRPr lang="ko-KR" altLang="en-US" sz="1200"/>
          </a:p>
          <a:p>
            <a:pPr lvl="0">
              <a:defRPr/>
            </a:pPr>
            <a:r>
              <a:rPr lang="ko-KR" altLang="en-US" sz="1200"/>
              <a:t>주민번호</a:t>
            </a:r>
            <a:endParaRPr lang="ko-KR" altLang="en-US" sz="1200"/>
          </a:p>
          <a:p>
            <a:pPr lvl="0">
              <a:defRPr/>
            </a:pPr>
            <a:r>
              <a:rPr lang="ko-KR" altLang="en-US" sz="1200"/>
              <a:t>학과번호</a:t>
            </a:r>
            <a:endParaRPr lang="ko-KR" altLang="en-US" sz="1200"/>
          </a:p>
          <a:p>
            <a:pPr lvl="0">
              <a:defRPr/>
            </a:pPr>
            <a:r>
              <a:rPr lang="ko-KR" altLang="en-US" sz="1200"/>
              <a:t>담당교수</a:t>
            </a:r>
            <a:endParaRPr lang="ko-KR" altLang="en-US" sz="1200"/>
          </a:p>
        </p:txBody>
      </p:sp>
      <p:sp>
        <p:nvSpPr>
          <p:cNvPr id="31" name="가로 글상자 30"/>
          <p:cNvSpPr txBox="1"/>
          <p:nvPr/>
        </p:nvSpPr>
        <p:spPr>
          <a:xfrm>
            <a:off x="319784" y="914603"/>
            <a:ext cx="1441690" cy="1550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ko-KR" altLang="en-US" sz="1200" u="sng">
                <a:solidFill>
                  <a:srgbClr val="ff0000"/>
                </a:solidFill>
              </a:rPr>
              <a:t>교수 고유번호</a:t>
            </a:r>
            <a:endParaRPr lang="ko-KR" altLang="en-US" sz="1200" u="sng">
              <a:solidFill>
                <a:srgbClr val="ff0000"/>
              </a:solidFill>
            </a:endParaRPr>
          </a:p>
          <a:p>
            <a:pPr lvl="0" algn="r">
              <a:defRPr/>
            </a:pPr>
            <a:r>
              <a:rPr lang="ko-KR" altLang="en-US" sz="1200"/>
              <a:t>이름</a:t>
            </a:r>
            <a:endParaRPr lang="ko-KR" altLang="en-US" sz="1200"/>
          </a:p>
          <a:p>
            <a:pPr lvl="0" algn="r">
              <a:defRPr/>
            </a:pPr>
            <a:r>
              <a:rPr lang="ko-KR" altLang="en-US" sz="1200"/>
              <a:t>주민번호</a:t>
            </a:r>
            <a:endParaRPr lang="ko-KR" altLang="en-US" sz="1200"/>
          </a:p>
          <a:p>
            <a:pPr lvl="0" algn="r">
              <a:defRPr/>
            </a:pPr>
            <a:r>
              <a:rPr lang="ko-KR" altLang="en-US" sz="1200"/>
              <a:t>주소</a:t>
            </a:r>
            <a:endParaRPr lang="ko-KR" altLang="en-US" sz="1200"/>
          </a:p>
          <a:p>
            <a:pPr lvl="0" algn="r">
              <a:defRPr/>
            </a:pPr>
            <a:r>
              <a:rPr lang="ko-KR" altLang="en-US" sz="1200"/>
              <a:t>전화번호</a:t>
            </a:r>
            <a:endParaRPr lang="ko-KR" altLang="en-US" sz="1200"/>
          </a:p>
          <a:p>
            <a:pPr lvl="0" algn="r">
              <a:defRPr/>
            </a:pPr>
            <a:r>
              <a:rPr lang="ko-KR" altLang="en-US" sz="1200"/>
              <a:t>이메일</a:t>
            </a:r>
            <a:endParaRPr lang="ko-KR" altLang="en-US" sz="1200"/>
          </a:p>
          <a:p>
            <a:pPr lvl="0" algn="r">
              <a:defRPr/>
            </a:pPr>
            <a:r>
              <a:rPr lang="ko-KR" altLang="en-US" sz="1200"/>
              <a:t>사진</a:t>
            </a:r>
            <a:endParaRPr lang="ko-KR" altLang="en-US" sz="1200"/>
          </a:p>
          <a:p>
            <a:pPr lvl="0" algn="r">
              <a:defRPr/>
            </a:pPr>
            <a:r>
              <a:rPr lang="ko-KR" altLang="en-US" sz="1200"/>
              <a:t>소속학과</a:t>
            </a:r>
            <a:endParaRPr lang="ko-KR" altLang="en-US" sz="1200"/>
          </a:p>
        </p:txBody>
      </p:sp>
      <p:sp>
        <p:nvSpPr>
          <p:cNvPr id="32" name="가로 글상자 31"/>
          <p:cNvSpPr txBox="1"/>
          <p:nvPr/>
        </p:nvSpPr>
        <p:spPr>
          <a:xfrm>
            <a:off x="9416908" y="4554844"/>
            <a:ext cx="1761613" cy="11773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u="sng">
                <a:solidFill>
                  <a:srgbClr val="ff0000"/>
                </a:solidFill>
              </a:rPr>
              <a:t>강좌고유번호</a:t>
            </a:r>
            <a:endParaRPr lang="ko-KR" altLang="en-US" sz="1200" u="sng">
              <a:solidFill>
                <a:srgbClr val="ff0000"/>
              </a:solidFill>
            </a:endParaRPr>
          </a:p>
          <a:p>
            <a:pPr lvl="0">
              <a:defRPr/>
            </a:pPr>
            <a:r>
              <a:rPr lang="ko-KR" altLang="en-US" sz="1200"/>
              <a:t>강좌명</a:t>
            </a:r>
            <a:endParaRPr lang="ko-KR" altLang="en-US" sz="1200"/>
          </a:p>
          <a:p>
            <a:pPr lvl="0">
              <a:defRPr/>
            </a:pPr>
            <a:r>
              <a:rPr lang="ko-KR" altLang="en-US" sz="1200"/>
              <a:t>취득학점</a:t>
            </a:r>
            <a:endParaRPr lang="ko-KR" altLang="en-US" sz="1200"/>
          </a:p>
          <a:p>
            <a:pPr lvl="0">
              <a:defRPr/>
            </a:pPr>
            <a:r>
              <a:rPr lang="ko-KR" altLang="en-US" sz="1200"/>
              <a:t>강의시간</a:t>
            </a:r>
            <a:endParaRPr lang="ko-KR" altLang="en-US" sz="1200"/>
          </a:p>
          <a:p>
            <a:pPr lvl="0">
              <a:defRPr/>
            </a:pPr>
            <a:r>
              <a:rPr lang="ko-KR" altLang="en-US" sz="1200"/>
              <a:t>강의실</a:t>
            </a:r>
            <a:endParaRPr lang="ko-KR" altLang="en-US" sz="1200"/>
          </a:p>
          <a:p>
            <a:pPr lvl="0">
              <a:defRPr/>
            </a:pPr>
            <a:r>
              <a:rPr lang="ko-KR" altLang="en-US" sz="1200"/>
              <a:t>담당교수</a:t>
            </a:r>
            <a:endParaRPr lang="ko-KR" altLang="en-US" sz="1200"/>
          </a:p>
        </p:txBody>
      </p:sp>
      <p:cxnSp>
        <p:nvCxnSpPr>
          <p:cNvPr id="33" name="선 32"/>
          <p:cNvCxnSpPr>
            <a:stCxn id="19" idx="3"/>
            <a:endCxn id="27" idx="1"/>
          </p:cNvCxnSpPr>
          <p:nvPr/>
        </p:nvCxnSpPr>
        <p:spPr>
          <a:xfrm>
            <a:off x="2590558" y="1095336"/>
            <a:ext cx="2240494" cy="11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선 33"/>
          <p:cNvCxnSpPr>
            <a:stCxn id="27" idx="3"/>
            <a:endCxn id="13" idx="1"/>
          </p:cNvCxnSpPr>
          <p:nvPr/>
        </p:nvCxnSpPr>
        <p:spPr>
          <a:xfrm>
            <a:off x="6096000" y="1106516"/>
            <a:ext cx="2440100" cy="1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가로 글상자 37"/>
          <p:cNvSpPr txBox="1"/>
          <p:nvPr/>
        </p:nvSpPr>
        <p:spPr>
          <a:xfrm>
            <a:off x="2590559" y="746009"/>
            <a:ext cx="299389" cy="366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1</a:t>
            </a:r>
            <a:endParaRPr lang="en-US" altLang="ko-KR"/>
          </a:p>
        </p:txBody>
      </p:sp>
      <p:sp>
        <p:nvSpPr>
          <p:cNvPr id="39" name="가로 글상자 38"/>
          <p:cNvSpPr txBox="1"/>
          <p:nvPr/>
        </p:nvSpPr>
        <p:spPr>
          <a:xfrm>
            <a:off x="8200610" y="746009"/>
            <a:ext cx="299389" cy="366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N</a:t>
            </a:r>
            <a:endParaRPr lang="en-US" altLang="ko-KR"/>
          </a:p>
        </p:txBody>
      </p:sp>
      <p:sp>
        <p:nvSpPr>
          <p:cNvPr id="40" name="가로 글상자 39"/>
          <p:cNvSpPr txBox="1"/>
          <p:nvPr/>
        </p:nvSpPr>
        <p:spPr>
          <a:xfrm>
            <a:off x="8735087" y="1286394"/>
            <a:ext cx="299389" cy="366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M</a:t>
            </a:r>
            <a:endParaRPr lang="en-US" altLang="ko-KR"/>
          </a:p>
        </p:txBody>
      </p:sp>
      <p:sp>
        <p:nvSpPr>
          <p:cNvPr id="41" name="가로 글상자 40"/>
          <p:cNvSpPr txBox="1"/>
          <p:nvPr/>
        </p:nvSpPr>
        <p:spPr>
          <a:xfrm>
            <a:off x="8752301" y="4191970"/>
            <a:ext cx="264962" cy="366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N</a:t>
            </a:r>
            <a:endParaRPr lang="en-US" altLang="ko-KR"/>
          </a:p>
        </p:txBody>
      </p:sp>
      <p:sp>
        <p:nvSpPr>
          <p:cNvPr id="42" name="가로 글상자 41"/>
          <p:cNvSpPr txBox="1"/>
          <p:nvPr/>
        </p:nvSpPr>
        <p:spPr>
          <a:xfrm>
            <a:off x="4831052" y="1469390"/>
            <a:ext cx="1264948" cy="367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43" name="가로 글상자 42"/>
          <p:cNvSpPr txBox="1"/>
          <p:nvPr/>
        </p:nvSpPr>
        <p:spPr>
          <a:xfrm>
            <a:off x="4831052" y="1469390"/>
            <a:ext cx="1110097" cy="823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ko-KR" sz="1200"/>
              <a:t>학생번호</a:t>
            </a:r>
            <a:endParaRPr lang="ko-KR" altLang="ko-KR" sz="1200"/>
          </a:p>
          <a:p>
            <a:pPr lvl="0" algn="ctr">
              <a:defRPr/>
            </a:pPr>
            <a:r>
              <a:rPr lang="ko-KR" altLang="ko-KR" sz="1200"/>
              <a:t>교수번호</a:t>
            </a:r>
            <a:endParaRPr lang="ko-KR" altLang="ko-KR" sz="1200"/>
          </a:p>
          <a:p>
            <a:pPr lvl="0" algn="ctr">
              <a:defRPr/>
            </a:pPr>
            <a:r>
              <a:rPr lang="ko-KR" altLang="ko-KR" sz="1200"/>
              <a:t>현재 학년</a:t>
            </a:r>
            <a:endParaRPr lang="ko-KR" altLang="ko-KR" sz="1200"/>
          </a:p>
          <a:p>
            <a:pPr lvl="0" algn="ctr">
              <a:defRPr/>
            </a:pPr>
            <a:r>
              <a:rPr lang="ko-KR" altLang="ko-KR" sz="1200"/>
              <a:t>학기 정보</a:t>
            </a:r>
            <a:endParaRPr lang="ko-KR" altLang="ko-KR" sz="1200"/>
          </a:p>
        </p:txBody>
      </p:sp>
      <p:cxnSp>
        <p:nvCxnSpPr>
          <p:cNvPr id="45" name="선 44"/>
          <p:cNvCxnSpPr>
            <a:stCxn id="19" idx="2"/>
            <a:endCxn id="19" idx="2"/>
          </p:cNvCxnSpPr>
          <p:nvPr/>
        </p:nvCxnSpPr>
        <p:spPr>
          <a:xfrm rot="16200000" flipV="1">
            <a:off x="2176015" y="1276068"/>
            <a:ext cx="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선 56"/>
          <p:cNvCxnSpPr>
            <a:endCxn id="72" idx="3"/>
          </p:cNvCxnSpPr>
          <p:nvPr/>
        </p:nvCxnSpPr>
        <p:spPr>
          <a:xfrm>
            <a:off x="2325710" y="1286394"/>
            <a:ext cx="6210390" cy="3455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선 58"/>
          <p:cNvCxnSpPr>
            <a:stCxn id="19" idx="2"/>
            <a:endCxn id="22" idx="0"/>
          </p:cNvCxnSpPr>
          <p:nvPr/>
        </p:nvCxnSpPr>
        <p:spPr>
          <a:xfrm rot="16200000" flipH="1">
            <a:off x="639433" y="2812646"/>
            <a:ext cx="3099160" cy="25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선 59"/>
          <p:cNvCxnSpPr>
            <a:stCxn id="22" idx="3"/>
            <a:endCxn id="86" idx="0"/>
          </p:cNvCxnSpPr>
          <p:nvPr/>
        </p:nvCxnSpPr>
        <p:spPr>
          <a:xfrm flipV="1">
            <a:off x="2642418" y="1244248"/>
            <a:ext cx="5857580" cy="3314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/>
          <p:cNvGrpSpPr/>
          <p:nvPr/>
        </p:nvGrpSpPr>
        <p:grpSpPr>
          <a:xfrm rot="0">
            <a:off x="6096000" y="3429000"/>
            <a:ext cx="1264948" cy="641978"/>
            <a:chOff x="4438206" y="3783501"/>
            <a:chExt cx="1264948" cy="641978"/>
          </a:xfrm>
        </p:grpSpPr>
        <p:sp>
          <p:nvSpPr>
            <p:cNvPr id="62" name="순서도: 판단 22"/>
            <p:cNvSpPr/>
            <p:nvPr/>
          </p:nvSpPr>
          <p:spPr>
            <a:xfrm>
              <a:off x="4438206" y="3783501"/>
              <a:ext cx="1264948" cy="641978"/>
            </a:xfrm>
            <a:prstGeom prst="flowChartDecision">
              <a:avLst/>
            </a:prstGeom>
            <a:solidFill>
              <a:schemeClr val="lt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63" name="가로 글상자 23"/>
            <p:cNvSpPr txBox="1"/>
            <p:nvPr/>
          </p:nvSpPr>
          <p:spPr>
            <a:xfrm>
              <a:off x="4644635" y="3913909"/>
              <a:ext cx="838907" cy="3672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/>
                <a:t>강의</a:t>
              </a:r>
              <a:endParaRPr lang="ko-KR" altLang="en-US"/>
            </a:p>
          </p:txBody>
        </p:sp>
      </p:grpSp>
      <p:sp>
        <p:nvSpPr>
          <p:cNvPr id="65" name="가로 글상자 64"/>
          <p:cNvSpPr txBox="1"/>
          <p:nvPr/>
        </p:nvSpPr>
        <p:spPr>
          <a:xfrm>
            <a:off x="9586132" y="2732898"/>
            <a:ext cx="1428369" cy="1557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/>
              <a:t>강좌번호</a:t>
            </a:r>
            <a:endParaRPr lang="ko-KR" altLang="en-US" sz="1200"/>
          </a:p>
          <a:p>
            <a:pPr lvl="0">
              <a:defRPr/>
            </a:pPr>
            <a:r>
              <a:rPr lang="ko-KR" altLang="en-US" sz="1200"/>
              <a:t>학생번호</a:t>
            </a:r>
            <a:endParaRPr lang="ko-KR" altLang="en-US" sz="1200"/>
          </a:p>
          <a:p>
            <a:pPr lvl="0">
              <a:defRPr/>
            </a:pPr>
            <a:r>
              <a:rPr lang="ko-KR" altLang="en-US" sz="1200"/>
              <a:t>출석점수</a:t>
            </a:r>
            <a:endParaRPr lang="ko-KR" altLang="en-US" sz="1200"/>
          </a:p>
          <a:p>
            <a:pPr lvl="0">
              <a:defRPr/>
            </a:pPr>
            <a:r>
              <a:rPr lang="ko-KR" altLang="en-US" sz="1200"/>
              <a:t>중간점수</a:t>
            </a:r>
            <a:endParaRPr lang="ko-KR" altLang="en-US" sz="1200"/>
          </a:p>
          <a:p>
            <a:pPr lvl="0">
              <a:defRPr/>
            </a:pPr>
            <a:r>
              <a:rPr lang="ko-KR" altLang="en-US" sz="1200"/>
              <a:t>기말점수</a:t>
            </a:r>
            <a:endParaRPr lang="ko-KR" altLang="en-US" sz="1200"/>
          </a:p>
          <a:p>
            <a:pPr lvl="0">
              <a:defRPr/>
            </a:pPr>
            <a:r>
              <a:rPr lang="ko-KR" altLang="en-US" sz="1200"/>
              <a:t>기타점수</a:t>
            </a:r>
            <a:endParaRPr lang="ko-KR" altLang="en-US" sz="1200"/>
          </a:p>
          <a:p>
            <a:pPr lvl="0">
              <a:defRPr/>
            </a:pPr>
            <a:r>
              <a:rPr lang="ko-KR" altLang="en-US" sz="1200"/>
              <a:t>총점</a:t>
            </a:r>
            <a:endParaRPr lang="ko-KR" altLang="en-US" sz="1200"/>
          </a:p>
          <a:p>
            <a:pPr lvl="0">
              <a:defRPr/>
            </a:pPr>
            <a:r>
              <a:rPr lang="ko-KR" altLang="en-US" sz="1200"/>
              <a:t>평점</a:t>
            </a:r>
            <a:endParaRPr lang="ko-KR" altLang="en-US" sz="1200"/>
          </a:p>
        </p:txBody>
      </p:sp>
      <p:sp>
        <p:nvSpPr>
          <p:cNvPr id="71" name="가로 글상자 70"/>
          <p:cNvSpPr txBox="1"/>
          <p:nvPr/>
        </p:nvSpPr>
        <p:spPr>
          <a:xfrm>
            <a:off x="2440864" y="1206148"/>
            <a:ext cx="299389" cy="366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1</a:t>
            </a:r>
            <a:endParaRPr lang="en-US" altLang="ko-KR"/>
          </a:p>
        </p:txBody>
      </p:sp>
      <p:sp>
        <p:nvSpPr>
          <p:cNvPr id="72" name="가로 글상자 71"/>
          <p:cNvSpPr txBox="1"/>
          <p:nvPr/>
        </p:nvSpPr>
        <p:spPr>
          <a:xfrm>
            <a:off x="8236711" y="4558481"/>
            <a:ext cx="299389" cy="366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N</a:t>
            </a:r>
            <a:endParaRPr lang="en-US" altLang="ko-KR"/>
          </a:p>
        </p:txBody>
      </p:sp>
      <p:grpSp>
        <p:nvGrpSpPr>
          <p:cNvPr id="99" name="그룹 98"/>
          <p:cNvGrpSpPr/>
          <p:nvPr/>
        </p:nvGrpSpPr>
        <p:grpSpPr>
          <a:xfrm rot="0">
            <a:off x="6096000" y="1968993"/>
            <a:ext cx="1103312" cy="696102"/>
            <a:chOff x="6096000" y="1968993"/>
            <a:chExt cx="1103312" cy="696102"/>
          </a:xfrm>
        </p:grpSpPr>
        <p:sp>
          <p:nvSpPr>
            <p:cNvPr id="80" name="순서도: 판단 22"/>
            <p:cNvSpPr/>
            <p:nvPr/>
          </p:nvSpPr>
          <p:spPr>
            <a:xfrm>
              <a:off x="6096000" y="1968993"/>
              <a:ext cx="1103312" cy="696102"/>
            </a:xfrm>
            <a:prstGeom prst="flowChartDecision">
              <a:avLst/>
            </a:prstGeom>
            <a:solidFill>
              <a:schemeClr val="lt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81" name="가로 글상자 23"/>
            <p:cNvSpPr txBox="1"/>
            <p:nvPr/>
          </p:nvSpPr>
          <p:spPr>
            <a:xfrm>
              <a:off x="6281834" y="2170378"/>
              <a:ext cx="731710" cy="3663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/>
                <a:t>소속</a:t>
              </a:r>
              <a:endParaRPr lang="ko-KR" altLang="en-US"/>
            </a:p>
          </p:txBody>
        </p:sp>
      </p:grpSp>
      <p:sp>
        <p:nvSpPr>
          <p:cNvPr id="84" name="가로 글상자 83"/>
          <p:cNvSpPr txBox="1"/>
          <p:nvPr/>
        </p:nvSpPr>
        <p:spPr>
          <a:xfrm>
            <a:off x="1876626" y="4017047"/>
            <a:ext cx="299389" cy="366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1</a:t>
            </a:r>
            <a:endParaRPr lang="en-US" altLang="ko-KR"/>
          </a:p>
        </p:txBody>
      </p:sp>
      <p:sp>
        <p:nvSpPr>
          <p:cNvPr id="85" name="가로 글상자 84"/>
          <p:cNvSpPr txBox="1"/>
          <p:nvPr/>
        </p:nvSpPr>
        <p:spPr>
          <a:xfrm>
            <a:off x="2590558" y="4104490"/>
            <a:ext cx="299389" cy="366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1</a:t>
            </a:r>
            <a:endParaRPr lang="en-US" altLang="ko-KR"/>
          </a:p>
        </p:txBody>
      </p:sp>
      <p:sp>
        <p:nvSpPr>
          <p:cNvPr id="86" name="가로 글상자 85"/>
          <p:cNvSpPr txBox="1"/>
          <p:nvPr/>
        </p:nvSpPr>
        <p:spPr>
          <a:xfrm>
            <a:off x="8350304" y="1244248"/>
            <a:ext cx="299388" cy="366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N</a:t>
            </a:r>
            <a:endParaRPr lang="en-US" altLang="ko-KR"/>
          </a:p>
        </p:txBody>
      </p:sp>
      <p:sp>
        <p:nvSpPr>
          <p:cNvPr id="87" name="가로 글상자 86"/>
          <p:cNvSpPr txBox="1"/>
          <p:nvPr/>
        </p:nvSpPr>
        <p:spPr>
          <a:xfrm>
            <a:off x="1704463" y="1206148"/>
            <a:ext cx="299389" cy="366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N</a:t>
            </a:r>
            <a:endParaRPr lang="en-US" altLang="ko-KR"/>
          </a:p>
        </p:txBody>
      </p:sp>
      <p:cxnSp>
        <p:nvCxnSpPr>
          <p:cNvPr id="88" name="선 87"/>
          <p:cNvCxnSpPr/>
          <p:nvPr/>
        </p:nvCxnSpPr>
        <p:spPr>
          <a:xfrm rot="16200000" flipH="1">
            <a:off x="1923807" y="5019945"/>
            <a:ext cx="556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선 88"/>
          <p:cNvCxnSpPr/>
          <p:nvPr/>
        </p:nvCxnSpPr>
        <p:spPr>
          <a:xfrm rot="16200000" flipH="1" flipV="1">
            <a:off x="8805081" y="5137174"/>
            <a:ext cx="424370" cy="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선 89"/>
          <p:cNvCxnSpPr/>
          <p:nvPr/>
        </p:nvCxnSpPr>
        <p:spPr>
          <a:xfrm>
            <a:off x="2202016" y="5298152"/>
            <a:ext cx="6815247" cy="51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그룹 95"/>
          <p:cNvGrpSpPr/>
          <p:nvPr/>
        </p:nvGrpSpPr>
        <p:grpSpPr>
          <a:xfrm rot="0">
            <a:off x="4831052" y="5019945"/>
            <a:ext cx="1264948" cy="641978"/>
            <a:chOff x="4831052" y="5019945"/>
            <a:chExt cx="1264948" cy="641978"/>
          </a:xfrm>
        </p:grpSpPr>
        <p:sp>
          <p:nvSpPr>
            <p:cNvPr id="92" name="순서도: 판단 22"/>
            <p:cNvSpPr/>
            <p:nvPr/>
          </p:nvSpPr>
          <p:spPr>
            <a:xfrm>
              <a:off x="4831052" y="5019945"/>
              <a:ext cx="1264948" cy="641978"/>
            </a:xfrm>
            <a:prstGeom prst="flowChartDecision">
              <a:avLst/>
            </a:prstGeom>
            <a:solidFill>
              <a:schemeClr val="lt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93" name="가로 글상자 23"/>
            <p:cNvSpPr txBox="1"/>
            <p:nvPr/>
          </p:nvSpPr>
          <p:spPr>
            <a:xfrm>
              <a:off x="5037481" y="5150353"/>
              <a:ext cx="838907" cy="3672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/>
                <a:t>진행</a:t>
              </a:r>
              <a:endParaRPr lang="ko-KR" altLang="en-US"/>
            </a:p>
          </p:txBody>
        </p:sp>
      </p:grpSp>
      <p:sp>
        <p:nvSpPr>
          <p:cNvPr id="94" name="가로 글상자 93"/>
          <p:cNvSpPr txBox="1"/>
          <p:nvPr/>
        </p:nvSpPr>
        <p:spPr>
          <a:xfrm>
            <a:off x="1902627" y="4770666"/>
            <a:ext cx="299389" cy="366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1</a:t>
            </a:r>
            <a:endParaRPr lang="en-US" altLang="ko-KR"/>
          </a:p>
        </p:txBody>
      </p:sp>
      <p:sp>
        <p:nvSpPr>
          <p:cNvPr id="95" name="가로 글상자 94"/>
          <p:cNvSpPr txBox="1"/>
          <p:nvPr/>
        </p:nvSpPr>
        <p:spPr>
          <a:xfrm>
            <a:off x="9034476" y="4982851"/>
            <a:ext cx="299388" cy="366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N</a:t>
            </a:r>
            <a:endParaRPr lang="en-US" altLang="ko-KR"/>
          </a:p>
        </p:txBody>
      </p:sp>
      <p:grpSp>
        <p:nvGrpSpPr>
          <p:cNvPr id="100" name="그룹 99"/>
          <p:cNvGrpSpPr/>
          <p:nvPr/>
        </p:nvGrpSpPr>
        <p:grpSpPr>
          <a:xfrm rot="0">
            <a:off x="1624358" y="2594987"/>
            <a:ext cx="1103312" cy="696102"/>
            <a:chOff x="6096000" y="1968993"/>
            <a:chExt cx="1103312" cy="696102"/>
          </a:xfrm>
        </p:grpSpPr>
        <p:sp>
          <p:nvSpPr>
            <p:cNvPr id="101" name="순서도: 판단 22"/>
            <p:cNvSpPr/>
            <p:nvPr/>
          </p:nvSpPr>
          <p:spPr>
            <a:xfrm>
              <a:off x="6096000" y="1968993"/>
              <a:ext cx="1103312" cy="696102"/>
            </a:xfrm>
            <a:prstGeom prst="flowChartDecision">
              <a:avLst/>
            </a:prstGeom>
            <a:solidFill>
              <a:schemeClr val="lt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02" name="가로 글상자 23"/>
            <p:cNvSpPr txBox="1"/>
            <p:nvPr/>
          </p:nvSpPr>
          <p:spPr>
            <a:xfrm>
              <a:off x="6281834" y="2170378"/>
              <a:ext cx="731710" cy="3663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/>
                <a:t>소속</a:t>
              </a:r>
              <a:endParaRPr lang="ko-KR" altLang="en-US"/>
            </a:p>
          </p:txBody>
        </p:sp>
      </p:grpSp>
      <p:cxnSp>
        <p:nvCxnSpPr>
          <p:cNvPr id="104" name="선 103"/>
          <p:cNvCxnSpPr/>
          <p:nvPr/>
        </p:nvCxnSpPr>
        <p:spPr>
          <a:xfrm rot="5400000">
            <a:off x="7389832" y="2913830"/>
            <a:ext cx="3272087" cy="17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그룹 105"/>
          <p:cNvGrpSpPr/>
          <p:nvPr/>
        </p:nvGrpSpPr>
        <p:grpSpPr>
          <a:xfrm rot="0">
            <a:off x="8482820" y="2732898"/>
            <a:ext cx="1103312" cy="696102"/>
            <a:chOff x="8482820" y="2732898"/>
            <a:chExt cx="1103312" cy="696102"/>
          </a:xfrm>
        </p:grpSpPr>
        <p:sp>
          <p:nvSpPr>
            <p:cNvPr id="23" name="순서도: 판단 22"/>
            <p:cNvSpPr/>
            <p:nvPr/>
          </p:nvSpPr>
          <p:spPr>
            <a:xfrm>
              <a:off x="8482820" y="2732898"/>
              <a:ext cx="1103312" cy="696102"/>
            </a:xfrm>
            <a:prstGeom prst="flowChartDecision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24" name="가로 글상자 23"/>
            <p:cNvSpPr txBox="1"/>
            <p:nvPr/>
          </p:nvSpPr>
          <p:spPr>
            <a:xfrm>
              <a:off x="8668655" y="2934283"/>
              <a:ext cx="731710" cy="3631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/>
                <a:t>수강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7725894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 rot="0">
            <a:off x="8536100" y="4554844"/>
            <a:ext cx="880808" cy="361463"/>
            <a:chOff x="2265513" y="951081"/>
            <a:chExt cx="1761615" cy="916829"/>
          </a:xfrm>
        </p:grpSpPr>
        <p:sp>
          <p:nvSpPr>
            <p:cNvPr id="4" name="직사각형 3"/>
            <p:cNvSpPr/>
            <p:nvPr/>
          </p:nvSpPr>
          <p:spPr>
            <a:xfrm>
              <a:off x="2265515" y="951082"/>
              <a:ext cx="1761612" cy="891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9" name="가로 글상자 8"/>
            <p:cNvSpPr txBox="1"/>
            <p:nvPr/>
          </p:nvSpPr>
          <p:spPr>
            <a:xfrm>
              <a:off x="2265514" y="951080"/>
              <a:ext cx="1761613" cy="9168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/>
                <a:t>강좌</a:t>
              </a:r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 rot="0">
            <a:off x="8649692" y="910635"/>
            <a:ext cx="880808" cy="359236"/>
            <a:chOff x="2265515" y="951082"/>
            <a:chExt cx="1761613" cy="891048"/>
          </a:xfrm>
        </p:grpSpPr>
        <p:sp>
          <p:nvSpPr>
            <p:cNvPr id="12" name="직사각형 3"/>
            <p:cNvSpPr/>
            <p:nvPr/>
          </p:nvSpPr>
          <p:spPr>
            <a:xfrm>
              <a:off x="2265515" y="951082"/>
              <a:ext cx="1761612" cy="891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3" name="가로 글상자 8"/>
            <p:cNvSpPr txBox="1"/>
            <p:nvPr/>
          </p:nvSpPr>
          <p:spPr>
            <a:xfrm>
              <a:off x="2265515" y="951074"/>
              <a:ext cx="1761613" cy="9093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/>
                <a:t>학생</a:t>
              </a:r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 rot="0">
            <a:off x="1761474" y="914604"/>
            <a:ext cx="829084" cy="351299"/>
            <a:chOff x="2265515" y="951082"/>
            <a:chExt cx="1761613" cy="891048"/>
          </a:xfrm>
        </p:grpSpPr>
        <p:sp>
          <p:nvSpPr>
            <p:cNvPr id="18" name="직사각형 3"/>
            <p:cNvSpPr/>
            <p:nvPr/>
          </p:nvSpPr>
          <p:spPr>
            <a:xfrm>
              <a:off x="2265515" y="951082"/>
              <a:ext cx="1761612" cy="891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9" name="가로 글상자 8"/>
            <p:cNvSpPr txBox="1"/>
            <p:nvPr/>
          </p:nvSpPr>
          <p:spPr>
            <a:xfrm>
              <a:off x="2265512" y="951079"/>
              <a:ext cx="1761610" cy="9168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/>
                <a:t>교수</a:t>
              </a:r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 rot="0">
            <a:off x="1761613" y="4375226"/>
            <a:ext cx="880806" cy="359235"/>
            <a:chOff x="2265515" y="951082"/>
            <a:chExt cx="1761613" cy="891048"/>
          </a:xfrm>
        </p:grpSpPr>
        <p:sp>
          <p:nvSpPr>
            <p:cNvPr id="21" name="직사각형 3"/>
            <p:cNvSpPr/>
            <p:nvPr/>
          </p:nvSpPr>
          <p:spPr>
            <a:xfrm>
              <a:off x="2265515" y="951082"/>
              <a:ext cx="1761612" cy="891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22" name="가로 글상자 8"/>
            <p:cNvSpPr txBox="1"/>
            <p:nvPr/>
          </p:nvSpPr>
          <p:spPr>
            <a:xfrm>
              <a:off x="2265507" y="951081"/>
              <a:ext cx="1761615" cy="9086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/>
                <a:t>학과</a:t>
              </a:r>
              <a:endParaRPr lang="ko-KR" altLang="en-US"/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4831052" y="785526"/>
            <a:ext cx="1264948" cy="641978"/>
            <a:chOff x="4831052" y="785526"/>
            <a:chExt cx="1264948" cy="641978"/>
          </a:xfrm>
        </p:grpSpPr>
        <p:sp>
          <p:nvSpPr>
            <p:cNvPr id="27" name="순서도: 판단 22"/>
            <p:cNvSpPr/>
            <p:nvPr/>
          </p:nvSpPr>
          <p:spPr>
            <a:xfrm>
              <a:off x="4831052" y="785526"/>
              <a:ext cx="1264948" cy="641978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28" name="가로 글상자 23"/>
            <p:cNvSpPr txBox="1"/>
            <p:nvPr/>
          </p:nvSpPr>
          <p:spPr>
            <a:xfrm>
              <a:off x="5044072" y="918850"/>
              <a:ext cx="838907" cy="3672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/>
                <a:t>담당</a:t>
              </a:r>
            </a:p>
          </p:txBody>
        </p:sp>
      </p:grpSp>
      <p:sp>
        <p:nvSpPr>
          <p:cNvPr id="29" name="가로 글상자 28"/>
          <p:cNvSpPr txBox="1"/>
          <p:nvPr/>
        </p:nvSpPr>
        <p:spPr>
          <a:xfrm>
            <a:off x="0" y="4375226"/>
            <a:ext cx="1761613" cy="1185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ko-KR" altLang="en-US" sz="1200" u="sng">
                <a:solidFill>
                  <a:srgbClr val="ff0000"/>
                </a:solidFill>
              </a:rPr>
              <a:t>학과고유번호</a:t>
            </a:r>
            <a:endParaRPr lang="ko-KR" altLang="en-US" sz="1200" u="sng">
              <a:solidFill>
                <a:srgbClr val="ff0000"/>
              </a:solidFill>
            </a:endParaRPr>
          </a:p>
          <a:p>
            <a:pPr lvl="0" algn="r">
              <a:defRPr/>
            </a:pPr>
            <a:r>
              <a:rPr lang="ko-KR" altLang="en-US" sz="1200"/>
              <a:t>학과명</a:t>
            </a:r>
            <a:endParaRPr lang="ko-KR" altLang="en-US" sz="1200"/>
          </a:p>
          <a:p>
            <a:pPr lvl="0" algn="r">
              <a:defRPr/>
            </a:pPr>
            <a:r>
              <a:rPr lang="ko-KR" altLang="en-US" sz="1200"/>
              <a:t>학과 전화 번호</a:t>
            </a:r>
            <a:endParaRPr lang="ko-KR" altLang="en-US" sz="1200"/>
          </a:p>
          <a:p>
            <a:pPr lvl="0" algn="r">
              <a:defRPr/>
            </a:pPr>
            <a:r>
              <a:rPr lang="ko-KR" altLang="en-US" sz="1200"/>
              <a:t>소속 교수</a:t>
            </a:r>
            <a:endParaRPr lang="ko-KR" altLang="en-US" sz="1200"/>
          </a:p>
          <a:p>
            <a:pPr lvl="0" algn="r">
              <a:defRPr/>
            </a:pPr>
            <a:r>
              <a:rPr lang="ko-KR" altLang="en-US" sz="1200">
                <a:solidFill>
                  <a:schemeClr val="accent1"/>
                </a:solidFill>
              </a:rPr>
              <a:t>소속 학생</a:t>
            </a:r>
            <a:endParaRPr lang="ko-KR" altLang="en-US" sz="1200"/>
          </a:p>
          <a:p>
            <a:pPr lvl="0" algn="r">
              <a:defRPr/>
            </a:pPr>
            <a:r>
              <a:rPr lang="ko-KR" altLang="en-US" sz="1200"/>
              <a:t>강좌</a:t>
            </a:r>
            <a:endParaRPr lang="ko-KR" altLang="en-US" sz="1200"/>
          </a:p>
        </p:txBody>
      </p:sp>
      <p:sp>
        <p:nvSpPr>
          <p:cNvPr id="30" name="가로 글상자 29"/>
          <p:cNvSpPr txBox="1"/>
          <p:nvPr/>
        </p:nvSpPr>
        <p:spPr>
          <a:xfrm>
            <a:off x="9416908" y="926898"/>
            <a:ext cx="1761613" cy="1738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u="sng">
                <a:solidFill>
                  <a:srgbClr val="ff0000"/>
                </a:solidFill>
              </a:rPr>
              <a:t>학생고유번호</a:t>
            </a:r>
            <a:endParaRPr lang="ko-KR" altLang="en-US" sz="1200" u="sng">
              <a:solidFill>
                <a:srgbClr val="ff0000"/>
              </a:solidFill>
            </a:endParaRPr>
          </a:p>
          <a:p>
            <a:pPr lvl="0">
              <a:defRPr/>
            </a:pPr>
            <a:r>
              <a:rPr lang="ko-KR" altLang="en-US" sz="1200"/>
              <a:t>학생 이름</a:t>
            </a:r>
            <a:endParaRPr lang="ko-KR" altLang="en-US" sz="1200"/>
          </a:p>
          <a:p>
            <a:pPr lvl="0">
              <a:defRPr/>
            </a:pPr>
            <a:r>
              <a:rPr lang="ko-KR" altLang="en-US" sz="1200"/>
              <a:t>전화 번호</a:t>
            </a:r>
            <a:endParaRPr lang="ko-KR" altLang="en-US" sz="1200"/>
          </a:p>
          <a:p>
            <a:pPr lvl="0">
              <a:defRPr/>
            </a:pPr>
            <a:r>
              <a:rPr lang="ko-KR" altLang="en-US" sz="1200"/>
              <a:t>이메일</a:t>
            </a:r>
            <a:endParaRPr lang="ko-KR" altLang="en-US" sz="1200"/>
          </a:p>
          <a:p>
            <a:pPr lvl="0">
              <a:defRPr/>
            </a:pPr>
            <a:r>
              <a:rPr lang="ko-KR" altLang="en-US" sz="1200"/>
              <a:t>주소</a:t>
            </a:r>
            <a:endParaRPr lang="ko-KR" altLang="en-US" sz="1200"/>
          </a:p>
          <a:p>
            <a:pPr lvl="0">
              <a:defRPr/>
            </a:pPr>
            <a:r>
              <a:rPr lang="ko-KR" altLang="en-US" sz="1200"/>
              <a:t>사진</a:t>
            </a:r>
            <a:endParaRPr lang="ko-KR" altLang="en-US" sz="1200"/>
          </a:p>
          <a:p>
            <a:pPr lvl="0">
              <a:defRPr/>
            </a:pPr>
            <a:r>
              <a:rPr lang="ko-KR" altLang="en-US" sz="1200"/>
              <a:t>주민번호</a:t>
            </a:r>
            <a:endParaRPr lang="ko-KR" altLang="en-US" sz="1200"/>
          </a:p>
          <a:p>
            <a:pPr lvl="0">
              <a:defRPr/>
            </a:pPr>
            <a:r>
              <a:rPr lang="ko-KR" altLang="en-US" sz="1200">
                <a:solidFill>
                  <a:schemeClr val="accent1"/>
                </a:solidFill>
              </a:rPr>
              <a:t>학과번호</a:t>
            </a:r>
            <a:endParaRPr lang="ko-KR" altLang="en-US" sz="1200">
              <a:solidFill>
                <a:schemeClr val="accent1"/>
              </a:solidFill>
            </a:endParaRPr>
          </a:p>
          <a:p>
            <a:pPr lvl="0">
              <a:defRPr/>
            </a:pPr>
            <a:r>
              <a:rPr lang="ko-KR" altLang="en-US" sz="1200">
                <a:solidFill>
                  <a:schemeClr val="accent1"/>
                </a:solidFill>
              </a:rPr>
              <a:t>담당교수</a:t>
            </a:r>
            <a:endParaRPr lang="ko-KR" altLang="en-US" sz="1200">
              <a:solidFill>
                <a:schemeClr val="accent1"/>
              </a:solidFill>
            </a:endParaRPr>
          </a:p>
        </p:txBody>
      </p:sp>
      <p:sp>
        <p:nvSpPr>
          <p:cNvPr id="31" name="가로 글상자 30"/>
          <p:cNvSpPr txBox="1"/>
          <p:nvPr/>
        </p:nvSpPr>
        <p:spPr>
          <a:xfrm>
            <a:off x="319784" y="914603"/>
            <a:ext cx="1441690" cy="1550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ko-KR" altLang="en-US" sz="1200" u="sng">
                <a:solidFill>
                  <a:srgbClr val="FF0000"/>
                </a:solidFill>
              </a:rPr>
              <a:t>교수 고유번호</a:t>
            </a:r>
          </a:p>
          <a:p>
            <a:pPr lvl="0" algn="r">
              <a:defRPr/>
            </a:pPr>
            <a:r>
              <a:rPr lang="ko-KR" altLang="en-US" sz="1200"/>
              <a:t>이름</a:t>
            </a:r>
          </a:p>
          <a:p>
            <a:pPr lvl="0" algn="r">
              <a:defRPr/>
            </a:pPr>
            <a:r>
              <a:rPr lang="ko-KR" altLang="en-US" sz="1200"/>
              <a:t>주민번호</a:t>
            </a:r>
          </a:p>
          <a:p>
            <a:pPr lvl="0" algn="r">
              <a:defRPr/>
            </a:pPr>
            <a:r>
              <a:rPr lang="ko-KR" altLang="en-US" sz="1200"/>
              <a:t>주소</a:t>
            </a:r>
          </a:p>
          <a:p>
            <a:pPr lvl="0" algn="r">
              <a:defRPr/>
            </a:pPr>
            <a:r>
              <a:rPr lang="ko-KR" altLang="en-US" sz="1200"/>
              <a:t>전화번호</a:t>
            </a:r>
          </a:p>
          <a:p>
            <a:pPr lvl="0" algn="r">
              <a:defRPr/>
            </a:pPr>
            <a:r>
              <a:rPr lang="ko-KR" altLang="en-US" sz="1200"/>
              <a:t>이메일</a:t>
            </a:r>
          </a:p>
          <a:p>
            <a:pPr lvl="0" algn="r">
              <a:defRPr/>
            </a:pPr>
            <a:r>
              <a:rPr lang="ko-KR" altLang="en-US" sz="1200"/>
              <a:t>사진</a:t>
            </a:r>
          </a:p>
          <a:p>
            <a:pPr lvl="0" algn="r">
              <a:defRPr/>
            </a:pPr>
            <a:r>
              <a:rPr lang="ko-KR" altLang="en-US" sz="1200"/>
              <a:t>소속학과</a:t>
            </a:r>
          </a:p>
        </p:txBody>
      </p:sp>
      <p:sp>
        <p:nvSpPr>
          <p:cNvPr id="32" name="가로 글상자 31"/>
          <p:cNvSpPr txBox="1"/>
          <p:nvPr/>
        </p:nvSpPr>
        <p:spPr>
          <a:xfrm>
            <a:off x="9416908" y="4554844"/>
            <a:ext cx="1761613" cy="11773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u="sng">
                <a:solidFill>
                  <a:srgbClr val="ff0000"/>
                </a:solidFill>
              </a:rPr>
              <a:t>강좌고유번호</a:t>
            </a:r>
            <a:endParaRPr lang="ko-KR" altLang="en-US" sz="1200" u="sng">
              <a:solidFill>
                <a:srgbClr val="ff0000"/>
              </a:solidFill>
            </a:endParaRPr>
          </a:p>
          <a:p>
            <a:pPr lvl="0">
              <a:defRPr/>
            </a:pPr>
            <a:r>
              <a:rPr lang="ko-KR" altLang="en-US" sz="1200"/>
              <a:t>강좌명</a:t>
            </a:r>
            <a:endParaRPr lang="ko-KR" altLang="en-US" sz="1200"/>
          </a:p>
          <a:p>
            <a:pPr lvl="0">
              <a:defRPr/>
            </a:pPr>
            <a:r>
              <a:rPr lang="ko-KR" altLang="en-US" sz="1200"/>
              <a:t>취득학점</a:t>
            </a:r>
            <a:endParaRPr lang="ko-KR" altLang="en-US" sz="1200"/>
          </a:p>
          <a:p>
            <a:pPr lvl="0">
              <a:defRPr/>
            </a:pPr>
            <a:r>
              <a:rPr lang="ko-KR" altLang="en-US" sz="1200"/>
              <a:t>강의시간</a:t>
            </a:r>
            <a:endParaRPr lang="ko-KR" altLang="en-US" sz="1200"/>
          </a:p>
          <a:p>
            <a:pPr lvl="0">
              <a:defRPr/>
            </a:pPr>
            <a:r>
              <a:rPr lang="ko-KR" altLang="en-US" sz="1200"/>
              <a:t>강의실</a:t>
            </a:r>
            <a:endParaRPr lang="ko-KR" altLang="en-US" sz="1200"/>
          </a:p>
          <a:p>
            <a:pPr lvl="0">
              <a:defRPr/>
            </a:pPr>
            <a:r>
              <a:rPr lang="ko-KR" altLang="en-US" sz="1200">
                <a:solidFill>
                  <a:schemeClr val="accent1"/>
                </a:solidFill>
              </a:rPr>
              <a:t>담당교수</a:t>
            </a:r>
            <a:endParaRPr lang="ko-KR" altLang="en-US" sz="1200">
              <a:solidFill>
                <a:schemeClr val="accent1"/>
              </a:solidFill>
            </a:endParaRPr>
          </a:p>
        </p:txBody>
      </p:sp>
      <p:cxnSp>
        <p:nvCxnSpPr>
          <p:cNvPr id="33" name="선 32"/>
          <p:cNvCxnSpPr>
            <a:stCxn id="19" idx="3"/>
            <a:endCxn id="27" idx="1"/>
          </p:cNvCxnSpPr>
          <p:nvPr/>
        </p:nvCxnSpPr>
        <p:spPr>
          <a:xfrm>
            <a:off x="2590558" y="1095336"/>
            <a:ext cx="2240494" cy="11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선 33"/>
          <p:cNvCxnSpPr>
            <a:stCxn id="27" idx="3"/>
            <a:endCxn id="13" idx="1"/>
          </p:cNvCxnSpPr>
          <p:nvPr/>
        </p:nvCxnSpPr>
        <p:spPr>
          <a:xfrm flipV="1">
            <a:off x="6096000" y="1093932"/>
            <a:ext cx="2553692" cy="12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선 35"/>
          <p:cNvCxnSpPr>
            <a:endCxn id="72" idx="3"/>
          </p:cNvCxnSpPr>
          <p:nvPr/>
        </p:nvCxnSpPr>
        <p:spPr>
          <a:xfrm>
            <a:off x="2475406" y="1267210"/>
            <a:ext cx="6060694" cy="3474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가로 글상자 37"/>
          <p:cNvSpPr txBox="1"/>
          <p:nvPr/>
        </p:nvSpPr>
        <p:spPr>
          <a:xfrm>
            <a:off x="2590559" y="746009"/>
            <a:ext cx="299389" cy="366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1</a:t>
            </a:r>
          </a:p>
        </p:txBody>
      </p:sp>
      <p:sp>
        <p:nvSpPr>
          <p:cNvPr id="39" name="가로 글상자 38"/>
          <p:cNvSpPr txBox="1"/>
          <p:nvPr/>
        </p:nvSpPr>
        <p:spPr>
          <a:xfrm>
            <a:off x="8200610" y="746009"/>
            <a:ext cx="299389" cy="366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N</a:t>
            </a:r>
          </a:p>
        </p:txBody>
      </p:sp>
      <p:sp>
        <p:nvSpPr>
          <p:cNvPr id="41" name="가로 글상자 40"/>
          <p:cNvSpPr txBox="1"/>
          <p:nvPr/>
        </p:nvSpPr>
        <p:spPr>
          <a:xfrm>
            <a:off x="8649692" y="4188332"/>
            <a:ext cx="264962" cy="366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N</a:t>
            </a:r>
          </a:p>
        </p:txBody>
      </p:sp>
      <p:sp>
        <p:nvSpPr>
          <p:cNvPr id="42" name="가로 글상자 41"/>
          <p:cNvSpPr txBox="1"/>
          <p:nvPr/>
        </p:nvSpPr>
        <p:spPr>
          <a:xfrm>
            <a:off x="4831052" y="1469390"/>
            <a:ext cx="1264948" cy="367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43" name="가로 글상자 42"/>
          <p:cNvSpPr txBox="1"/>
          <p:nvPr/>
        </p:nvSpPr>
        <p:spPr>
          <a:xfrm>
            <a:off x="4831051" y="1469649"/>
            <a:ext cx="1110097" cy="823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ko-KR" sz="1200">
                <a:solidFill>
                  <a:schemeClr val="accent1"/>
                </a:solidFill>
              </a:rPr>
              <a:t>학생번호</a:t>
            </a:r>
            <a:endParaRPr lang="ko-KR" altLang="ko-KR" sz="1200">
              <a:solidFill>
                <a:schemeClr val="accent1"/>
              </a:solidFill>
            </a:endParaRPr>
          </a:p>
          <a:p>
            <a:pPr lvl="0" algn="ctr">
              <a:defRPr/>
            </a:pPr>
            <a:r>
              <a:rPr lang="ko-KR" altLang="ko-KR" sz="1200">
                <a:solidFill>
                  <a:schemeClr val="accent1"/>
                </a:solidFill>
              </a:rPr>
              <a:t>교수번호</a:t>
            </a:r>
            <a:endParaRPr lang="ko-KR" altLang="ko-KR" sz="1200"/>
          </a:p>
          <a:p>
            <a:pPr lvl="0" algn="ctr">
              <a:defRPr/>
            </a:pPr>
            <a:r>
              <a:rPr lang="ko-KR" altLang="ko-KR" sz="1200"/>
              <a:t>현재 학년</a:t>
            </a:r>
            <a:endParaRPr lang="ko-KR" altLang="ko-KR" sz="1200"/>
          </a:p>
          <a:p>
            <a:pPr lvl="0" algn="ctr">
              <a:defRPr/>
            </a:pPr>
            <a:r>
              <a:rPr lang="ko-KR" altLang="ko-KR" sz="1200"/>
              <a:t>학기 정보</a:t>
            </a:r>
            <a:endParaRPr lang="ko-KR" altLang="ko-KR" sz="1200"/>
          </a:p>
        </p:txBody>
      </p:sp>
      <p:cxnSp>
        <p:nvCxnSpPr>
          <p:cNvPr id="45" name="선 44"/>
          <p:cNvCxnSpPr>
            <a:stCxn id="19" idx="2"/>
            <a:endCxn id="19" idx="2"/>
          </p:cNvCxnSpPr>
          <p:nvPr/>
        </p:nvCxnSpPr>
        <p:spPr>
          <a:xfrm rot="16200000" flipV="1">
            <a:off x="2176015" y="1276068"/>
            <a:ext cx="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선 58"/>
          <p:cNvCxnSpPr>
            <a:stCxn id="19" idx="2"/>
            <a:endCxn id="22" idx="0"/>
          </p:cNvCxnSpPr>
          <p:nvPr/>
        </p:nvCxnSpPr>
        <p:spPr>
          <a:xfrm rot="16200000" flipH="1">
            <a:off x="639433" y="2812646"/>
            <a:ext cx="3099160" cy="25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선 59"/>
          <p:cNvCxnSpPr>
            <a:stCxn id="22" idx="3"/>
          </p:cNvCxnSpPr>
          <p:nvPr/>
        </p:nvCxnSpPr>
        <p:spPr>
          <a:xfrm flipV="1">
            <a:off x="2642416" y="1293494"/>
            <a:ext cx="5824747" cy="3264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가로 글상자 64"/>
          <p:cNvSpPr txBox="1"/>
          <p:nvPr/>
        </p:nvSpPr>
        <p:spPr>
          <a:xfrm>
            <a:off x="9416908" y="2731597"/>
            <a:ext cx="1428369" cy="1556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chemeClr val="accent1"/>
                </a:solidFill>
              </a:rPr>
              <a:t>강좌번호</a:t>
            </a:r>
            <a:endParaRPr lang="ko-KR" altLang="en-US" sz="1200"/>
          </a:p>
          <a:p>
            <a:pPr lvl="0">
              <a:defRPr/>
            </a:pPr>
            <a:r>
              <a:rPr lang="ko-KR" altLang="en-US" sz="1200">
                <a:solidFill>
                  <a:schemeClr val="accent1"/>
                </a:solidFill>
              </a:rPr>
              <a:t>학생번호</a:t>
            </a:r>
            <a:endParaRPr lang="ko-KR" altLang="en-US" sz="1200"/>
          </a:p>
          <a:p>
            <a:pPr lvl="0">
              <a:defRPr/>
            </a:pPr>
            <a:r>
              <a:rPr lang="ko-KR" altLang="en-US" sz="1200"/>
              <a:t>출석점수</a:t>
            </a:r>
            <a:endParaRPr lang="ko-KR" altLang="en-US" sz="1200"/>
          </a:p>
          <a:p>
            <a:pPr lvl="0">
              <a:defRPr/>
            </a:pPr>
            <a:r>
              <a:rPr lang="ko-KR" altLang="en-US" sz="1200"/>
              <a:t>중간점수</a:t>
            </a:r>
            <a:endParaRPr lang="ko-KR" altLang="en-US" sz="1200"/>
          </a:p>
          <a:p>
            <a:pPr lvl="0">
              <a:defRPr/>
            </a:pPr>
            <a:r>
              <a:rPr lang="ko-KR" altLang="en-US" sz="1200"/>
              <a:t>기말점수</a:t>
            </a:r>
            <a:endParaRPr lang="ko-KR" altLang="en-US" sz="1200"/>
          </a:p>
          <a:p>
            <a:pPr lvl="0">
              <a:defRPr/>
            </a:pPr>
            <a:r>
              <a:rPr lang="ko-KR" altLang="en-US" sz="1200"/>
              <a:t>기타점수</a:t>
            </a:r>
            <a:endParaRPr lang="ko-KR" altLang="en-US" sz="1200"/>
          </a:p>
          <a:p>
            <a:pPr lvl="0">
              <a:defRPr/>
            </a:pPr>
            <a:r>
              <a:rPr lang="ko-KR" altLang="en-US" sz="1200"/>
              <a:t>총점</a:t>
            </a:r>
            <a:endParaRPr lang="ko-KR" altLang="en-US" sz="1200"/>
          </a:p>
          <a:p>
            <a:pPr lvl="0">
              <a:defRPr/>
            </a:pPr>
            <a:r>
              <a:rPr lang="ko-KR" altLang="en-US" sz="1200"/>
              <a:t>평점</a:t>
            </a:r>
            <a:endParaRPr lang="ko-KR" altLang="en-US" sz="1200"/>
          </a:p>
        </p:txBody>
      </p:sp>
      <p:sp>
        <p:nvSpPr>
          <p:cNvPr id="71" name="가로 글상자 70"/>
          <p:cNvSpPr txBox="1"/>
          <p:nvPr/>
        </p:nvSpPr>
        <p:spPr>
          <a:xfrm>
            <a:off x="2343030" y="1265903"/>
            <a:ext cx="299389" cy="366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1</a:t>
            </a:r>
          </a:p>
        </p:txBody>
      </p:sp>
      <p:sp>
        <p:nvSpPr>
          <p:cNvPr id="72" name="가로 글상자 71"/>
          <p:cNvSpPr txBox="1"/>
          <p:nvPr/>
        </p:nvSpPr>
        <p:spPr>
          <a:xfrm>
            <a:off x="8236711" y="4558481"/>
            <a:ext cx="299389" cy="366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N</a:t>
            </a:r>
          </a:p>
        </p:txBody>
      </p:sp>
      <p:grpSp>
        <p:nvGrpSpPr>
          <p:cNvPr id="99" name="그룹 98"/>
          <p:cNvGrpSpPr/>
          <p:nvPr/>
        </p:nvGrpSpPr>
        <p:grpSpPr>
          <a:xfrm>
            <a:off x="6096000" y="1968993"/>
            <a:ext cx="1103312" cy="696102"/>
            <a:chOff x="6096000" y="1968993"/>
            <a:chExt cx="1103312" cy="696102"/>
          </a:xfrm>
        </p:grpSpPr>
        <p:sp>
          <p:nvSpPr>
            <p:cNvPr id="80" name="순서도: 판단 22"/>
            <p:cNvSpPr/>
            <p:nvPr/>
          </p:nvSpPr>
          <p:spPr>
            <a:xfrm>
              <a:off x="6096000" y="1968993"/>
              <a:ext cx="1103312" cy="696102"/>
            </a:xfrm>
            <a:prstGeom prst="flowChartDecision">
              <a:avLst/>
            </a:prstGeom>
            <a:solidFill>
              <a:schemeClr val="lt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81" name="가로 글상자 23"/>
            <p:cNvSpPr txBox="1"/>
            <p:nvPr/>
          </p:nvSpPr>
          <p:spPr>
            <a:xfrm>
              <a:off x="6281834" y="2170378"/>
              <a:ext cx="731710" cy="3663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/>
                <a:t>소속</a:t>
              </a:r>
            </a:p>
          </p:txBody>
        </p:sp>
      </p:grpSp>
      <p:sp>
        <p:nvSpPr>
          <p:cNvPr id="84" name="가로 글상자 83"/>
          <p:cNvSpPr txBox="1"/>
          <p:nvPr/>
        </p:nvSpPr>
        <p:spPr>
          <a:xfrm>
            <a:off x="1876626" y="4017047"/>
            <a:ext cx="299389" cy="366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1</a:t>
            </a:r>
          </a:p>
        </p:txBody>
      </p:sp>
      <p:sp>
        <p:nvSpPr>
          <p:cNvPr id="85" name="가로 글상자 84"/>
          <p:cNvSpPr txBox="1"/>
          <p:nvPr/>
        </p:nvSpPr>
        <p:spPr>
          <a:xfrm>
            <a:off x="2590558" y="4104490"/>
            <a:ext cx="299389" cy="366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1</a:t>
            </a:r>
          </a:p>
        </p:txBody>
      </p:sp>
      <p:sp>
        <p:nvSpPr>
          <p:cNvPr id="86" name="가로 글상자 85"/>
          <p:cNvSpPr txBox="1"/>
          <p:nvPr/>
        </p:nvSpPr>
        <p:spPr>
          <a:xfrm>
            <a:off x="8350304" y="1244248"/>
            <a:ext cx="299388" cy="366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N</a:t>
            </a:r>
          </a:p>
        </p:txBody>
      </p:sp>
      <p:sp>
        <p:nvSpPr>
          <p:cNvPr id="87" name="가로 글상자 86"/>
          <p:cNvSpPr txBox="1"/>
          <p:nvPr/>
        </p:nvSpPr>
        <p:spPr>
          <a:xfrm>
            <a:off x="1704463" y="1206148"/>
            <a:ext cx="299389" cy="366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N</a:t>
            </a:r>
          </a:p>
        </p:txBody>
      </p:sp>
      <p:cxnSp>
        <p:nvCxnSpPr>
          <p:cNvPr id="88" name="선 87"/>
          <p:cNvCxnSpPr/>
          <p:nvPr/>
        </p:nvCxnSpPr>
        <p:spPr>
          <a:xfrm rot="16200000" flipH="1">
            <a:off x="1923807" y="5019945"/>
            <a:ext cx="556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선 88"/>
          <p:cNvCxnSpPr/>
          <p:nvPr/>
        </p:nvCxnSpPr>
        <p:spPr>
          <a:xfrm rot="16200000" flipH="1" flipV="1">
            <a:off x="8805081" y="5137174"/>
            <a:ext cx="424370" cy="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선 89"/>
          <p:cNvCxnSpPr/>
          <p:nvPr/>
        </p:nvCxnSpPr>
        <p:spPr>
          <a:xfrm>
            <a:off x="2202016" y="5298152"/>
            <a:ext cx="6815247" cy="51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그룹 95"/>
          <p:cNvGrpSpPr/>
          <p:nvPr/>
        </p:nvGrpSpPr>
        <p:grpSpPr>
          <a:xfrm>
            <a:off x="4831052" y="5019945"/>
            <a:ext cx="1264948" cy="641978"/>
            <a:chOff x="4831052" y="5019945"/>
            <a:chExt cx="1264948" cy="641978"/>
          </a:xfrm>
        </p:grpSpPr>
        <p:sp>
          <p:nvSpPr>
            <p:cNvPr id="92" name="순서도: 판단 22"/>
            <p:cNvSpPr/>
            <p:nvPr/>
          </p:nvSpPr>
          <p:spPr>
            <a:xfrm>
              <a:off x="4831052" y="5019945"/>
              <a:ext cx="1264948" cy="641978"/>
            </a:xfrm>
            <a:prstGeom prst="flowChartDecision">
              <a:avLst/>
            </a:prstGeom>
            <a:solidFill>
              <a:schemeClr val="lt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93" name="가로 글상자 23"/>
            <p:cNvSpPr txBox="1"/>
            <p:nvPr/>
          </p:nvSpPr>
          <p:spPr>
            <a:xfrm>
              <a:off x="5037481" y="5150353"/>
              <a:ext cx="838907" cy="3672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/>
                <a:t>진행</a:t>
              </a:r>
            </a:p>
          </p:txBody>
        </p:sp>
      </p:grpSp>
      <p:sp>
        <p:nvSpPr>
          <p:cNvPr id="94" name="가로 글상자 93"/>
          <p:cNvSpPr txBox="1"/>
          <p:nvPr/>
        </p:nvSpPr>
        <p:spPr>
          <a:xfrm>
            <a:off x="2003852" y="4836689"/>
            <a:ext cx="299389" cy="366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1</a:t>
            </a:r>
          </a:p>
        </p:txBody>
      </p:sp>
      <p:sp>
        <p:nvSpPr>
          <p:cNvPr id="95" name="가로 글상자 94"/>
          <p:cNvSpPr txBox="1"/>
          <p:nvPr/>
        </p:nvSpPr>
        <p:spPr>
          <a:xfrm>
            <a:off x="9017269" y="4982851"/>
            <a:ext cx="299388" cy="366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N</a:t>
            </a:r>
          </a:p>
        </p:txBody>
      </p:sp>
      <p:grpSp>
        <p:nvGrpSpPr>
          <p:cNvPr id="100" name="그룹 99"/>
          <p:cNvGrpSpPr/>
          <p:nvPr/>
        </p:nvGrpSpPr>
        <p:grpSpPr>
          <a:xfrm>
            <a:off x="1624358" y="2594987"/>
            <a:ext cx="1103312" cy="696102"/>
            <a:chOff x="6096000" y="1968993"/>
            <a:chExt cx="1103312" cy="696102"/>
          </a:xfrm>
        </p:grpSpPr>
        <p:sp>
          <p:nvSpPr>
            <p:cNvPr id="101" name="순서도: 판단 22"/>
            <p:cNvSpPr/>
            <p:nvPr/>
          </p:nvSpPr>
          <p:spPr>
            <a:xfrm>
              <a:off x="6096000" y="1968993"/>
              <a:ext cx="1103312" cy="696102"/>
            </a:xfrm>
            <a:prstGeom prst="flowChartDecision">
              <a:avLst/>
            </a:prstGeom>
            <a:solidFill>
              <a:schemeClr val="lt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02" name="가로 글상자 23"/>
            <p:cNvSpPr txBox="1"/>
            <p:nvPr/>
          </p:nvSpPr>
          <p:spPr>
            <a:xfrm>
              <a:off x="6281834" y="2170378"/>
              <a:ext cx="731710" cy="3663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/>
                <a:t>소속</a:t>
              </a:r>
            </a:p>
          </p:txBody>
        </p:sp>
      </p:grpSp>
      <p:cxnSp>
        <p:nvCxnSpPr>
          <p:cNvPr id="109" name="선 108"/>
          <p:cNvCxnSpPr>
            <a:stCxn id="13" idx="2"/>
            <a:endCxn id="9" idx="0"/>
          </p:cNvCxnSpPr>
          <p:nvPr/>
        </p:nvCxnSpPr>
        <p:spPr>
          <a:xfrm rot="5400000">
            <a:off x="7394494" y="2859241"/>
            <a:ext cx="3277611" cy="113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그룹 109"/>
          <p:cNvGrpSpPr/>
          <p:nvPr/>
        </p:nvGrpSpPr>
        <p:grpSpPr>
          <a:xfrm>
            <a:off x="8536107" y="2819077"/>
            <a:ext cx="880807" cy="363854"/>
            <a:chOff x="7760207" y="2917891"/>
            <a:chExt cx="880807" cy="363854"/>
          </a:xfrm>
        </p:grpSpPr>
        <p:sp>
          <p:nvSpPr>
            <p:cNvPr id="107" name="직사각형 3"/>
            <p:cNvSpPr/>
            <p:nvPr/>
          </p:nvSpPr>
          <p:spPr>
            <a:xfrm>
              <a:off x="7760207" y="2924168"/>
              <a:ext cx="880806" cy="351298"/>
            </a:xfrm>
            <a:prstGeom prst="rect">
              <a:avLst/>
            </a:prstGeom>
            <a:solidFill>
              <a:schemeClr val="lt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08" name="가로 글상자 8"/>
            <p:cNvSpPr txBox="1"/>
            <p:nvPr/>
          </p:nvSpPr>
          <p:spPr>
            <a:xfrm>
              <a:off x="7817002" y="2917891"/>
              <a:ext cx="767215" cy="3638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/>
                <a:t>수강</a:t>
              </a:r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6096000" y="3429000"/>
            <a:ext cx="1264948" cy="641978"/>
            <a:chOff x="4438206" y="3783501"/>
            <a:chExt cx="1264948" cy="641978"/>
          </a:xfrm>
        </p:grpSpPr>
        <p:sp>
          <p:nvSpPr>
            <p:cNvPr id="112" name="순서도: 판단 22"/>
            <p:cNvSpPr/>
            <p:nvPr/>
          </p:nvSpPr>
          <p:spPr>
            <a:xfrm>
              <a:off x="4438206" y="3783501"/>
              <a:ext cx="1264948" cy="641978"/>
            </a:xfrm>
            <a:prstGeom prst="flowChartDecision">
              <a:avLst/>
            </a:prstGeom>
            <a:solidFill>
              <a:schemeClr val="lt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13" name="가로 글상자 23"/>
            <p:cNvSpPr txBox="1"/>
            <p:nvPr/>
          </p:nvSpPr>
          <p:spPr>
            <a:xfrm>
              <a:off x="4644635" y="3913909"/>
              <a:ext cx="838907" cy="3672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/>
                <a:t>강의</a:t>
              </a:r>
            </a:p>
          </p:txBody>
        </p:sp>
      </p:grpSp>
      <p:sp>
        <p:nvSpPr>
          <p:cNvPr id="114" name="가로 글상자 113"/>
          <p:cNvSpPr txBox="1"/>
          <p:nvPr/>
        </p:nvSpPr>
        <p:spPr>
          <a:xfrm>
            <a:off x="8677114" y="1293494"/>
            <a:ext cx="299389" cy="366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261959083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8536100" y="926895"/>
            <a:ext cx="880808" cy="369332"/>
            <a:chOff x="2265515" y="951075"/>
            <a:chExt cx="1761613" cy="916090"/>
          </a:xfrm>
        </p:grpSpPr>
        <p:sp>
          <p:nvSpPr>
            <p:cNvPr id="12" name="직사각형 3"/>
            <p:cNvSpPr/>
            <p:nvPr/>
          </p:nvSpPr>
          <p:spPr>
            <a:xfrm>
              <a:off x="2265515" y="951082"/>
              <a:ext cx="1761612" cy="891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3" name="가로 글상자 8"/>
            <p:cNvSpPr txBox="1"/>
            <p:nvPr/>
          </p:nvSpPr>
          <p:spPr>
            <a:xfrm>
              <a:off x="2265515" y="951075"/>
              <a:ext cx="1761613" cy="9160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dirty="0"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고객</a:t>
              </a: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558556" y="797007"/>
            <a:ext cx="1550070" cy="1222984"/>
            <a:chOff x="2265512" y="951079"/>
            <a:chExt cx="1761615" cy="1639379"/>
          </a:xfrm>
        </p:grpSpPr>
        <p:sp>
          <p:nvSpPr>
            <p:cNvPr id="18" name="직사각형 3"/>
            <p:cNvSpPr/>
            <p:nvPr/>
          </p:nvSpPr>
          <p:spPr>
            <a:xfrm>
              <a:off x="2265515" y="951082"/>
              <a:ext cx="1761612" cy="891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9" name="가로 글상자 8"/>
            <p:cNvSpPr txBox="1"/>
            <p:nvPr/>
          </p:nvSpPr>
          <p:spPr>
            <a:xfrm>
              <a:off x="2265512" y="951079"/>
              <a:ext cx="1761611" cy="16393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dirty="0" err="1"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캠핑카</a:t>
              </a:r>
              <a:endParaRPr lang="en-US" altLang="ko-KR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  <a:p>
              <a:pPr algn="ctr">
                <a:defRPr/>
              </a:pPr>
              <a:r>
                <a:rPr lang="ko-KR" altLang="en-US" dirty="0" err="1"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대여회사</a:t>
              </a:r>
              <a:endPara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1768505" y="4608251"/>
            <a:ext cx="1077775" cy="369332"/>
            <a:chOff x="2265507" y="951082"/>
            <a:chExt cx="1761620" cy="916093"/>
          </a:xfrm>
        </p:grpSpPr>
        <p:sp>
          <p:nvSpPr>
            <p:cNvPr id="21" name="직사각형 3"/>
            <p:cNvSpPr/>
            <p:nvPr/>
          </p:nvSpPr>
          <p:spPr>
            <a:xfrm>
              <a:off x="2265515" y="951082"/>
              <a:ext cx="1761612" cy="891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22" name="가로 글상자 8"/>
            <p:cNvSpPr txBox="1"/>
            <p:nvPr/>
          </p:nvSpPr>
          <p:spPr>
            <a:xfrm>
              <a:off x="2265507" y="951082"/>
              <a:ext cx="1761616" cy="9160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dirty="0" err="1"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캠핑카</a:t>
              </a:r>
              <a:endPara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sp>
        <p:nvSpPr>
          <p:cNvPr id="29" name="가로 글상자 28"/>
          <p:cNvSpPr txBox="1"/>
          <p:nvPr/>
        </p:nvSpPr>
        <p:spPr>
          <a:xfrm>
            <a:off x="-62191" y="4517984"/>
            <a:ext cx="176161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 err="1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캠핑카등록</a:t>
            </a:r>
            <a:r>
              <a:rPr lang="en-US" altLang="ko-KR" sz="1200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ID</a:t>
            </a:r>
          </a:p>
          <a:p>
            <a:pPr algn="r"/>
            <a:r>
              <a:rPr lang="ko-KR" altLang="en-US" sz="1200" dirty="0" err="1">
                <a:effectLst/>
                <a:latin typeface="Helvetica Neue" panose="02000503000000020004" pitchFamily="2" charset="0"/>
              </a:rPr>
              <a:t>캠핑카이름</a:t>
            </a:r>
            <a:endParaRPr lang="ko-KR" altLang="en-US" sz="1200" dirty="0">
              <a:effectLst/>
              <a:latin typeface="Helvetica Neue" panose="02000503000000020004" pitchFamily="2" charset="0"/>
            </a:endParaRPr>
          </a:p>
          <a:p>
            <a:pPr algn="r"/>
            <a:r>
              <a:rPr lang="ko-KR" altLang="en-US" sz="1200" dirty="0" err="1">
                <a:effectLst/>
                <a:latin typeface="Helvetica Neue" panose="02000503000000020004" pitchFamily="2" charset="0"/>
              </a:rPr>
              <a:t>캠핑카차량번호</a:t>
            </a:r>
            <a:endParaRPr lang="ko-KR" altLang="en-US" sz="1200" dirty="0">
              <a:effectLst/>
              <a:latin typeface="Helvetica Neue" panose="02000503000000020004" pitchFamily="2" charset="0"/>
            </a:endParaRPr>
          </a:p>
          <a:p>
            <a:pPr algn="r"/>
            <a:r>
              <a:rPr lang="ko-KR" altLang="en-US" sz="1200" dirty="0" err="1">
                <a:effectLst/>
                <a:latin typeface="Helvetica Neue" panose="02000503000000020004" pitchFamily="2" charset="0"/>
              </a:rPr>
              <a:t>캠핑카승차인원수</a:t>
            </a:r>
            <a:endParaRPr lang="ko-KR" altLang="en-US" sz="1200" dirty="0">
              <a:effectLst/>
              <a:latin typeface="Helvetica Neue" panose="02000503000000020004" pitchFamily="2" charset="0"/>
            </a:endParaRPr>
          </a:p>
          <a:p>
            <a:pPr algn="r"/>
            <a:r>
              <a:rPr lang="ko-KR" altLang="en-US" sz="1200" dirty="0" err="1">
                <a:effectLst/>
                <a:latin typeface="Helvetica Neue" panose="02000503000000020004" pitchFamily="2" charset="0"/>
              </a:rPr>
              <a:t>캠핑카이미지</a:t>
            </a:r>
            <a:endParaRPr lang="ko-KR" altLang="en-US" sz="1200" dirty="0">
              <a:effectLst/>
              <a:latin typeface="Helvetica Neue" panose="02000503000000020004" pitchFamily="2" charset="0"/>
            </a:endParaRPr>
          </a:p>
          <a:p>
            <a:pPr algn="r"/>
            <a:r>
              <a:rPr lang="ko-KR" altLang="en-US" sz="1200" dirty="0" err="1">
                <a:effectLst/>
                <a:latin typeface="Helvetica Neue" panose="02000503000000020004" pitchFamily="2" charset="0"/>
              </a:rPr>
              <a:t>캠핑카상세정도</a:t>
            </a:r>
            <a:endParaRPr lang="ko-KR" altLang="en-US" sz="1200" dirty="0">
              <a:effectLst/>
              <a:latin typeface="Helvetica Neue" panose="02000503000000020004" pitchFamily="2" charset="0"/>
            </a:endParaRPr>
          </a:p>
          <a:p>
            <a:pPr algn="r"/>
            <a:r>
              <a:rPr lang="ko-KR" altLang="en-US" sz="1200" dirty="0" err="1">
                <a:effectLst/>
                <a:latin typeface="Helvetica Neue" panose="02000503000000020004" pitchFamily="2" charset="0"/>
              </a:rPr>
              <a:t>캠핑카대여비용</a:t>
            </a:r>
            <a:endParaRPr lang="ko-KR" altLang="en-US" sz="1200" dirty="0">
              <a:effectLst/>
              <a:latin typeface="Helvetica Neue" panose="02000503000000020004" pitchFamily="2" charset="0"/>
            </a:endParaRPr>
          </a:p>
          <a:p>
            <a:pPr algn="r"/>
            <a:r>
              <a:rPr lang="ko-KR" altLang="en-US" sz="1200" dirty="0" err="1">
                <a:effectLst/>
                <a:latin typeface="Helvetica Neue" panose="02000503000000020004" pitchFamily="2" charset="0"/>
              </a:rPr>
              <a:t>캠핑카등록일자</a:t>
            </a:r>
            <a:endParaRPr lang="ko-KR" altLang="en-US" sz="1200" dirty="0">
              <a:effectLst/>
              <a:latin typeface="Helvetica Neue" panose="02000503000000020004" pitchFamily="2" charset="0"/>
            </a:endParaRPr>
          </a:p>
          <a:p>
            <a:pPr algn="r"/>
            <a:r>
              <a:rPr lang="ko-KR" altLang="en-US" sz="1200" dirty="0" err="1">
                <a:solidFill>
                  <a:srgbClr val="0070C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캠핑카대여회사</a:t>
            </a:r>
            <a:r>
              <a:rPr lang="en-US" altLang="ko-KR" sz="1200" dirty="0">
                <a:solidFill>
                  <a:srgbClr val="0070C0"/>
                </a:solidFill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ID</a:t>
            </a:r>
            <a:endParaRPr lang="en-US" altLang="ko-KR" sz="1200" dirty="0">
              <a:solidFill>
                <a:srgbClr val="0070C0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1" name="가로 글상자 30"/>
          <p:cNvSpPr txBox="1"/>
          <p:nvPr/>
        </p:nvSpPr>
        <p:spPr>
          <a:xfrm>
            <a:off x="143282" y="861570"/>
            <a:ext cx="14092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200" u="sng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캠핑가대여회사</a:t>
            </a:r>
            <a:r>
              <a:rPr lang="en-US" altLang="ko-KR" sz="1200" u="sng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ID</a:t>
            </a:r>
          </a:p>
          <a:p>
            <a:pPr algn="r"/>
            <a:r>
              <a:rPr lang="ko-KR" altLang="en-US" sz="1200" dirty="0">
                <a:effectLst/>
                <a:latin typeface="Helvetica Neue" panose="02000503000000020004" pitchFamily="2" charset="0"/>
              </a:rPr>
              <a:t>회사명</a:t>
            </a:r>
          </a:p>
          <a:p>
            <a:pPr algn="r"/>
            <a:r>
              <a:rPr lang="ko-KR" altLang="en-US" sz="1200" dirty="0">
                <a:effectLst/>
                <a:latin typeface="Helvetica Neue" panose="02000503000000020004" pitchFamily="2" charset="0"/>
              </a:rPr>
              <a:t>주소</a:t>
            </a:r>
          </a:p>
          <a:p>
            <a:pPr algn="r"/>
            <a:r>
              <a:rPr lang="ko-KR" altLang="en-US" sz="1200" dirty="0">
                <a:effectLst/>
                <a:latin typeface="Helvetica Neue" panose="02000503000000020004" pitchFamily="2" charset="0"/>
              </a:rPr>
              <a:t>전화번호</a:t>
            </a:r>
          </a:p>
          <a:p>
            <a:pPr algn="r"/>
            <a:r>
              <a:rPr lang="ko-KR" altLang="en-US" sz="1200" dirty="0" err="1">
                <a:effectLst/>
                <a:latin typeface="Helvetica Neue" panose="02000503000000020004" pitchFamily="2" charset="0"/>
              </a:rPr>
              <a:t>담당자이름</a:t>
            </a:r>
            <a:endParaRPr lang="ko-KR" altLang="en-US" sz="1200" dirty="0">
              <a:effectLst/>
              <a:latin typeface="Helvetica Neue" panose="02000503000000020004" pitchFamily="2" charset="0"/>
            </a:endParaRPr>
          </a:p>
          <a:p>
            <a:pPr algn="r"/>
            <a:r>
              <a:rPr lang="ko-KR" altLang="en-US" sz="12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담당자이메일</a:t>
            </a:r>
          </a:p>
        </p:txBody>
      </p:sp>
      <p:sp>
        <p:nvSpPr>
          <p:cNvPr id="42" name="가로 글상자 41"/>
          <p:cNvSpPr txBox="1"/>
          <p:nvPr/>
        </p:nvSpPr>
        <p:spPr>
          <a:xfrm>
            <a:off x="4831052" y="1469390"/>
            <a:ext cx="1264948" cy="367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cxnSp>
        <p:nvCxnSpPr>
          <p:cNvPr id="45" name="선 44"/>
          <p:cNvCxnSpPr>
            <a:cxnSpLocks/>
            <a:stCxn id="19" idx="2"/>
            <a:endCxn id="19" idx="2"/>
          </p:cNvCxnSpPr>
          <p:nvPr/>
        </p:nvCxnSpPr>
        <p:spPr>
          <a:xfrm>
            <a:off x="2333589" y="201999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선 58"/>
          <p:cNvCxnSpPr>
            <a:cxnSpLocks/>
          </p:cNvCxnSpPr>
          <p:nvPr/>
        </p:nvCxnSpPr>
        <p:spPr>
          <a:xfrm flipH="1">
            <a:off x="1984544" y="1451580"/>
            <a:ext cx="26201" cy="3146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가로 글상자 83"/>
          <p:cNvSpPr txBox="1"/>
          <p:nvPr/>
        </p:nvSpPr>
        <p:spPr>
          <a:xfrm>
            <a:off x="1650613" y="4241146"/>
            <a:ext cx="299389" cy="366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/>
              <a:t>N</a:t>
            </a:r>
          </a:p>
        </p:txBody>
      </p:sp>
      <p:sp>
        <p:nvSpPr>
          <p:cNvPr id="87" name="가로 글상자 86"/>
          <p:cNvSpPr txBox="1"/>
          <p:nvPr/>
        </p:nvSpPr>
        <p:spPr>
          <a:xfrm>
            <a:off x="1696030" y="1490794"/>
            <a:ext cx="299389" cy="366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/>
              <a:t>1</a:t>
            </a: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634993FB-2DFD-EE40-ADC3-1DFF91AA70C4}"/>
              </a:ext>
            </a:extLst>
          </p:cNvPr>
          <p:cNvGrpSpPr/>
          <p:nvPr/>
        </p:nvGrpSpPr>
        <p:grpSpPr>
          <a:xfrm>
            <a:off x="4831052" y="2000495"/>
            <a:ext cx="1264948" cy="1897544"/>
            <a:chOff x="4831052" y="785526"/>
            <a:chExt cx="1264948" cy="1056654"/>
          </a:xfrm>
        </p:grpSpPr>
        <p:sp>
          <p:nvSpPr>
            <p:cNvPr id="82" name="순서도: 판단 22">
              <a:extLst>
                <a:ext uri="{FF2B5EF4-FFF2-40B4-BE49-F238E27FC236}">
                  <a16:creationId xmlns:a16="http://schemas.microsoft.com/office/drawing/2014/main" id="{B3E4692A-476A-3A45-AD35-FF350C497C1F}"/>
                </a:ext>
              </a:extLst>
            </p:cNvPr>
            <p:cNvSpPr/>
            <p:nvPr/>
          </p:nvSpPr>
          <p:spPr>
            <a:xfrm>
              <a:off x="4831052" y="785526"/>
              <a:ext cx="1264948" cy="641978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83" name="가로 글상자 23">
              <a:extLst>
                <a:ext uri="{FF2B5EF4-FFF2-40B4-BE49-F238E27FC236}">
                  <a16:creationId xmlns:a16="http://schemas.microsoft.com/office/drawing/2014/main" id="{6AE73C7F-602C-1C49-9274-76DB3A738CE4}"/>
                </a:ext>
              </a:extLst>
            </p:cNvPr>
            <p:cNvSpPr txBox="1"/>
            <p:nvPr/>
          </p:nvSpPr>
          <p:spPr>
            <a:xfrm>
              <a:off x="5044072" y="918850"/>
              <a:ext cx="83890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dirty="0" err="1"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캠핑카대여</a:t>
              </a:r>
              <a:endPara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  <a:p>
              <a:pPr lvl="0" algn="ctr">
                <a:defRPr/>
              </a:pPr>
              <a:endParaRPr lang="ko-KR" altLang="en-US" dirty="0"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B52800FE-4ED4-A34A-B4AA-459E134723CA}"/>
              </a:ext>
            </a:extLst>
          </p:cNvPr>
          <p:cNvSpPr txBox="1"/>
          <p:nvPr/>
        </p:nvSpPr>
        <p:spPr>
          <a:xfrm>
            <a:off x="6191544" y="2041425"/>
            <a:ext cx="143911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u="sng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고유대여번호</a:t>
            </a:r>
          </a:p>
          <a:p>
            <a:r>
              <a:rPr lang="ko-KR" altLang="en-US" sz="1200" dirty="0" err="1">
                <a:solidFill>
                  <a:srgbClr val="0070C0"/>
                </a:solidFill>
                <a:effectLst/>
                <a:latin typeface="Helvetica Neue" panose="02000503000000020004" pitchFamily="2" charset="0"/>
              </a:rPr>
              <a:t>캠핑카등록</a:t>
            </a:r>
            <a:r>
              <a:rPr lang="en-US" altLang="ko-KR" sz="1200" dirty="0">
                <a:solidFill>
                  <a:srgbClr val="0070C0"/>
                </a:solidFill>
                <a:effectLst/>
                <a:latin typeface="Helvetica Neue" panose="02000503000000020004" pitchFamily="2" charset="0"/>
              </a:rPr>
              <a:t>ID</a:t>
            </a:r>
          </a:p>
          <a:p>
            <a:r>
              <a:rPr lang="ko-KR" altLang="en-US" sz="1200" dirty="0">
                <a:solidFill>
                  <a:srgbClr val="0070C0"/>
                </a:solidFill>
                <a:effectLst/>
                <a:latin typeface="Helvetica Neue" panose="02000503000000020004" pitchFamily="2" charset="0"/>
              </a:rPr>
              <a:t>운전면허증번호</a:t>
            </a:r>
          </a:p>
          <a:p>
            <a:r>
              <a:rPr lang="ko-KR" altLang="en-US" sz="1200" dirty="0" err="1">
                <a:solidFill>
                  <a:srgbClr val="0070C0"/>
                </a:solidFill>
                <a:effectLst/>
                <a:latin typeface="Helvetica Neue" panose="02000503000000020004" pitchFamily="2" charset="0"/>
              </a:rPr>
              <a:t>캠핑카대여회사</a:t>
            </a:r>
            <a:r>
              <a:rPr lang="en-US" altLang="ko-KR" sz="1200" dirty="0">
                <a:solidFill>
                  <a:srgbClr val="0070C0"/>
                </a:solidFill>
                <a:effectLst/>
                <a:latin typeface="Helvetica Neue" panose="02000503000000020004" pitchFamily="2" charset="0"/>
              </a:rPr>
              <a:t>ID</a:t>
            </a:r>
          </a:p>
          <a:p>
            <a:r>
              <a:rPr lang="ko-KR" altLang="en-US" sz="1200" dirty="0" err="1">
                <a:effectLst/>
                <a:latin typeface="Helvetica Neue" panose="02000503000000020004" pitchFamily="2" charset="0"/>
              </a:rPr>
              <a:t>대여시작일</a:t>
            </a:r>
            <a:endParaRPr lang="ko-KR" altLang="en-US" sz="1200" dirty="0">
              <a:effectLst/>
              <a:latin typeface="Helvetica Neue" panose="02000503000000020004" pitchFamily="2" charset="0"/>
            </a:endParaRPr>
          </a:p>
          <a:p>
            <a:r>
              <a:rPr lang="ko-KR" altLang="en-US" sz="1200" dirty="0">
                <a:effectLst/>
                <a:latin typeface="Helvetica Neue" panose="02000503000000020004" pitchFamily="2" charset="0"/>
              </a:rPr>
              <a:t>대여기간</a:t>
            </a:r>
          </a:p>
          <a:p>
            <a:r>
              <a:rPr lang="ko-KR" altLang="en-US" sz="1200" dirty="0" err="1">
                <a:effectLst/>
                <a:latin typeface="Helvetica Neue" panose="02000503000000020004" pitchFamily="2" charset="0"/>
              </a:rPr>
              <a:t>청구요금</a:t>
            </a:r>
            <a:endParaRPr lang="ko-KR" altLang="en-US" sz="1200" dirty="0">
              <a:effectLst/>
              <a:latin typeface="Helvetica Neue" panose="02000503000000020004" pitchFamily="2" charset="0"/>
            </a:endParaRPr>
          </a:p>
          <a:p>
            <a:r>
              <a:rPr lang="ko-KR" altLang="en-US" sz="1200" dirty="0" err="1">
                <a:effectLst/>
                <a:latin typeface="Helvetica Neue" panose="02000503000000020004" pitchFamily="2" charset="0"/>
              </a:rPr>
              <a:t>납입기한</a:t>
            </a:r>
            <a:endParaRPr lang="ko-KR" altLang="en-US" sz="1200" dirty="0">
              <a:effectLst/>
              <a:latin typeface="Helvetica Neue" panose="02000503000000020004" pitchFamily="2" charset="0"/>
            </a:endParaRPr>
          </a:p>
          <a:p>
            <a:r>
              <a:rPr lang="ko-KR" altLang="en-US" sz="1200" dirty="0">
                <a:effectLst/>
                <a:latin typeface="Helvetica Neue" panose="02000503000000020004" pitchFamily="2" charset="0"/>
              </a:rPr>
              <a:t>기타청구내역</a:t>
            </a:r>
          </a:p>
          <a:p>
            <a:r>
              <a:rPr lang="ko-KR" altLang="en-US" sz="12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기타청구요금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13C6E5-82C4-FA4B-A284-BF275F567395}"/>
              </a:ext>
            </a:extLst>
          </p:cNvPr>
          <p:cNvSpPr txBox="1"/>
          <p:nvPr/>
        </p:nvSpPr>
        <p:spPr>
          <a:xfrm>
            <a:off x="9724639" y="865037"/>
            <a:ext cx="167465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u="sng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운전면허증번호</a:t>
            </a:r>
          </a:p>
          <a:p>
            <a:r>
              <a:rPr lang="ko-KR" altLang="en-US" sz="1200" dirty="0">
                <a:effectLst/>
                <a:latin typeface="Helvetica Neue" panose="02000503000000020004" pitchFamily="2" charset="0"/>
              </a:rPr>
              <a:t>고객명</a:t>
            </a:r>
          </a:p>
          <a:p>
            <a:r>
              <a:rPr lang="ko-KR" altLang="en-US" sz="1200" dirty="0" err="1">
                <a:effectLst/>
                <a:latin typeface="Helvetica Neue" panose="02000503000000020004" pitchFamily="2" charset="0"/>
              </a:rPr>
              <a:t>고객주소</a:t>
            </a:r>
            <a:endParaRPr lang="ko-KR" altLang="en-US" sz="1200" dirty="0">
              <a:effectLst/>
              <a:latin typeface="Helvetica Neue" panose="02000503000000020004" pitchFamily="2" charset="0"/>
            </a:endParaRPr>
          </a:p>
          <a:p>
            <a:r>
              <a:rPr lang="ko-KR" altLang="en-US" sz="1200" dirty="0">
                <a:effectLst/>
                <a:latin typeface="Helvetica Neue" panose="02000503000000020004" pitchFamily="2" charset="0"/>
              </a:rPr>
              <a:t>고객전화번호</a:t>
            </a:r>
          </a:p>
          <a:p>
            <a:r>
              <a:rPr lang="ko-KR" altLang="en-US" sz="1200" dirty="0" err="1">
                <a:effectLst/>
                <a:latin typeface="Helvetica Neue" panose="02000503000000020004" pitchFamily="2" charset="0"/>
              </a:rPr>
              <a:t>고객이메일</a:t>
            </a:r>
            <a:r>
              <a:rPr lang="ko-KR" altLang="en-US" sz="1200" dirty="0">
                <a:effectLst/>
                <a:latin typeface="Helvetica Neue" panose="02000503000000020004" pitchFamily="2" charset="0"/>
              </a:rPr>
              <a:t> </a:t>
            </a:r>
          </a:p>
          <a:p>
            <a:r>
              <a:rPr lang="ko-KR" altLang="en-US" sz="1200" dirty="0" err="1">
                <a:effectLst/>
                <a:latin typeface="Helvetica Neue" panose="02000503000000020004" pitchFamily="2" charset="0"/>
              </a:rPr>
              <a:t>최근캠핑카사용날짜</a:t>
            </a:r>
            <a:endParaRPr lang="ko-KR" altLang="en-US" sz="1200" dirty="0">
              <a:effectLst/>
              <a:latin typeface="Helvetica Neue" panose="02000503000000020004" pitchFamily="2" charset="0"/>
            </a:endParaRPr>
          </a:p>
          <a:p>
            <a:r>
              <a:rPr lang="ko-KR" altLang="en-US" sz="1200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캠핑카종류정보</a:t>
            </a:r>
            <a:endParaRPr lang="ko-KR" altLang="en-US" sz="1200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7D19A75-40EB-F24A-93CF-AF82728C4D81}"/>
              </a:ext>
            </a:extLst>
          </p:cNvPr>
          <p:cNvSpPr txBox="1"/>
          <p:nvPr/>
        </p:nvSpPr>
        <p:spPr>
          <a:xfrm>
            <a:off x="9870963" y="4425651"/>
            <a:ext cx="185557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u="sng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고유정비번호</a:t>
            </a:r>
          </a:p>
          <a:p>
            <a:r>
              <a:rPr lang="ko-KR" altLang="en-US" sz="1200" dirty="0" err="1">
                <a:solidFill>
                  <a:srgbClr val="0070C0"/>
                </a:solidFill>
                <a:effectLst/>
                <a:latin typeface="Helvetica Neue" panose="02000503000000020004" pitchFamily="2" charset="0"/>
              </a:rPr>
              <a:t>캠핑카등록</a:t>
            </a:r>
            <a:r>
              <a:rPr lang="en-US" altLang="ko-KR" sz="1200" dirty="0">
                <a:solidFill>
                  <a:srgbClr val="0070C0"/>
                </a:solidFill>
                <a:effectLst/>
                <a:latin typeface="Helvetica Neue" panose="02000503000000020004" pitchFamily="2" charset="0"/>
              </a:rPr>
              <a:t>ID</a:t>
            </a:r>
          </a:p>
          <a:p>
            <a:r>
              <a:rPr lang="ko-KR" altLang="en-US" sz="1200" dirty="0" err="1">
                <a:solidFill>
                  <a:srgbClr val="0070C0"/>
                </a:solidFill>
                <a:effectLst/>
                <a:latin typeface="Helvetica Neue" panose="02000503000000020004" pitchFamily="2" charset="0"/>
              </a:rPr>
              <a:t>캠핑카정비소</a:t>
            </a:r>
            <a:r>
              <a:rPr lang="en-US" altLang="ko-KR" sz="1200" dirty="0">
                <a:solidFill>
                  <a:srgbClr val="0070C0"/>
                </a:solidFill>
                <a:effectLst/>
                <a:latin typeface="Helvetica Neue" panose="02000503000000020004" pitchFamily="2" charset="0"/>
              </a:rPr>
              <a:t>ID</a:t>
            </a:r>
          </a:p>
          <a:p>
            <a:r>
              <a:rPr lang="ko-KR" altLang="en-US" sz="1200" dirty="0" err="1">
                <a:solidFill>
                  <a:srgbClr val="0070C0"/>
                </a:solidFill>
                <a:effectLst/>
                <a:latin typeface="Helvetica Neue" panose="02000503000000020004" pitchFamily="2" charset="0"/>
              </a:rPr>
              <a:t>캠핑카대여회사</a:t>
            </a:r>
            <a:r>
              <a:rPr lang="en-US" altLang="ko-KR" sz="1200" dirty="0">
                <a:solidFill>
                  <a:srgbClr val="0070C0"/>
                </a:solidFill>
                <a:effectLst/>
                <a:latin typeface="Helvetica Neue" panose="02000503000000020004" pitchFamily="2" charset="0"/>
              </a:rPr>
              <a:t>ID</a:t>
            </a:r>
          </a:p>
          <a:p>
            <a:r>
              <a:rPr lang="ko-KR" altLang="en-US" sz="1200" dirty="0">
                <a:solidFill>
                  <a:srgbClr val="0070C0"/>
                </a:solidFill>
                <a:effectLst/>
                <a:latin typeface="Helvetica Neue" panose="02000503000000020004" pitchFamily="2" charset="0"/>
              </a:rPr>
              <a:t>고객운전면허증번호</a:t>
            </a:r>
          </a:p>
          <a:p>
            <a:r>
              <a:rPr lang="ko-KR" altLang="en-US" sz="1200" dirty="0" err="1">
                <a:effectLst/>
                <a:latin typeface="Helvetica Neue" panose="02000503000000020004" pitchFamily="2" charset="0"/>
              </a:rPr>
              <a:t>정비내역</a:t>
            </a:r>
            <a:endParaRPr lang="ko-KR" altLang="en-US" sz="1200" dirty="0">
              <a:effectLst/>
              <a:latin typeface="Helvetica Neue" panose="02000503000000020004" pitchFamily="2" charset="0"/>
            </a:endParaRPr>
          </a:p>
          <a:p>
            <a:r>
              <a:rPr lang="ko-KR" altLang="en-US" sz="1200" dirty="0" err="1">
                <a:effectLst/>
                <a:latin typeface="Helvetica Neue" panose="02000503000000020004" pitchFamily="2" charset="0"/>
              </a:rPr>
              <a:t>수리날짜</a:t>
            </a:r>
            <a:endParaRPr lang="ko-KR" altLang="en-US" sz="1200" dirty="0">
              <a:effectLst/>
              <a:latin typeface="Helvetica Neue" panose="02000503000000020004" pitchFamily="2" charset="0"/>
            </a:endParaRPr>
          </a:p>
          <a:p>
            <a:r>
              <a:rPr lang="ko-KR" altLang="en-US" sz="1200" dirty="0">
                <a:effectLst/>
                <a:latin typeface="Helvetica Neue" panose="02000503000000020004" pitchFamily="2" charset="0"/>
              </a:rPr>
              <a:t>수리비용</a:t>
            </a:r>
          </a:p>
          <a:p>
            <a:r>
              <a:rPr lang="ko-KR" altLang="en-US" sz="1200" dirty="0" err="1">
                <a:effectLst/>
                <a:latin typeface="Helvetica Neue" panose="02000503000000020004" pitchFamily="2" charset="0"/>
              </a:rPr>
              <a:t>납입기한</a:t>
            </a:r>
            <a:endParaRPr lang="ko-KR" altLang="en-US" sz="1200" dirty="0">
              <a:effectLst/>
              <a:latin typeface="Helvetica Neue" panose="02000503000000020004" pitchFamily="2" charset="0"/>
            </a:endParaRPr>
          </a:p>
          <a:p>
            <a:r>
              <a:rPr lang="ko-KR" altLang="en-US" sz="12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기타정비내역</a:t>
            </a:r>
          </a:p>
        </p:txBody>
      </p:sp>
      <p:cxnSp>
        <p:nvCxnSpPr>
          <p:cNvPr id="120" name="선 58">
            <a:extLst>
              <a:ext uri="{FF2B5EF4-FFF2-40B4-BE49-F238E27FC236}">
                <a16:creationId xmlns:a16="http://schemas.microsoft.com/office/drawing/2014/main" id="{336D2B1B-37CA-6A4E-9959-A93D1A08593F}"/>
              </a:ext>
            </a:extLst>
          </p:cNvPr>
          <p:cNvCxnSpPr>
            <a:cxnSpLocks/>
          </p:cNvCxnSpPr>
          <p:nvPr/>
        </p:nvCxnSpPr>
        <p:spPr>
          <a:xfrm>
            <a:off x="9294287" y="1296225"/>
            <a:ext cx="0" cy="3396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가로 글상자 83">
            <a:extLst>
              <a:ext uri="{FF2B5EF4-FFF2-40B4-BE49-F238E27FC236}">
                <a16:creationId xmlns:a16="http://schemas.microsoft.com/office/drawing/2014/main" id="{E73FDB41-9B88-0B4D-BABB-D8D1980B22AA}"/>
              </a:ext>
            </a:extLst>
          </p:cNvPr>
          <p:cNvSpPr txBox="1"/>
          <p:nvPr/>
        </p:nvSpPr>
        <p:spPr>
          <a:xfrm>
            <a:off x="8949259" y="4301322"/>
            <a:ext cx="299389" cy="366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/>
              <a:t>N</a:t>
            </a:r>
          </a:p>
        </p:txBody>
      </p:sp>
      <p:sp>
        <p:nvSpPr>
          <p:cNvPr id="123" name="가로 글상자 86">
            <a:extLst>
              <a:ext uri="{FF2B5EF4-FFF2-40B4-BE49-F238E27FC236}">
                <a16:creationId xmlns:a16="http://schemas.microsoft.com/office/drawing/2014/main" id="{BF52FBFE-597F-CF4D-851A-212112EDD443}"/>
              </a:ext>
            </a:extLst>
          </p:cNvPr>
          <p:cNvSpPr txBox="1"/>
          <p:nvPr/>
        </p:nvSpPr>
        <p:spPr>
          <a:xfrm>
            <a:off x="8949258" y="1306558"/>
            <a:ext cx="299389" cy="366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/>
              <a:t>1</a:t>
            </a:r>
          </a:p>
        </p:txBody>
      </p:sp>
      <p:grpSp>
        <p:nvGrpSpPr>
          <p:cNvPr id="133" name="그룹 132"/>
          <p:cNvGrpSpPr/>
          <p:nvPr/>
        </p:nvGrpSpPr>
        <p:grpSpPr>
          <a:xfrm rot="0">
            <a:off x="4886383" y="4780406"/>
            <a:ext cx="1439114" cy="646331"/>
            <a:chOff x="2265515" y="951081"/>
            <a:chExt cx="1761613" cy="1549477"/>
          </a:xfrm>
        </p:grpSpPr>
        <p:sp>
          <p:nvSpPr>
            <p:cNvPr id="134" name="직사각형 133"/>
            <p:cNvSpPr/>
            <p:nvPr/>
          </p:nvSpPr>
          <p:spPr>
            <a:xfrm>
              <a:off x="2265515" y="951082"/>
              <a:ext cx="1761612" cy="891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35" name="가로 글상자 8"/>
            <p:cNvSpPr txBox="1"/>
            <p:nvPr/>
          </p:nvSpPr>
          <p:spPr>
            <a:xfrm>
              <a:off x="2265515" y="951080"/>
              <a:ext cx="1761613" cy="21732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>
                  <a:effectLst/>
                  <a:latin typeface="Apple SD Gothic Neo"/>
                  <a:ea typeface="Apple SD Gothic Neo"/>
                </a:rPr>
                <a:t>캠핑카정비소</a:t>
              </a:r>
              <a:endParaRPr lang="ko-KR" altLang="en-US">
                <a:effectLst/>
                <a:latin typeface="Apple SD Gothic Neo"/>
                <a:ea typeface="Apple SD Gothic Neo"/>
              </a:endParaRPr>
            </a:p>
            <a:p>
              <a:pPr lvl="0" algn="ctr">
                <a:defRPr/>
              </a:pPr>
              <a:endParaRPr lang="ko-KR" altLang="en-US"/>
            </a:p>
          </p:txBody>
        </p:sp>
      </p:grpSp>
      <p:sp>
        <p:nvSpPr>
          <p:cNvPr id="136" name="가로 글상자 31"/>
          <p:cNvSpPr txBox="1"/>
          <p:nvPr/>
        </p:nvSpPr>
        <p:spPr>
          <a:xfrm>
            <a:off x="4886383" y="5338604"/>
            <a:ext cx="1761613" cy="1177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u="sng">
                <a:solidFill>
                  <a:srgbClr val="ff0000"/>
                </a:solidFill>
                <a:effectLst/>
                <a:latin typeface="Helvetica Neue"/>
              </a:rPr>
              <a:t>캠핑카정비소</a:t>
            </a:r>
            <a:r>
              <a:rPr lang="en-US" altLang="ko-KR" sz="1200" u="sng">
                <a:solidFill>
                  <a:srgbClr val="ff0000"/>
                </a:solidFill>
                <a:effectLst/>
                <a:latin typeface="Helvetica Neue"/>
              </a:rPr>
              <a:t>ID</a:t>
            </a:r>
            <a:endParaRPr lang="en-US" altLang="ko-KR" sz="1200" u="sng">
              <a:solidFill>
                <a:srgbClr val="ff0000"/>
              </a:solidFill>
              <a:effectLst/>
              <a:latin typeface="Helvetica Neue"/>
            </a:endParaRPr>
          </a:p>
          <a:p>
            <a:pPr lvl="0">
              <a:defRPr/>
            </a:pPr>
            <a:r>
              <a:rPr lang="ko-KR" altLang="en-US" sz="1200">
                <a:effectLst/>
                <a:latin typeface="Helvetica Neue"/>
              </a:rPr>
              <a:t>정비소명</a:t>
            </a:r>
            <a:endParaRPr lang="ko-KR" altLang="en-US" sz="1200">
              <a:effectLst/>
              <a:latin typeface="Helvetica Neue"/>
            </a:endParaRPr>
          </a:p>
          <a:p>
            <a:pPr lvl="0">
              <a:defRPr/>
            </a:pPr>
            <a:r>
              <a:rPr lang="ko-KR" altLang="en-US" sz="1200">
                <a:effectLst/>
                <a:latin typeface="Helvetica Neue"/>
              </a:rPr>
              <a:t>정비소주소</a:t>
            </a:r>
            <a:endParaRPr lang="ko-KR" altLang="en-US" sz="1200">
              <a:effectLst/>
              <a:latin typeface="Helvetica Neue"/>
            </a:endParaRPr>
          </a:p>
          <a:p>
            <a:pPr lvl="0">
              <a:defRPr/>
            </a:pPr>
            <a:r>
              <a:rPr lang="ko-KR" altLang="en-US" sz="1200">
                <a:effectLst/>
                <a:latin typeface="Helvetica Neue"/>
              </a:rPr>
              <a:t>정비소전화번호</a:t>
            </a:r>
            <a:endParaRPr lang="ko-KR" altLang="en-US" sz="1200">
              <a:effectLst/>
              <a:latin typeface="Helvetica Neue"/>
            </a:endParaRPr>
          </a:p>
          <a:p>
            <a:pPr lvl="0">
              <a:defRPr/>
            </a:pPr>
            <a:r>
              <a:rPr lang="ko-KR" altLang="en-US" sz="1200">
                <a:effectLst/>
                <a:latin typeface="Helvetica Neue"/>
              </a:rPr>
              <a:t>담당자 이름</a:t>
            </a:r>
            <a:endParaRPr lang="ko-KR" altLang="en-US" sz="1200">
              <a:effectLst/>
              <a:latin typeface="Helvetica Neue"/>
            </a:endParaRPr>
          </a:p>
          <a:p>
            <a:pPr lvl="0">
              <a:defRPr/>
            </a:pPr>
            <a:r>
              <a:rPr lang="ko-KR" altLang="en-US" sz="1200">
                <a:effectLst/>
                <a:latin typeface="Apple SD Gothic Neo"/>
                <a:ea typeface="Apple SD Gothic Neo"/>
              </a:rPr>
              <a:t>담당자이메일</a:t>
            </a:r>
            <a:endParaRPr lang="ko-KR" altLang="en-US" sz="1200">
              <a:effectLst/>
              <a:latin typeface="Apple SD Gothic Neo"/>
              <a:ea typeface="Apple SD Gothic Neo"/>
            </a:endParaRPr>
          </a:p>
        </p:txBody>
      </p:sp>
      <p:cxnSp>
        <p:nvCxnSpPr>
          <p:cNvPr id="137" name="선 58"/>
          <p:cNvCxnSpPr>
            <a:stCxn id="104" idx="1"/>
            <a:endCxn id="134" idx="3"/>
          </p:cNvCxnSpPr>
          <p:nvPr/>
        </p:nvCxnSpPr>
        <p:spPr>
          <a:xfrm rot="10800000">
            <a:off x="6325496" y="4966247"/>
            <a:ext cx="2467696" cy="93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가로 글상자 83">
            <a:extLst>
              <a:ext uri="{FF2B5EF4-FFF2-40B4-BE49-F238E27FC236}">
                <a16:creationId xmlns:a16="http://schemas.microsoft.com/office/drawing/2014/main" id="{3394F96D-A254-B842-9184-01EBC763954F}"/>
              </a:ext>
            </a:extLst>
          </p:cNvPr>
          <p:cNvSpPr txBox="1"/>
          <p:nvPr/>
        </p:nvSpPr>
        <p:spPr>
          <a:xfrm>
            <a:off x="8090184" y="4515757"/>
            <a:ext cx="299389" cy="366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/>
              <a:t>N</a:t>
            </a:r>
          </a:p>
        </p:txBody>
      </p:sp>
      <p:sp>
        <p:nvSpPr>
          <p:cNvPr id="142" name="가로 글상자 86">
            <a:extLst>
              <a:ext uri="{FF2B5EF4-FFF2-40B4-BE49-F238E27FC236}">
                <a16:creationId xmlns:a16="http://schemas.microsoft.com/office/drawing/2014/main" id="{FA83B9B3-76A4-C243-8F27-82AD414696BC}"/>
              </a:ext>
            </a:extLst>
          </p:cNvPr>
          <p:cNvSpPr txBox="1"/>
          <p:nvPr/>
        </p:nvSpPr>
        <p:spPr>
          <a:xfrm>
            <a:off x="6492915" y="4518775"/>
            <a:ext cx="299389" cy="366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/>
              <a:t>1</a:t>
            </a:r>
          </a:p>
        </p:txBody>
      </p:sp>
      <p:cxnSp>
        <p:nvCxnSpPr>
          <p:cNvPr id="145" name="선 58">
            <a:extLst>
              <a:ext uri="{FF2B5EF4-FFF2-40B4-BE49-F238E27FC236}">
                <a16:creationId xmlns:a16="http://schemas.microsoft.com/office/drawing/2014/main" id="{53DCA9DF-1BFB-B647-AB8A-68E67A5858FA}"/>
              </a:ext>
            </a:extLst>
          </p:cNvPr>
          <p:cNvCxnSpPr>
            <a:cxnSpLocks/>
          </p:cNvCxnSpPr>
          <p:nvPr/>
        </p:nvCxnSpPr>
        <p:spPr>
          <a:xfrm>
            <a:off x="2644030" y="4348160"/>
            <a:ext cx="1" cy="282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선 58"/>
          <p:cNvCxnSpPr/>
          <p:nvPr/>
        </p:nvCxnSpPr>
        <p:spPr>
          <a:xfrm rot="16200000" flipH="1">
            <a:off x="8569611" y="4725591"/>
            <a:ext cx="482030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선 58"/>
          <p:cNvCxnSpPr/>
          <p:nvPr/>
        </p:nvCxnSpPr>
        <p:spPr>
          <a:xfrm rot="10800000">
            <a:off x="2636696" y="4357570"/>
            <a:ext cx="6156496" cy="131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가로 글상자 86">
            <a:extLst>
              <a:ext uri="{FF2B5EF4-FFF2-40B4-BE49-F238E27FC236}">
                <a16:creationId xmlns:a16="http://schemas.microsoft.com/office/drawing/2014/main" id="{7C6E3421-1682-FC46-8C66-8B5E6AD18BD5}"/>
              </a:ext>
            </a:extLst>
          </p:cNvPr>
          <p:cNvSpPr txBox="1"/>
          <p:nvPr/>
        </p:nvSpPr>
        <p:spPr>
          <a:xfrm>
            <a:off x="2897712" y="3962063"/>
            <a:ext cx="299389" cy="366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/>
              <a:t>1</a:t>
            </a:r>
          </a:p>
        </p:txBody>
      </p:sp>
      <p:sp>
        <p:nvSpPr>
          <p:cNvPr id="164" name="가로 글상자 86">
            <a:extLst>
              <a:ext uri="{FF2B5EF4-FFF2-40B4-BE49-F238E27FC236}">
                <a16:creationId xmlns:a16="http://schemas.microsoft.com/office/drawing/2014/main" id="{A9C6BE9B-C2FE-5C47-BB44-8BC473150931}"/>
              </a:ext>
            </a:extLst>
          </p:cNvPr>
          <p:cNvSpPr txBox="1"/>
          <p:nvPr/>
        </p:nvSpPr>
        <p:spPr>
          <a:xfrm>
            <a:off x="8189586" y="3952687"/>
            <a:ext cx="299389" cy="366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/>
              <a:t>N</a:t>
            </a:r>
          </a:p>
        </p:txBody>
      </p:sp>
      <p:cxnSp>
        <p:nvCxnSpPr>
          <p:cNvPr id="168" name="선 58">
            <a:extLst>
              <a:ext uri="{FF2B5EF4-FFF2-40B4-BE49-F238E27FC236}">
                <a16:creationId xmlns:a16="http://schemas.microsoft.com/office/drawing/2014/main" id="{B8CA5979-5149-CC4E-8954-6A9DFC18BE19}"/>
              </a:ext>
            </a:extLst>
          </p:cNvPr>
          <p:cNvCxnSpPr>
            <a:cxnSpLocks/>
          </p:cNvCxnSpPr>
          <p:nvPr/>
        </p:nvCxnSpPr>
        <p:spPr>
          <a:xfrm flipH="1">
            <a:off x="5463525" y="1602509"/>
            <a:ext cx="32727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선 58">
            <a:extLst>
              <a:ext uri="{FF2B5EF4-FFF2-40B4-BE49-F238E27FC236}">
                <a16:creationId xmlns:a16="http://schemas.microsoft.com/office/drawing/2014/main" id="{0A755E38-A54C-C245-AB69-958BDD526A50}"/>
              </a:ext>
            </a:extLst>
          </p:cNvPr>
          <p:cNvCxnSpPr>
            <a:cxnSpLocks/>
            <a:stCxn id="82" idx="0"/>
          </p:cNvCxnSpPr>
          <p:nvPr/>
        </p:nvCxnSpPr>
        <p:spPr>
          <a:xfrm flipH="1" flipV="1">
            <a:off x="5463525" y="1570608"/>
            <a:ext cx="1" cy="429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선 58">
            <a:extLst>
              <a:ext uri="{FF2B5EF4-FFF2-40B4-BE49-F238E27FC236}">
                <a16:creationId xmlns:a16="http://schemas.microsoft.com/office/drawing/2014/main" id="{12EBD1B1-866B-5348-BC6B-88C783FF4B64}"/>
              </a:ext>
            </a:extLst>
          </p:cNvPr>
          <p:cNvCxnSpPr>
            <a:cxnSpLocks/>
          </p:cNvCxnSpPr>
          <p:nvPr/>
        </p:nvCxnSpPr>
        <p:spPr>
          <a:xfrm flipV="1">
            <a:off x="8736238" y="1337609"/>
            <a:ext cx="0" cy="240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가로 글상자 83">
            <a:extLst>
              <a:ext uri="{FF2B5EF4-FFF2-40B4-BE49-F238E27FC236}">
                <a16:creationId xmlns:a16="http://schemas.microsoft.com/office/drawing/2014/main" id="{4A25C2DB-40D0-684B-AC12-686DF4988E2B}"/>
              </a:ext>
            </a:extLst>
          </p:cNvPr>
          <p:cNvSpPr txBox="1"/>
          <p:nvPr/>
        </p:nvSpPr>
        <p:spPr>
          <a:xfrm>
            <a:off x="8156192" y="1220095"/>
            <a:ext cx="299389" cy="366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/>
              <a:t>N</a:t>
            </a:r>
          </a:p>
        </p:txBody>
      </p:sp>
      <p:sp>
        <p:nvSpPr>
          <p:cNvPr id="178" name="가로 글상자 83">
            <a:extLst>
              <a:ext uri="{FF2B5EF4-FFF2-40B4-BE49-F238E27FC236}">
                <a16:creationId xmlns:a16="http://schemas.microsoft.com/office/drawing/2014/main" id="{7BC4E7DE-BFAF-554B-B05C-B201CB2366A7}"/>
              </a:ext>
            </a:extLst>
          </p:cNvPr>
          <p:cNvSpPr txBox="1"/>
          <p:nvPr/>
        </p:nvSpPr>
        <p:spPr>
          <a:xfrm>
            <a:off x="5463525" y="1214506"/>
            <a:ext cx="299389" cy="366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/>
              <a:t>1</a:t>
            </a:r>
          </a:p>
        </p:txBody>
      </p:sp>
      <p:cxnSp>
        <p:nvCxnSpPr>
          <p:cNvPr id="180" name="선 58">
            <a:extLst>
              <a:ext uri="{FF2B5EF4-FFF2-40B4-BE49-F238E27FC236}">
                <a16:creationId xmlns:a16="http://schemas.microsoft.com/office/drawing/2014/main" id="{964A58AC-F51A-F74E-B4F8-A9A4A3B97F5E}"/>
              </a:ext>
            </a:extLst>
          </p:cNvPr>
          <p:cNvCxnSpPr>
            <a:cxnSpLocks/>
          </p:cNvCxnSpPr>
          <p:nvPr/>
        </p:nvCxnSpPr>
        <p:spPr>
          <a:xfrm flipH="1" flipV="1">
            <a:off x="5463525" y="3105770"/>
            <a:ext cx="1" cy="429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선 58">
            <a:extLst>
              <a:ext uri="{FF2B5EF4-FFF2-40B4-BE49-F238E27FC236}">
                <a16:creationId xmlns:a16="http://schemas.microsoft.com/office/drawing/2014/main" id="{F262AAAD-8D8E-DB48-B969-E52E492BE83A}"/>
              </a:ext>
            </a:extLst>
          </p:cNvPr>
          <p:cNvCxnSpPr>
            <a:cxnSpLocks/>
          </p:cNvCxnSpPr>
          <p:nvPr/>
        </p:nvCxnSpPr>
        <p:spPr>
          <a:xfrm flipH="1">
            <a:off x="2307392" y="3535657"/>
            <a:ext cx="3156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선 58">
            <a:extLst>
              <a:ext uri="{FF2B5EF4-FFF2-40B4-BE49-F238E27FC236}">
                <a16:creationId xmlns:a16="http://schemas.microsoft.com/office/drawing/2014/main" id="{1D99D40F-0EAC-5745-8B96-10D2D1708EB6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2307392" y="3535657"/>
            <a:ext cx="0" cy="1072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가로 글상자 83">
            <a:extLst>
              <a:ext uri="{FF2B5EF4-FFF2-40B4-BE49-F238E27FC236}">
                <a16:creationId xmlns:a16="http://schemas.microsoft.com/office/drawing/2014/main" id="{9D926A09-3947-9341-A069-5D327D5FB880}"/>
              </a:ext>
            </a:extLst>
          </p:cNvPr>
          <p:cNvSpPr txBox="1"/>
          <p:nvPr/>
        </p:nvSpPr>
        <p:spPr>
          <a:xfrm>
            <a:off x="4966371" y="3146532"/>
            <a:ext cx="299389" cy="366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/>
              <a:t>N</a:t>
            </a:r>
          </a:p>
        </p:txBody>
      </p:sp>
      <p:sp>
        <p:nvSpPr>
          <p:cNvPr id="194" name="가로 글상자 83">
            <a:extLst>
              <a:ext uri="{FF2B5EF4-FFF2-40B4-BE49-F238E27FC236}">
                <a16:creationId xmlns:a16="http://schemas.microsoft.com/office/drawing/2014/main" id="{083F828C-F800-9B4F-AB29-E596EF697F88}"/>
              </a:ext>
            </a:extLst>
          </p:cNvPr>
          <p:cNvSpPr txBox="1"/>
          <p:nvPr/>
        </p:nvSpPr>
        <p:spPr>
          <a:xfrm>
            <a:off x="2427457" y="3143388"/>
            <a:ext cx="299389" cy="366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/>
              <a:t>1</a:t>
            </a:r>
          </a:p>
        </p:txBody>
      </p:sp>
      <p:cxnSp>
        <p:nvCxnSpPr>
          <p:cNvPr id="195" name="선 58">
            <a:extLst>
              <a:ext uri="{FF2B5EF4-FFF2-40B4-BE49-F238E27FC236}">
                <a16:creationId xmlns:a16="http://schemas.microsoft.com/office/drawing/2014/main" id="{23BB6EB4-06BE-6B4B-A59D-0CB8EFD85239}"/>
              </a:ext>
            </a:extLst>
          </p:cNvPr>
          <p:cNvCxnSpPr>
            <a:cxnSpLocks/>
          </p:cNvCxnSpPr>
          <p:nvPr/>
        </p:nvCxnSpPr>
        <p:spPr>
          <a:xfrm flipH="1" flipV="1">
            <a:off x="2908539" y="2576928"/>
            <a:ext cx="190511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선 58">
            <a:extLst>
              <a:ext uri="{FF2B5EF4-FFF2-40B4-BE49-F238E27FC236}">
                <a16:creationId xmlns:a16="http://schemas.microsoft.com/office/drawing/2014/main" id="{D4673E7A-0521-9941-BD2D-E6502E398794}"/>
              </a:ext>
            </a:extLst>
          </p:cNvPr>
          <p:cNvCxnSpPr>
            <a:cxnSpLocks/>
          </p:cNvCxnSpPr>
          <p:nvPr/>
        </p:nvCxnSpPr>
        <p:spPr>
          <a:xfrm flipV="1">
            <a:off x="2897712" y="1468742"/>
            <a:ext cx="0" cy="1103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가로 글상자 86">
            <a:extLst>
              <a:ext uri="{FF2B5EF4-FFF2-40B4-BE49-F238E27FC236}">
                <a16:creationId xmlns:a16="http://schemas.microsoft.com/office/drawing/2014/main" id="{56DE7016-881E-3742-BB37-A97BF9822290}"/>
              </a:ext>
            </a:extLst>
          </p:cNvPr>
          <p:cNvSpPr txBox="1"/>
          <p:nvPr/>
        </p:nvSpPr>
        <p:spPr>
          <a:xfrm>
            <a:off x="2898803" y="1542010"/>
            <a:ext cx="299389" cy="366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/>
              <a:t>1</a:t>
            </a:r>
          </a:p>
        </p:txBody>
      </p:sp>
      <p:sp>
        <p:nvSpPr>
          <p:cNvPr id="205" name="가로 글상자 86">
            <a:extLst>
              <a:ext uri="{FF2B5EF4-FFF2-40B4-BE49-F238E27FC236}">
                <a16:creationId xmlns:a16="http://schemas.microsoft.com/office/drawing/2014/main" id="{392B1348-66B7-EB4F-BB13-EFE6B0210571}"/>
              </a:ext>
            </a:extLst>
          </p:cNvPr>
          <p:cNvSpPr txBox="1"/>
          <p:nvPr/>
        </p:nvSpPr>
        <p:spPr>
          <a:xfrm>
            <a:off x="4489898" y="2181763"/>
            <a:ext cx="299389" cy="366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/>
              <a:t>N</a:t>
            </a:r>
          </a:p>
        </p:txBody>
      </p:sp>
      <p:grpSp>
        <p:nvGrpSpPr>
          <p:cNvPr id="207" name=""/>
          <p:cNvGrpSpPr/>
          <p:nvPr/>
        </p:nvGrpSpPr>
        <p:grpSpPr>
          <a:xfrm rot="0">
            <a:off x="8584911" y="4692273"/>
            <a:ext cx="1418752" cy="734464"/>
            <a:chOff x="8584912" y="4679164"/>
            <a:chExt cx="1418752" cy="734464"/>
          </a:xfrm>
        </p:grpSpPr>
        <p:sp>
          <p:nvSpPr>
            <p:cNvPr id="206" name="순서도: 판단 205"/>
            <p:cNvSpPr/>
            <p:nvPr/>
          </p:nvSpPr>
          <p:spPr>
            <a:xfrm>
              <a:off x="8584912" y="4679164"/>
              <a:ext cx="1418752" cy="734464"/>
            </a:xfrm>
            <a:prstGeom prst="flowChartDecision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04" name="가로 글상자 8"/>
            <p:cNvSpPr txBox="1"/>
            <p:nvPr/>
          </p:nvSpPr>
          <p:spPr>
            <a:xfrm>
              <a:off x="8793192" y="4861729"/>
              <a:ext cx="107777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>
                  <a:effectLst/>
                  <a:latin typeface="Apple SD Gothic Neo"/>
                  <a:ea typeface="Apple SD Gothic Neo"/>
                </a:rPr>
                <a:t>정비정보</a:t>
              </a:r>
              <a:endParaRPr lang="ko-KR" altLang="en-US">
                <a:effectLst/>
                <a:latin typeface="Apple SD Gothic Neo"/>
                <a:ea typeface="Apple SD Gothic Neo"/>
              </a:endParaRPr>
            </a:p>
          </p:txBody>
        </p:sp>
      </p:grpSp>
      <p:sp>
        <p:nvSpPr>
          <p:cNvPr id="208" name="순서도: 판단 207"/>
          <p:cNvSpPr/>
          <p:nvPr/>
        </p:nvSpPr>
        <p:spPr>
          <a:xfrm>
            <a:off x="1308093" y="2694536"/>
            <a:ext cx="1418752" cy="734464"/>
          </a:xfrm>
          <a:prstGeom prst="flowChartDecision">
            <a:avLst/>
          </a:prstGeom>
          <a:solidFill>
            <a:srgbClr val="ffff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/>
              <a:t>소ㄹㄹ유ㄹㄹㄹㄹ</a:t>
            </a:r>
            <a:endParaRPr lang="ko-KR" altLang="en-US"/>
          </a:p>
        </p:txBody>
      </p:sp>
      <p:grpSp>
        <p:nvGrpSpPr>
          <p:cNvPr id="209" name="그룹 208"/>
          <p:cNvGrpSpPr/>
          <p:nvPr/>
        </p:nvGrpSpPr>
        <p:grpSpPr>
          <a:xfrm rot="0">
            <a:off x="1308094" y="2694536"/>
            <a:ext cx="1418752" cy="734464"/>
            <a:chOff x="8584912" y="4679164"/>
            <a:chExt cx="1418752" cy="734464"/>
          </a:xfrm>
        </p:grpSpPr>
        <p:sp>
          <p:nvSpPr>
            <p:cNvPr id="210" name="순서도: 판단 205"/>
            <p:cNvSpPr/>
            <p:nvPr/>
          </p:nvSpPr>
          <p:spPr>
            <a:xfrm>
              <a:off x="8584912" y="4679164"/>
              <a:ext cx="1418752" cy="734464"/>
            </a:xfrm>
            <a:prstGeom prst="flowChartDecision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211" name="가로 글상자 8"/>
            <p:cNvSpPr txBox="1"/>
            <p:nvPr/>
          </p:nvSpPr>
          <p:spPr>
            <a:xfrm>
              <a:off x="8793192" y="4861729"/>
              <a:ext cx="1077771" cy="3594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>
                  <a:effectLst/>
                  <a:latin typeface="Apple SD Gothic Neo"/>
                  <a:ea typeface="Apple SD Gothic Neo"/>
                </a:rPr>
                <a:t>소유</a:t>
              </a:r>
              <a:endParaRPr lang="ko-KR" altLang="en-US">
                <a:effectLst/>
                <a:latin typeface="Apple SD Gothic Neo"/>
                <a:ea typeface="Apple SD Gothic Ne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7027580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103</ep:Words>
  <ep:PresentationFormat>와이드스크린</ep:PresentationFormat>
  <ep:Paragraphs>172</ep:Paragraphs>
  <ep:Slides>3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ep:HeadingPairs>
  <ep:TitlesOfParts>
    <vt:vector size="4" baseType="lpstr">
      <vt:lpstr>한컴오피스</vt:lpstr>
      <vt:lpstr>슬라이드 1</vt:lpstr>
      <vt:lpstr>슬라이드 2</vt:lpstr>
      <vt:lpstr>슬라이드 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2024-08-27T03:48:54.000</dcterms:created>
  <dc:creator>duaud</dc:creator>
  <cp:lastModifiedBy>duaud</cp:lastModifiedBy>
  <dcterms:modified xsi:type="dcterms:W3CDTF">2024-08-28T01:19:11.390</dcterms:modified>
  <cp:revision>50</cp:revision>
  <dc:title>PowerPoint 프레젠테이션</dc:title>
  <cp:version>12.0.0.3437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