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12"/>
  </p:notesMasterIdLst>
  <p:sldIdLst>
    <p:sldId id="265" r:id="rId2"/>
    <p:sldId id="268" r:id="rId3"/>
    <p:sldId id="269" r:id="rId4"/>
    <p:sldId id="270" r:id="rId5"/>
    <p:sldId id="271" r:id="rId6"/>
    <p:sldId id="272" r:id="rId7"/>
    <p:sldId id="273" r:id="rId8"/>
    <p:sldId id="274" r:id="rId9"/>
    <p:sldId id="27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ow shaki" initials="ss" lastIdx="10" clrIdx="0">
    <p:extLst>
      <p:ext uri="{19B8F6BF-5375-455C-9EA6-DF929625EA0E}">
        <p15:presenceInfo xmlns:p15="http://schemas.microsoft.com/office/powerpoint/2012/main" userId="0938d385d3672c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DBD"/>
    <a:srgbClr val="B2D9EA"/>
    <a:srgbClr val="FFA7A7"/>
    <a:srgbClr val="AD77D4"/>
    <a:srgbClr val="954E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6"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ow shaki" userId="0938d385d3672c5f" providerId="LiveId" clId="{CA4EAD42-C9E7-4D4D-B75B-873515EA2366}"/>
    <pc:docChg chg="custSel modSld">
      <pc:chgData name="snow shaki" userId="0938d385d3672c5f" providerId="LiveId" clId="{CA4EAD42-C9E7-4D4D-B75B-873515EA2366}" dt="2020-12-14T00:43:57.555" v="44"/>
      <pc:docMkLst>
        <pc:docMk/>
      </pc:docMkLst>
      <pc:sldChg chg="modNotesTx">
        <pc:chgData name="snow shaki" userId="0938d385d3672c5f" providerId="LiveId" clId="{CA4EAD42-C9E7-4D4D-B75B-873515EA2366}" dt="2020-12-14T00:42:54.389" v="36"/>
        <pc:sldMkLst>
          <pc:docMk/>
          <pc:sldMk cId="978405107" sldId="265"/>
        </pc:sldMkLst>
      </pc:sldChg>
      <pc:sldChg chg="addCm modCm modNotesTx">
        <pc:chgData name="snow shaki" userId="0938d385d3672c5f" providerId="LiveId" clId="{CA4EAD42-C9E7-4D4D-B75B-873515EA2366}" dt="2020-12-14T00:43:57.555" v="44"/>
        <pc:sldMkLst>
          <pc:docMk/>
          <pc:sldMk cId="1432859662" sldId="267"/>
        </pc:sldMkLst>
      </pc:sldChg>
      <pc:sldChg chg="modNotesTx">
        <pc:chgData name="snow shaki" userId="0938d385d3672c5f" providerId="LiveId" clId="{CA4EAD42-C9E7-4D4D-B75B-873515EA2366}" dt="2020-12-14T00:43:01.938" v="37"/>
        <pc:sldMkLst>
          <pc:docMk/>
          <pc:sldMk cId="1473765903" sldId="268"/>
        </pc:sldMkLst>
      </pc:sldChg>
      <pc:sldChg chg="modNotesTx">
        <pc:chgData name="snow shaki" userId="0938d385d3672c5f" providerId="LiveId" clId="{CA4EAD42-C9E7-4D4D-B75B-873515EA2366}" dt="2020-12-14T00:43:09.958" v="38"/>
        <pc:sldMkLst>
          <pc:docMk/>
          <pc:sldMk cId="1729370944" sldId="269"/>
        </pc:sldMkLst>
      </pc:sldChg>
      <pc:sldChg chg="modNotesTx">
        <pc:chgData name="snow shaki" userId="0938d385d3672c5f" providerId="LiveId" clId="{CA4EAD42-C9E7-4D4D-B75B-873515EA2366}" dt="2020-12-14T00:43:16.739" v="39"/>
        <pc:sldMkLst>
          <pc:docMk/>
          <pc:sldMk cId="0" sldId="270"/>
        </pc:sldMkLst>
      </pc:sldChg>
      <pc:sldChg chg="addCm modCm modNotesTx">
        <pc:chgData name="snow shaki" userId="0938d385d3672c5f" providerId="LiveId" clId="{CA4EAD42-C9E7-4D4D-B75B-873515EA2366}" dt="2020-12-14T00:43:23.727" v="40"/>
        <pc:sldMkLst>
          <pc:docMk/>
          <pc:sldMk cId="0" sldId="271"/>
        </pc:sldMkLst>
      </pc:sldChg>
      <pc:sldChg chg="addCm modCm modNotesTx">
        <pc:chgData name="snow shaki" userId="0938d385d3672c5f" providerId="LiveId" clId="{CA4EAD42-C9E7-4D4D-B75B-873515EA2366}" dt="2020-12-14T00:43:30.801" v="41"/>
        <pc:sldMkLst>
          <pc:docMk/>
          <pc:sldMk cId="0" sldId="272"/>
        </pc:sldMkLst>
      </pc:sldChg>
      <pc:sldChg chg="modSp mod addCm modCm modNotesTx">
        <pc:chgData name="snow shaki" userId="0938d385d3672c5f" providerId="LiveId" clId="{CA4EAD42-C9E7-4D4D-B75B-873515EA2366}" dt="2020-12-14T00:43:38.348" v="42"/>
        <pc:sldMkLst>
          <pc:docMk/>
          <pc:sldMk cId="0" sldId="273"/>
        </pc:sldMkLst>
        <pc:picChg chg="ord">
          <ac:chgData name="snow shaki" userId="0938d385d3672c5f" providerId="LiveId" clId="{CA4EAD42-C9E7-4D4D-B75B-873515EA2366}" dt="2020-12-14T00:33:39.017" v="32" actId="166"/>
          <ac:picMkLst>
            <pc:docMk/>
            <pc:sldMk cId="0" sldId="273"/>
            <ac:picMk id="21" creationId="{00000000-0000-0000-0000-000000000000}"/>
          </ac:picMkLst>
        </pc:picChg>
        <pc:picChg chg="ord">
          <ac:chgData name="snow shaki" userId="0938d385d3672c5f" providerId="LiveId" clId="{CA4EAD42-C9E7-4D4D-B75B-873515EA2366}" dt="2020-12-14T00:13:51.166" v="25" actId="166"/>
          <ac:picMkLst>
            <pc:docMk/>
            <pc:sldMk cId="0" sldId="273"/>
            <ac:picMk id="22" creationId="{00000000-0000-0000-0000-000000000000}"/>
          </ac:picMkLst>
        </pc:picChg>
        <pc:picChg chg="ord">
          <ac:chgData name="snow shaki" userId="0938d385d3672c5f" providerId="LiveId" clId="{CA4EAD42-C9E7-4D4D-B75B-873515EA2366}" dt="2020-12-14T00:33:16.870" v="31" actId="166"/>
          <ac:picMkLst>
            <pc:docMk/>
            <pc:sldMk cId="0" sldId="273"/>
            <ac:picMk id="23" creationId="{00000000-0000-0000-0000-000000000000}"/>
          </ac:picMkLst>
        </pc:picChg>
      </pc:sldChg>
      <pc:sldChg chg="addCm">
        <pc:chgData name="snow shaki" userId="0938d385d3672c5f" providerId="LiveId" clId="{CA4EAD42-C9E7-4D4D-B75B-873515EA2366}" dt="2020-12-14T00:39:49.458" v="35" actId="1589"/>
        <pc:sldMkLst>
          <pc:docMk/>
          <pc:sldMk cId="0" sldId="274"/>
        </pc:sldMkLst>
      </pc:sldChg>
      <pc:sldChg chg="addCm modCm modNotesTx">
        <pc:chgData name="snow shaki" userId="0938d385d3672c5f" providerId="LiveId" clId="{CA4EAD42-C9E7-4D4D-B75B-873515EA2366}" dt="2020-12-14T00:43:49.053" v="43"/>
        <pc:sldMkLst>
          <pc:docMk/>
          <pc:sldMk cId="0" sldId="275"/>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2-13T17:27:53.887" idx="4">
    <p:pos x="10" y="10"/>
    <p:text>안녕하십니다. 1220 최수진 자바 프로젝트 발표를 시작하겠습니다.</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12-14T08:33:57.805" idx="6">
    <p:pos x="10" y="10"/>
    <p:text>지금까지 프로젝트 발표를 마치겠습니다.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3T17:13:14.641" idx="1">
    <p:pos x="10" y="10"/>
    <p:text>목록은 이런것들이 있습니다. 개발동기를 시작으로 게임설명 코드설명을 간단히 하고 오류해결방법과 개선할점 느낌점등을 말할 것입니다.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13T17:14:42.539" idx="2">
    <p:pos x="10" y="10"/>
    <p:text>개발동기는 우선 솔직히 학교 프로젝트가 아니면 시작을 생각도 안했을것같습니다. 그런데 학교 프로젝트를 하라고 하셔서 찾는김에 내가 즐길수 있는 것을 해야 열심히 할것같았습니다. 그러던 와중 인터넷 서칭을 하다보니 마리오 강의가 있는것을 발견하게되었는데 학교에서는 게임을 못하게 막는데 만들어서 하시는건 된다고 하셨던게 기억이 나서 마리오를 그냥 만들기 보단 다른 인터페이스로 만들면 어떨까하여 만들게 되었습니다.</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13T17:17:39.403" idx="3">
    <p:pos x="10" y="10"/>
    <p:text>그리고 게임설명입니다. 타겟은 캐쥬얼한 고전 게임을 즐겨하시는 분들로 슈퍼마리오를 모티브로 하여 만든 2D 횡스크롤 플랫폼 게임입니다. 방향키로 캐릭터를 움직일 수 있으면서 몬스터들을 피하거나 잡으면서 코인을 모으면서 깃발에 도착해야 끝나는 게임 흔히 아시는 마리오 게임입니다. 그대신 디자인을 새로 하여 판타지쪽으로 귀여운 캐릭터 및 아이템 이미지로 귀여운 인터페이스로 지루하지않게 하는 저만의 게임을 만들었습니다.</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14T08:19:00.082" idx="5">
    <p:pos x="10" y="10"/>
    <p:text>init는 처음에 불러오는 이름설정과 가져올때 그 이미지가 어느 칸에 있는지 설정하는 필드다. 그리고 for문같은건 움직이거나 여러칸으로 설정된것들을 배열로 저장한다.    run은 프레임이랑 타이머를 돌리고 하여 이게 제대로 돌아가는 것을 확인시키고 게임이 돌아가게 한다.    render은 사람이 죽거나 시작할때 목숨이 어느정도 있는지 알려주는 showDeath스크린과 게임오버할때 화면, 메뉴화면같은 것들을 다 여기서 설정해둔다. 코인을 먹을때마다 그게 오르는 수를 플레이 화면에 고정시킨다.그리고 캠이 캐릭터에 맞춰 움직이는것도 여기서 설정한다.       tick은 죽는 화면이 어느정도 뜰것인지 시간설정과 레벨이 죽었을때 180밀리초가 지나면 떠야할 전 레벨화면이 지워지고 다시 처음으로 돌아가는등을 해두고 게임오버인경우는 끝낸다.</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2-14T08:52:36.519" idx="8">
    <p:pos x="10" y="10"/>
    <p:text>handler에서는 이 부분에서는 entity랑 tile이 생성되거나지우는것 그리고 레벨 이미지에서 색깔을 따라 캐릭터는 어디에서 나올지 벽은 어떻게 이뤄지는지 보스랑 몬스터들은 어디있는지 등을 하면서 ID로 구분한다.</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2-14T09:06:02.380" idx="9">
    <p:pos x="10" y="10"/>
    <p:text>entity패키지에 있는 여러 파일을 섞어서 중요한것들만 꺼내봤다. renger은 좌우 구분하면서 frame을 보는쪾에 맞춰서 하는것이다.      점프하거나 떨어질때 아니면 걸을때의 캐릭터 중력을 설정해서 캐릭터의 속도를 조정한다.       그리고 아까 handler에서 주어진 id로 인해 entity들을 구분하게 되어서 mushrrom이면 캐릭터는 크기가 어느정도 커지게 되고 그 버섯은 사라지게 된다. 그런데 goomba거나 towerBoss이면 위에서 캐릭터가 밟게 되면 몹들이 죽는다던지 아니면 캐릭터가 죽게되는데 한번 버섯을 먹어 크기가 키워진 상태일때는 바로 죽지않고 목숨이 한번더 주어진다. 그리고 코인을 먹었을때 코인수가 늘어나는것등이 있다.      이 for문은 파이프를 밟았을때 내려가는 것과 올라갈때 어떻게 되는지를 설정했다.</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2-14T09:39:49.441" idx="10">
    <p:pos x="10" y="10"/>
    <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12-14T08:34:22.261" idx="7">
    <p:pos x="10" y="10"/>
    <p:text>오류해결은 강의를 처음부터 다시 봐가면서 어디 빠진 부분인 스펠링 등등 틀린부분이 있나 확인하고 그것도 안되고 강의에서 안나온 부분이거나 그러면 코드를 내가 쓴 코드를 다시 한번 읽고 그러면서 최대한 내선에서 끝내는 것을 목표로 했다.     개선할점은 오류가 잘 안나긴하지만 간혹가다가 캐릭터가 순간이동을 한다던지 돌아가는 건 문제가 없지만 게임상에서 오류가 있고 캐릭터들을 감싸는 네모칸에 남는 투명칸이 너무 커서 닿지도 않았는데 죽는 경우가 있다 그래서 이런것들을 나중에 개선할것이다.      느낀점은 물론 강의를 보면서 치긴했지만 직접 픽셀을 찍고 코드치는건 내 손으로 하고 강의를 이해하면서 보다보니 물론 오류가 조금 있긴하지만 전보다 실력이 늘어난것같고 내손으로 했다는것에 기분이 좋있다.</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DFAD2-1EAD-4684-9643-C1BEC8A031D7}" type="datetimeFigureOut">
              <a:rPr lang="ko-KR" altLang="en-US" smtClean="0"/>
              <a:t>2020-12-14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CD26F-E343-47F4-A27A-26AFE3654E1B}" type="slidenum">
              <a:rPr lang="ko-KR" altLang="en-US" smtClean="0"/>
              <a:t>‹#›</a:t>
            </a:fld>
            <a:endParaRPr lang="ko-KR" altLang="en-US"/>
          </a:p>
        </p:txBody>
      </p:sp>
    </p:spTree>
    <p:extLst>
      <p:ext uri="{BB962C8B-B14F-4D97-AF65-F5344CB8AC3E}">
        <p14:creationId xmlns:p14="http://schemas.microsoft.com/office/powerpoint/2010/main" val="31336997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안녕하십니다</a:t>
            </a:r>
            <a:r>
              <a:rPr lang="en-US" altLang="ko-KR" dirty="0"/>
              <a:t>. 1220 </a:t>
            </a:r>
            <a:r>
              <a:rPr lang="ko-KR" altLang="en-US" dirty="0"/>
              <a:t>최수진 자바 프로젝트 발표를 시작하겠습니다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1</a:t>
            </a:fld>
            <a:endParaRPr lang="ko-KR" altLang="en-US"/>
          </a:p>
        </p:txBody>
      </p:sp>
    </p:spTree>
    <p:extLst>
      <p:ext uri="{BB962C8B-B14F-4D97-AF65-F5344CB8AC3E}">
        <p14:creationId xmlns:p14="http://schemas.microsoft.com/office/powerpoint/2010/main" val="395330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지금까지 프로젝트 발표를 마치겠습니다</a:t>
            </a:r>
            <a:r>
              <a:rPr lang="en-US" altLang="ko-KR"/>
              <a:t>.</a:t>
            </a:r>
            <a:endParaRPr lang="ko-KR" altLang="en-US"/>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10</a:t>
            </a:fld>
            <a:endParaRPr lang="ko-KR" altLang="en-US"/>
          </a:p>
        </p:txBody>
      </p:sp>
    </p:spTree>
    <p:extLst>
      <p:ext uri="{BB962C8B-B14F-4D97-AF65-F5344CB8AC3E}">
        <p14:creationId xmlns:p14="http://schemas.microsoft.com/office/powerpoint/2010/main" val="219900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목록은 </a:t>
            </a:r>
            <a:r>
              <a:rPr lang="ko-KR" altLang="en-US" dirty="0" err="1"/>
              <a:t>이런것들이</a:t>
            </a:r>
            <a:r>
              <a:rPr lang="ko-KR" altLang="en-US" dirty="0"/>
              <a:t> 있습니다</a:t>
            </a:r>
            <a:r>
              <a:rPr lang="en-US" altLang="ko-KR" dirty="0"/>
              <a:t>. </a:t>
            </a:r>
            <a:r>
              <a:rPr lang="ko-KR" altLang="en-US" dirty="0"/>
              <a:t>개발동기를 시작으로 게임설명 코드설명을 간단히 하고 오류해결방법과 </a:t>
            </a:r>
            <a:r>
              <a:rPr lang="ko-KR" altLang="en-US" dirty="0" err="1"/>
              <a:t>개선할점</a:t>
            </a:r>
            <a:r>
              <a:rPr lang="ko-KR" altLang="en-US" dirty="0"/>
              <a:t> 느낌점등을 말할 것입니다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2</a:t>
            </a:fld>
            <a:endParaRPr lang="ko-KR" altLang="en-US"/>
          </a:p>
        </p:txBody>
      </p:sp>
    </p:spTree>
    <p:extLst>
      <p:ext uri="{BB962C8B-B14F-4D97-AF65-F5344CB8AC3E}">
        <p14:creationId xmlns:p14="http://schemas.microsoft.com/office/powerpoint/2010/main" val="161534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개발동기는 우선 솔직히 학교 프로젝트가 아니면 시작을 생각도 </a:t>
            </a:r>
            <a:r>
              <a:rPr lang="ko-KR" altLang="en-US" dirty="0" err="1"/>
              <a:t>안했을것같습니다</a:t>
            </a:r>
            <a:r>
              <a:rPr lang="en-US" altLang="ko-KR" dirty="0"/>
              <a:t>. </a:t>
            </a:r>
            <a:r>
              <a:rPr lang="ko-KR" altLang="en-US" dirty="0"/>
              <a:t>그런데 학교 프로젝트를 하라고 하셔서 </a:t>
            </a:r>
            <a:r>
              <a:rPr lang="ko-KR" altLang="en-US" dirty="0" err="1"/>
              <a:t>찾는김에</a:t>
            </a:r>
            <a:r>
              <a:rPr lang="ko-KR" altLang="en-US" dirty="0"/>
              <a:t> 내가 </a:t>
            </a:r>
            <a:r>
              <a:rPr lang="ko-KR" altLang="en-US" dirty="0" err="1"/>
              <a:t>즐길수</a:t>
            </a:r>
            <a:r>
              <a:rPr lang="ko-KR" altLang="en-US" dirty="0"/>
              <a:t> 있는 것을 해야 열심히 </a:t>
            </a:r>
            <a:r>
              <a:rPr lang="ko-KR" altLang="en-US" dirty="0" err="1"/>
              <a:t>할것같았습니다</a:t>
            </a:r>
            <a:r>
              <a:rPr lang="en-US" altLang="ko-KR" dirty="0"/>
              <a:t>. </a:t>
            </a:r>
            <a:r>
              <a:rPr lang="ko-KR" altLang="en-US" dirty="0"/>
              <a:t>그러던 와중 인터넷 </a:t>
            </a:r>
            <a:r>
              <a:rPr lang="ko-KR" altLang="en-US" dirty="0" err="1"/>
              <a:t>서칭을</a:t>
            </a:r>
            <a:r>
              <a:rPr lang="ko-KR" altLang="en-US" dirty="0"/>
              <a:t> </a:t>
            </a:r>
            <a:r>
              <a:rPr lang="ko-KR" altLang="en-US" dirty="0" err="1"/>
              <a:t>하다보니</a:t>
            </a:r>
            <a:r>
              <a:rPr lang="ko-KR" altLang="en-US" dirty="0"/>
              <a:t> </a:t>
            </a:r>
            <a:r>
              <a:rPr lang="ko-KR" altLang="en-US" dirty="0" err="1"/>
              <a:t>마리오</a:t>
            </a:r>
            <a:r>
              <a:rPr lang="ko-KR" altLang="en-US" dirty="0"/>
              <a:t> 강의가 </a:t>
            </a:r>
            <a:r>
              <a:rPr lang="ko-KR" altLang="en-US" dirty="0" err="1"/>
              <a:t>있는것을</a:t>
            </a:r>
            <a:r>
              <a:rPr lang="ko-KR" altLang="en-US" dirty="0"/>
              <a:t> </a:t>
            </a:r>
            <a:r>
              <a:rPr lang="ko-KR" altLang="en-US" dirty="0" err="1"/>
              <a:t>발견하게되었는데</a:t>
            </a:r>
            <a:r>
              <a:rPr lang="ko-KR" altLang="en-US" dirty="0"/>
              <a:t> 학교에서는 게임을 못하게 막는데 만들어서 </a:t>
            </a:r>
            <a:r>
              <a:rPr lang="ko-KR" altLang="en-US" dirty="0" err="1"/>
              <a:t>하시는건</a:t>
            </a:r>
            <a:r>
              <a:rPr lang="ko-KR" altLang="en-US" dirty="0"/>
              <a:t> 된다고 </a:t>
            </a:r>
            <a:r>
              <a:rPr lang="ko-KR" altLang="en-US" dirty="0" err="1"/>
              <a:t>하셨던게</a:t>
            </a:r>
            <a:r>
              <a:rPr lang="ko-KR" altLang="en-US" dirty="0"/>
              <a:t> 기억이 나서 </a:t>
            </a:r>
            <a:r>
              <a:rPr lang="ko-KR" altLang="en-US" dirty="0" err="1"/>
              <a:t>마리오를</a:t>
            </a:r>
            <a:r>
              <a:rPr lang="ko-KR" altLang="en-US" dirty="0"/>
              <a:t> 그냥 만들기 보단 다른 인터페이스로 만들면 </a:t>
            </a:r>
            <a:r>
              <a:rPr lang="ko-KR" altLang="en-US" dirty="0" err="1"/>
              <a:t>어떨까하여</a:t>
            </a:r>
            <a:r>
              <a:rPr lang="ko-KR" altLang="en-US" dirty="0"/>
              <a:t> 만들게 되었습니다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3</a:t>
            </a:fld>
            <a:endParaRPr lang="ko-KR" altLang="en-US"/>
          </a:p>
        </p:txBody>
      </p:sp>
    </p:spTree>
    <p:extLst>
      <p:ext uri="{BB962C8B-B14F-4D97-AF65-F5344CB8AC3E}">
        <p14:creationId xmlns:p14="http://schemas.microsoft.com/office/powerpoint/2010/main" val="423511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그리고 게임설명입니다</a:t>
            </a:r>
            <a:r>
              <a:rPr lang="en-US" altLang="ko-KR" dirty="0"/>
              <a:t>. </a:t>
            </a:r>
            <a:r>
              <a:rPr lang="ko-KR" altLang="en-US" dirty="0"/>
              <a:t>타겟은 </a:t>
            </a:r>
            <a:r>
              <a:rPr lang="ko-KR" altLang="en-US" dirty="0" err="1"/>
              <a:t>캐쥬얼한</a:t>
            </a:r>
            <a:r>
              <a:rPr lang="ko-KR" altLang="en-US" dirty="0"/>
              <a:t> 고전 게임을 즐겨하시는 분들로 </a:t>
            </a:r>
            <a:r>
              <a:rPr lang="ko-KR" altLang="en-US" dirty="0" err="1"/>
              <a:t>슈퍼마리오를</a:t>
            </a:r>
            <a:r>
              <a:rPr lang="ko-KR" altLang="en-US" dirty="0"/>
              <a:t> 모티브로 하여 만든 </a:t>
            </a:r>
            <a:r>
              <a:rPr lang="en-US" altLang="ko-KR" dirty="0"/>
              <a:t>2D </a:t>
            </a:r>
            <a:r>
              <a:rPr lang="ko-KR" altLang="en-US" dirty="0" err="1"/>
              <a:t>횡스크롤</a:t>
            </a:r>
            <a:r>
              <a:rPr lang="ko-KR" altLang="en-US" dirty="0"/>
              <a:t> 플랫폼 게임입니다</a:t>
            </a:r>
            <a:r>
              <a:rPr lang="en-US" altLang="ko-KR" dirty="0"/>
              <a:t>. </a:t>
            </a:r>
            <a:r>
              <a:rPr lang="ko-KR" altLang="en-US" dirty="0"/>
              <a:t>방향키로 캐릭터를 움직일 수 있으면서 </a:t>
            </a:r>
            <a:r>
              <a:rPr lang="ko-KR" altLang="en-US" dirty="0" err="1"/>
              <a:t>몬스터들을</a:t>
            </a:r>
            <a:r>
              <a:rPr lang="ko-KR" altLang="en-US" dirty="0"/>
              <a:t> 피하거나 잡으면서 코인을 모으면서 깃발에 도착해야 끝나는 게임 흔히 아시는 </a:t>
            </a:r>
            <a:r>
              <a:rPr lang="ko-KR" altLang="en-US" dirty="0" err="1"/>
              <a:t>마리오</a:t>
            </a:r>
            <a:r>
              <a:rPr lang="ko-KR" altLang="en-US" dirty="0"/>
              <a:t> 게임입니다</a:t>
            </a:r>
            <a:r>
              <a:rPr lang="en-US" altLang="ko-KR" dirty="0"/>
              <a:t>. </a:t>
            </a:r>
            <a:r>
              <a:rPr lang="ko-KR" altLang="en-US" dirty="0" err="1"/>
              <a:t>그대신</a:t>
            </a:r>
            <a:r>
              <a:rPr lang="ko-KR" altLang="en-US" dirty="0"/>
              <a:t> 디자인을 새로 하여 </a:t>
            </a:r>
            <a:r>
              <a:rPr lang="ko-KR" altLang="en-US" dirty="0" err="1"/>
              <a:t>판타지쪽으로</a:t>
            </a:r>
            <a:r>
              <a:rPr lang="ko-KR" altLang="en-US" dirty="0"/>
              <a:t> 귀여운 캐릭터 및 아이템 이미지로 귀여운 인터페이스로 지루하지않게 하는 저만의 게임을 만들었습니다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4</a:t>
            </a:fld>
            <a:endParaRPr lang="ko-KR" altLang="en-US"/>
          </a:p>
        </p:txBody>
      </p:sp>
    </p:spTree>
    <p:extLst>
      <p:ext uri="{BB962C8B-B14F-4D97-AF65-F5344CB8AC3E}">
        <p14:creationId xmlns:p14="http://schemas.microsoft.com/office/powerpoint/2010/main" val="228520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init</a:t>
            </a:r>
            <a:r>
              <a:rPr lang="ko-KR" altLang="en-US" dirty="0"/>
              <a:t>는 처음에 불러오는 이름설정과 </a:t>
            </a:r>
            <a:r>
              <a:rPr lang="ko-KR" altLang="en-US" dirty="0" err="1"/>
              <a:t>가져올때</a:t>
            </a:r>
            <a:r>
              <a:rPr lang="ko-KR" altLang="en-US" dirty="0"/>
              <a:t> 그 이미지가 어느 칸에 있는지 설정하는 필드다</a:t>
            </a:r>
            <a:r>
              <a:rPr lang="en-US" altLang="ko-KR" dirty="0"/>
              <a:t>. </a:t>
            </a:r>
            <a:r>
              <a:rPr lang="ko-KR" altLang="en-US" dirty="0"/>
              <a:t>그리고 </a:t>
            </a:r>
            <a:r>
              <a:rPr lang="en-US" altLang="ko-KR" dirty="0"/>
              <a:t>for</a:t>
            </a:r>
            <a:r>
              <a:rPr lang="ko-KR" altLang="en-US" dirty="0" err="1"/>
              <a:t>문같은건</a:t>
            </a:r>
            <a:r>
              <a:rPr lang="ko-KR" altLang="en-US" dirty="0"/>
              <a:t> 움직이거나 </a:t>
            </a:r>
            <a:r>
              <a:rPr lang="ko-KR" altLang="en-US" dirty="0" err="1"/>
              <a:t>여러칸으로</a:t>
            </a:r>
            <a:r>
              <a:rPr lang="ko-KR" altLang="en-US" dirty="0"/>
              <a:t> </a:t>
            </a:r>
            <a:r>
              <a:rPr lang="ko-KR" altLang="en-US" dirty="0" err="1"/>
              <a:t>설정된것들을</a:t>
            </a:r>
            <a:r>
              <a:rPr lang="ko-KR" altLang="en-US" dirty="0"/>
              <a:t> 배열로 저장한다</a:t>
            </a:r>
            <a:r>
              <a:rPr lang="en-US" altLang="ko-KR" dirty="0"/>
              <a:t>.    run</a:t>
            </a:r>
            <a:r>
              <a:rPr lang="ko-KR" altLang="en-US" dirty="0"/>
              <a:t>은 프레임이랑 타이머를 돌리고 하여 이게 제대로 돌아가는 것을 확인시키고 게임이 돌아가게 한다</a:t>
            </a:r>
            <a:r>
              <a:rPr lang="en-US" altLang="ko-KR" dirty="0"/>
              <a:t>.    render</a:t>
            </a:r>
            <a:r>
              <a:rPr lang="ko-KR" altLang="en-US" dirty="0"/>
              <a:t>은 사람이 죽거나 </a:t>
            </a:r>
            <a:r>
              <a:rPr lang="ko-KR" altLang="en-US" dirty="0" err="1"/>
              <a:t>시작할때</a:t>
            </a:r>
            <a:r>
              <a:rPr lang="ko-KR" altLang="en-US" dirty="0"/>
              <a:t> 목숨이 어느정도 있는지 알려주는 </a:t>
            </a:r>
            <a:r>
              <a:rPr lang="en-US" altLang="ko-KR" dirty="0" err="1"/>
              <a:t>showDeath</a:t>
            </a:r>
            <a:r>
              <a:rPr lang="ko-KR" altLang="en-US" dirty="0"/>
              <a:t>스크린과 </a:t>
            </a:r>
            <a:r>
              <a:rPr lang="ko-KR" altLang="en-US" dirty="0" err="1"/>
              <a:t>게임오버할때</a:t>
            </a:r>
            <a:r>
              <a:rPr lang="ko-KR" altLang="en-US" dirty="0"/>
              <a:t> 화면</a:t>
            </a:r>
            <a:r>
              <a:rPr lang="en-US" altLang="ko-KR" dirty="0"/>
              <a:t>, </a:t>
            </a:r>
            <a:r>
              <a:rPr lang="ko-KR" altLang="en-US" dirty="0" err="1"/>
              <a:t>메뉴화면같은</a:t>
            </a:r>
            <a:r>
              <a:rPr lang="ko-KR" altLang="en-US" dirty="0"/>
              <a:t> 것들을 다 여기서 </a:t>
            </a:r>
            <a:r>
              <a:rPr lang="ko-KR" altLang="en-US" dirty="0" err="1"/>
              <a:t>설정해둔다</a:t>
            </a:r>
            <a:r>
              <a:rPr lang="en-US" altLang="ko-KR" dirty="0"/>
              <a:t>. </a:t>
            </a:r>
            <a:r>
              <a:rPr lang="ko-KR" altLang="en-US" dirty="0"/>
              <a:t>코인을 </a:t>
            </a:r>
            <a:r>
              <a:rPr lang="ko-KR" altLang="en-US" dirty="0" err="1"/>
              <a:t>먹을때마다</a:t>
            </a:r>
            <a:r>
              <a:rPr lang="ko-KR" altLang="en-US" dirty="0"/>
              <a:t> 그게 오르는 수를 플레이 화면에 고정시킨다</a:t>
            </a:r>
            <a:r>
              <a:rPr lang="en-US" altLang="ko-KR" dirty="0"/>
              <a:t>.</a:t>
            </a:r>
            <a:r>
              <a:rPr lang="ko-KR" altLang="en-US" dirty="0"/>
              <a:t>그리고 캠이 캐릭터에 맞춰 </a:t>
            </a:r>
            <a:r>
              <a:rPr lang="ko-KR" altLang="en-US" dirty="0" err="1"/>
              <a:t>움직이는것도</a:t>
            </a:r>
            <a:r>
              <a:rPr lang="ko-KR" altLang="en-US" dirty="0"/>
              <a:t> 여기서 설정한다</a:t>
            </a:r>
            <a:r>
              <a:rPr lang="en-US" altLang="ko-KR" dirty="0"/>
              <a:t>.       tick</a:t>
            </a:r>
            <a:r>
              <a:rPr lang="ko-KR" altLang="en-US" dirty="0"/>
              <a:t>은 죽는 화면이 어느정도 </a:t>
            </a:r>
            <a:r>
              <a:rPr lang="ko-KR" altLang="en-US" dirty="0" err="1"/>
              <a:t>뜰것인지</a:t>
            </a:r>
            <a:r>
              <a:rPr lang="ko-KR" altLang="en-US" dirty="0"/>
              <a:t> 시간설정과 레벨이 </a:t>
            </a:r>
            <a:r>
              <a:rPr lang="ko-KR" altLang="en-US" dirty="0" err="1"/>
              <a:t>죽었을때</a:t>
            </a:r>
            <a:r>
              <a:rPr lang="ko-KR" altLang="en-US" dirty="0"/>
              <a:t> </a:t>
            </a:r>
            <a:r>
              <a:rPr lang="en-US" altLang="ko-KR" dirty="0"/>
              <a:t>180</a:t>
            </a:r>
            <a:r>
              <a:rPr lang="ko-KR" altLang="en-US" dirty="0" err="1"/>
              <a:t>밀리초가</a:t>
            </a:r>
            <a:r>
              <a:rPr lang="ko-KR" altLang="en-US" dirty="0"/>
              <a:t> 지나면 </a:t>
            </a:r>
            <a:r>
              <a:rPr lang="ko-KR" altLang="en-US" dirty="0" err="1"/>
              <a:t>떠야할</a:t>
            </a:r>
            <a:r>
              <a:rPr lang="ko-KR" altLang="en-US" dirty="0"/>
              <a:t> 전 레벨화면이 지워지고 다시 처음으로 </a:t>
            </a:r>
            <a:r>
              <a:rPr lang="ko-KR" altLang="en-US" dirty="0" err="1"/>
              <a:t>돌아가는등을</a:t>
            </a:r>
            <a:r>
              <a:rPr lang="ko-KR" altLang="en-US" dirty="0"/>
              <a:t> </a:t>
            </a:r>
            <a:r>
              <a:rPr lang="ko-KR" altLang="en-US" dirty="0" err="1"/>
              <a:t>해두고</a:t>
            </a:r>
            <a:r>
              <a:rPr lang="ko-KR" altLang="en-US" dirty="0"/>
              <a:t> </a:t>
            </a:r>
            <a:r>
              <a:rPr lang="ko-KR" altLang="en-US" dirty="0" err="1"/>
              <a:t>게임오버인경우는</a:t>
            </a:r>
            <a:r>
              <a:rPr lang="ko-KR" altLang="en-US" dirty="0"/>
              <a:t> 끝낸다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5</a:t>
            </a:fld>
            <a:endParaRPr lang="ko-KR" altLang="en-US"/>
          </a:p>
        </p:txBody>
      </p:sp>
    </p:spTree>
    <p:extLst>
      <p:ext uri="{BB962C8B-B14F-4D97-AF65-F5344CB8AC3E}">
        <p14:creationId xmlns:p14="http://schemas.microsoft.com/office/powerpoint/2010/main" val="223556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handler</a:t>
            </a:r>
            <a:r>
              <a:rPr lang="ko-KR" altLang="en-US" dirty="0"/>
              <a:t>에서는 이 부분에서는 </a:t>
            </a:r>
            <a:r>
              <a:rPr lang="en-US" altLang="ko-KR" dirty="0"/>
              <a:t>entity</a:t>
            </a:r>
            <a:r>
              <a:rPr lang="ko-KR" altLang="en-US" dirty="0"/>
              <a:t>랑 </a:t>
            </a:r>
            <a:r>
              <a:rPr lang="en-US" altLang="ko-KR" dirty="0"/>
              <a:t>tile</a:t>
            </a:r>
            <a:r>
              <a:rPr lang="ko-KR" altLang="en-US" dirty="0"/>
              <a:t>이 </a:t>
            </a:r>
            <a:r>
              <a:rPr lang="ko-KR" altLang="en-US" dirty="0" err="1"/>
              <a:t>생성되거나지우는것</a:t>
            </a:r>
            <a:r>
              <a:rPr lang="ko-KR" altLang="en-US" dirty="0"/>
              <a:t> 그리고 레벨 이미지에서 색깔을 따라 캐릭터는 어디에서 나올지 벽은 어떻게 이뤄지는지 </a:t>
            </a:r>
            <a:r>
              <a:rPr lang="ko-KR" altLang="en-US" dirty="0" err="1"/>
              <a:t>보스랑</a:t>
            </a:r>
            <a:r>
              <a:rPr lang="ko-KR" altLang="en-US" dirty="0"/>
              <a:t> </a:t>
            </a:r>
            <a:r>
              <a:rPr lang="ko-KR" altLang="en-US" dirty="0" err="1"/>
              <a:t>몬스터들은</a:t>
            </a:r>
            <a:r>
              <a:rPr lang="ko-KR" altLang="en-US" dirty="0"/>
              <a:t> </a:t>
            </a:r>
            <a:r>
              <a:rPr lang="ko-KR" altLang="en-US" dirty="0" err="1"/>
              <a:t>어디있는지</a:t>
            </a:r>
            <a:r>
              <a:rPr lang="ko-KR" altLang="en-US" dirty="0"/>
              <a:t> 등을 하면서 </a:t>
            </a:r>
            <a:r>
              <a:rPr lang="en-US" altLang="ko-KR" dirty="0"/>
              <a:t>ID</a:t>
            </a:r>
            <a:r>
              <a:rPr lang="ko-KR" altLang="en-US" dirty="0"/>
              <a:t>로 구분한다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6</a:t>
            </a:fld>
            <a:endParaRPr lang="ko-KR" altLang="en-US"/>
          </a:p>
        </p:txBody>
      </p:sp>
    </p:spTree>
    <p:extLst>
      <p:ext uri="{BB962C8B-B14F-4D97-AF65-F5344CB8AC3E}">
        <p14:creationId xmlns:p14="http://schemas.microsoft.com/office/powerpoint/2010/main" val="324118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entity</a:t>
            </a:r>
            <a:r>
              <a:rPr lang="ko-KR" altLang="en-US" dirty="0"/>
              <a:t>패키지에 있는 여러 파일을 섞어서 </a:t>
            </a:r>
            <a:r>
              <a:rPr lang="ko-KR" altLang="en-US" dirty="0" err="1"/>
              <a:t>중요한것들만</a:t>
            </a:r>
            <a:r>
              <a:rPr lang="ko-KR" altLang="en-US" dirty="0"/>
              <a:t> </a:t>
            </a:r>
            <a:r>
              <a:rPr lang="ko-KR" altLang="en-US" dirty="0" err="1"/>
              <a:t>꺼내봤다</a:t>
            </a:r>
            <a:r>
              <a:rPr lang="en-US" altLang="ko-KR" dirty="0"/>
              <a:t>. </a:t>
            </a:r>
            <a:r>
              <a:rPr lang="en-US" altLang="ko-KR" dirty="0" err="1"/>
              <a:t>renger</a:t>
            </a:r>
            <a:r>
              <a:rPr lang="ko-KR" altLang="en-US" dirty="0"/>
              <a:t>은 좌우 구분하면서 </a:t>
            </a:r>
            <a:r>
              <a:rPr lang="en-US" altLang="ko-KR" dirty="0"/>
              <a:t>frame</a:t>
            </a:r>
            <a:r>
              <a:rPr lang="ko-KR" altLang="en-US" dirty="0"/>
              <a:t>을 </a:t>
            </a:r>
            <a:r>
              <a:rPr lang="ko-KR" altLang="en-US" dirty="0" err="1"/>
              <a:t>보는쪾에</a:t>
            </a:r>
            <a:r>
              <a:rPr lang="ko-KR" altLang="en-US" dirty="0"/>
              <a:t> 맞춰서 </a:t>
            </a:r>
            <a:r>
              <a:rPr lang="ko-KR" altLang="en-US" dirty="0" err="1"/>
              <a:t>하는것이다</a:t>
            </a:r>
            <a:r>
              <a:rPr lang="en-US" altLang="ko-KR" dirty="0"/>
              <a:t>.      </a:t>
            </a:r>
            <a:r>
              <a:rPr lang="ko-KR" altLang="en-US" dirty="0"/>
              <a:t>점프하거나 </a:t>
            </a:r>
            <a:r>
              <a:rPr lang="ko-KR" altLang="en-US" dirty="0" err="1"/>
              <a:t>떨어질때</a:t>
            </a:r>
            <a:r>
              <a:rPr lang="ko-KR" altLang="en-US" dirty="0"/>
              <a:t> 아니면 </a:t>
            </a:r>
            <a:r>
              <a:rPr lang="ko-KR" altLang="en-US" dirty="0" err="1"/>
              <a:t>걸을때의</a:t>
            </a:r>
            <a:r>
              <a:rPr lang="ko-KR" altLang="en-US" dirty="0"/>
              <a:t> 캐릭터 중력을 설정해서 캐릭터의 속도를 조정한다</a:t>
            </a:r>
            <a:r>
              <a:rPr lang="en-US" altLang="ko-KR" dirty="0"/>
              <a:t>.       </a:t>
            </a:r>
            <a:r>
              <a:rPr lang="ko-KR" altLang="en-US" dirty="0"/>
              <a:t>그리고 아까 </a:t>
            </a:r>
            <a:r>
              <a:rPr lang="en-US" altLang="ko-KR" dirty="0"/>
              <a:t>handler</a:t>
            </a:r>
            <a:r>
              <a:rPr lang="ko-KR" altLang="en-US" dirty="0"/>
              <a:t>에서 주어진 </a:t>
            </a:r>
            <a:r>
              <a:rPr lang="en-US" altLang="ko-KR" dirty="0"/>
              <a:t>id</a:t>
            </a:r>
            <a:r>
              <a:rPr lang="ko-KR" altLang="en-US" dirty="0"/>
              <a:t>로 인해 </a:t>
            </a:r>
            <a:r>
              <a:rPr lang="en-US" altLang="ko-KR" dirty="0"/>
              <a:t>entity</a:t>
            </a:r>
            <a:r>
              <a:rPr lang="ko-KR" altLang="en-US" dirty="0"/>
              <a:t>들을 구분하게 되어서 </a:t>
            </a:r>
            <a:r>
              <a:rPr lang="en-US" altLang="ko-KR" dirty="0" err="1"/>
              <a:t>mushrrom</a:t>
            </a:r>
            <a:r>
              <a:rPr lang="ko-KR" altLang="en-US" dirty="0"/>
              <a:t>이면 캐릭터는 크기가 어느정도 커지게 되고 그 버섯은 사라지게 된다</a:t>
            </a:r>
            <a:r>
              <a:rPr lang="en-US" altLang="ko-KR" dirty="0"/>
              <a:t>. </a:t>
            </a:r>
            <a:r>
              <a:rPr lang="ko-KR" altLang="en-US" dirty="0"/>
              <a:t>그런데 </a:t>
            </a:r>
            <a:r>
              <a:rPr lang="en-US" altLang="ko-KR" dirty="0" err="1"/>
              <a:t>goomba</a:t>
            </a:r>
            <a:r>
              <a:rPr lang="ko-KR" altLang="en-US" dirty="0"/>
              <a:t>거나 </a:t>
            </a:r>
            <a:r>
              <a:rPr lang="en-US" altLang="ko-KR" dirty="0" err="1"/>
              <a:t>towerBoss</a:t>
            </a:r>
            <a:r>
              <a:rPr lang="ko-KR" altLang="en-US" dirty="0"/>
              <a:t>이면 위에서 캐릭터가 밟게 되면 </a:t>
            </a:r>
            <a:r>
              <a:rPr lang="ko-KR" altLang="en-US" dirty="0" err="1"/>
              <a:t>몹들이</a:t>
            </a:r>
            <a:r>
              <a:rPr lang="ko-KR" altLang="en-US" dirty="0"/>
              <a:t> </a:t>
            </a:r>
            <a:r>
              <a:rPr lang="ko-KR" altLang="en-US" dirty="0" err="1"/>
              <a:t>죽는다던지</a:t>
            </a:r>
            <a:r>
              <a:rPr lang="ko-KR" altLang="en-US" dirty="0"/>
              <a:t> 아니면 캐릭터가 </a:t>
            </a:r>
            <a:r>
              <a:rPr lang="ko-KR" altLang="en-US" dirty="0" err="1"/>
              <a:t>죽게되는데</a:t>
            </a:r>
            <a:r>
              <a:rPr lang="ko-KR" altLang="en-US" dirty="0"/>
              <a:t> 한번 버섯을 먹어 크기가 키워진 상태일때는 바로 죽지않고 목숨이 </a:t>
            </a:r>
            <a:r>
              <a:rPr lang="ko-KR" altLang="en-US" dirty="0" err="1"/>
              <a:t>한번더</a:t>
            </a:r>
            <a:r>
              <a:rPr lang="ko-KR" altLang="en-US" dirty="0"/>
              <a:t> 주어진다</a:t>
            </a:r>
            <a:r>
              <a:rPr lang="en-US" altLang="ko-KR" dirty="0"/>
              <a:t>. </a:t>
            </a:r>
            <a:r>
              <a:rPr lang="ko-KR" altLang="en-US" dirty="0"/>
              <a:t>그리고 코인을 </a:t>
            </a:r>
            <a:r>
              <a:rPr lang="ko-KR" altLang="en-US" dirty="0" err="1"/>
              <a:t>먹었을때</a:t>
            </a:r>
            <a:r>
              <a:rPr lang="ko-KR" altLang="en-US" dirty="0"/>
              <a:t> 코인수가 </a:t>
            </a:r>
            <a:r>
              <a:rPr lang="ko-KR" altLang="en-US" dirty="0" err="1"/>
              <a:t>늘어나는것등이</a:t>
            </a:r>
            <a:r>
              <a:rPr lang="ko-KR" altLang="en-US" dirty="0"/>
              <a:t> 있다</a:t>
            </a:r>
            <a:r>
              <a:rPr lang="en-US" altLang="ko-KR" dirty="0"/>
              <a:t>.      </a:t>
            </a:r>
            <a:r>
              <a:rPr lang="ko-KR" altLang="en-US" dirty="0"/>
              <a:t>이 </a:t>
            </a:r>
            <a:r>
              <a:rPr lang="en-US" altLang="ko-KR" dirty="0"/>
              <a:t>for</a:t>
            </a:r>
            <a:r>
              <a:rPr lang="ko-KR" altLang="en-US" dirty="0"/>
              <a:t>문은 파이프를 </a:t>
            </a:r>
            <a:r>
              <a:rPr lang="ko-KR" altLang="en-US" dirty="0" err="1"/>
              <a:t>밟았을때</a:t>
            </a:r>
            <a:r>
              <a:rPr lang="ko-KR" altLang="en-US" dirty="0"/>
              <a:t> 내려가는 것과 </a:t>
            </a:r>
            <a:r>
              <a:rPr lang="ko-KR" altLang="en-US" dirty="0" err="1"/>
              <a:t>올라갈때</a:t>
            </a:r>
            <a:r>
              <a:rPr lang="ko-KR" altLang="en-US" dirty="0"/>
              <a:t> 어떻게 되는지를 설정했다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7</a:t>
            </a:fld>
            <a:endParaRPr lang="ko-KR" altLang="en-US"/>
          </a:p>
        </p:txBody>
      </p:sp>
    </p:spTree>
    <p:extLst>
      <p:ext uri="{BB962C8B-B14F-4D97-AF65-F5344CB8AC3E}">
        <p14:creationId xmlns:p14="http://schemas.microsoft.com/office/powerpoint/2010/main" val="13708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8</a:t>
            </a:fld>
            <a:endParaRPr lang="ko-KR" altLang="en-US"/>
          </a:p>
        </p:txBody>
      </p:sp>
    </p:spTree>
    <p:extLst>
      <p:ext uri="{BB962C8B-B14F-4D97-AF65-F5344CB8AC3E}">
        <p14:creationId xmlns:p14="http://schemas.microsoft.com/office/powerpoint/2010/main" val="881172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오류해결은 강의를 처음부터 다시 </a:t>
            </a:r>
            <a:r>
              <a:rPr lang="ko-KR" altLang="en-US" dirty="0" err="1"/>
              <a:t>봐가면서</a:t>
            </a:r>
            <a:r>
              <a:rPr lang="ko-KR" altLang="en-US" dirty="0"/>
              <a:t> 어디 빠진 부분인 스펠링 등등 </a:t>
            </a:r>
            <a:r>
              <a:rPr lang="ko-KR" altLang="en-US" dirty="0" err="1"/>
              <a:t>틀린부분이</a:t>
            </a:r>
            <a:r>
              <a:rPr lang="ko-KR" altLang="en-US" dirty="0"/>
              <a:t> 있나 확인하고 그것도 안되고 강의에서 </a:t>
            </a:r>
            <a:r>
              <a:rPr lang="ko-KR" altLang="en-US" dirty="0" err="1"/>
              <a:t>안나온</a:t>
            </a:r>
            <a:r>
              <a:rPr lang="ko-KR" altLang="en-US" dirty="0"/>
              <a:t> 부분이거나 그러면 코드를 내가 쓴 코드를 다시 한번 읽고 그러면서 최대한 내선에서 끝내는 것을 목표로 했다</a:t>
            </a:r>
            <a:r>
              <a:rPr lang="en-US" altLang="ko-KR" dirty="0"/>
              <a:t>.     </a:t>
            </a:r>
            <a:r>
              <a:rPr lang="ko-KR" altLang="en-US" dirty="0" err="1"/>
              <a:t>개선할점은</a:t>
            </a:r>
            <a:r>
              <a:rPr lang="ko-KR" altLang="en-US" dirty="0"/>
              <a:t> 오류가 잘 </a:t>
            </a:r>
            <a:r>
              <a:rPr lang="ko-KR" altLang="en-US" dirty="0" err="1"/>
              <a:t>안나긴하지만</a:t>
            </a:r>
            <a:r>
              <a:rPr lang="ko-KR" altLang="en-US" dirty="0"/>
              <a:t> </a:t>
            </a:r>
            <a:r>
              <a:rPr lang="ko-KR" altLang="en-US" dirty="0" err="1"/>
              <a:t>간혹가다가</a:t>
            </a:r>
            <a:r>
              <a:rPr lang="ko-KR" altLang="en-US" dirty="0"/>
              <a:t> 캐릭터가 순간이동을 </a:t>
            </a:r>
            <a:r>
              <a:rPr lang="ko-KR" altLang="en-US" dirty="0" err="1"/>
              <a:t>한다던지</a:t>
            </a:r>
            <a:r>
              <a:rPr lang="ko-KR" altLang="en-US" dirty="0"/>
              <a:t> 돌아가는 건 문제가 없지만 게임상에서 오류가 있고 캐릭터들을 감싸는 </a:t>
            </a:r>
            <a:r>
              <a:rPr lang="ko-KR" altLang="en-US" dirty="0" err="1"/>
              <a:t>네모칸에</a:t>
            </a:r>
            <a:r>
              <a:rPr lang="ko-KR" altLang="en-US" dirty="0"/>
              <a:t> 남는 </a:t>
            </a:r>
            <a:r>
              <a:rPr lang="ko-KR" altLang="en-US" dirty="0" err="1"/>
              <a:t>투명칸이</a:t>
            </a:r>
            <a:r>
              <a:rPr lang="ko-KR" altLang="en-US" dirty="0"/>
              <a:t> 너무 커서 닿지도 않았는데 죽는 경우가 있다 그래서 </a:t>
            </a:r>
            <a:r>
              <a:rPr lang="ko-KR" altLang="en-US" dirty="0" err="1"/>
              <a:t>이런것들을</a:t>
            </a:r>
            <a:r>
              <a:rPr lang="ko-KR" altLang="en-US" dirty="0"/>
              <a:t> 나중에 </a:t>
            </a:r>
            <a:r>
              <a:rPr lang="ko-KR" altLang="en-US" dirty="0" err="1"/>
              <a:t>개선할것이다</a:t>
            </a:r>
            <a:r>
              <a:rPr lang="en-US" altLang="ko-KR" dirty="0"/>
              <a:t>.      </a:t>
            </a:r>
            <a:r>
              <a:rPr lang="ko-KR" altLang="en-US" dirty="0" err="1"/>
              <a:t>느낀점은</a:t>
            </a:r>
            <a:r>
              <a:rPr lang="ko-KR" altLang="en-US" dirty="0"/>
              <a:t> 물론 강의를 보면서 </a:t>
            </a:r>
            <a:r>
              <a:rPr lang="ko-KR" altLang="en-US" dirty="0" err="1"/>
              <a:t>치긴했지만</a:t>
            </a:r>
            <a:r>
              <a:rPr lang="ko-KR" altLang="en-US" dirty="0"/>
              <a:t> 직접 픽셀을 찍고 </a:t>
            </a:r>
            <a:r>
              <a:rPr lang="ko-KR" altLang="en-US" dirty="0" err="1"/>
              <a:t>코드치는건</a:t>
            </a:r>
            <a:r>
              <a:rPr lang="ko-KR" altLang="en-US" dirty="0"/>
              <a:t> 내 손으로 하고 강의를 이해하면서 </a:t>
            </a:r>
            <a:r>
              <a:rPr lang="ko-KR" altLang="en-US" dirty="0" err="1"/>
              <a:t>보다보니</a:t>
            </a:r>
            <a:r>
              <a:rPr lang="ko-KR" altLang="en-US" dirty="0"/>
              <a:t> 물론 오류가 조금 </a:t>
            </a:r>
            <a:r>
              <a:rPr lang="ko-KR" altLang="en-US" dirty="0" err="1"/>
              <a:t>있긴하지만</a:t>
            </a:r>
            <a:r>
              <a:rPr lang="ko-KR" altLang="en-US" dirty="0"/>
              <a:t> 전보다 실력이 </a:t>
            </a:r>
            <a:r>
              <a:rPr lang="ko-KR" altLang="en-US" dirty="0" err="1"/>
              <a:t>늘어난것같고</a:t>
            </a:r>
            <a:r>
              <a:rPr lang="ko-KR" altLang="en-US" dirty="0"/>
              <a:t> 내손으로 </a:t>
            </a:r>
            <a:r>
              <a:rPr lang="ko-KR" altLang="en-US" dirty="0" err="1"/>
              <a:t>했다는것에</a:t>
            </a:r>
            <a:r>
              <a:rPr lang="ko-KR" altLang="en-US" dirty="0"/>
              <a:t> 기분이 </a:t>
            </a:r>
            <a:r>
              <a:rPr lang="ko-KR" altLang="en-US" dirty="0" err="1"/>
              <a:t>좋있다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7E7CD26F-E343-47F4-A27A-26AFE3654E1B}" type="slidenum">
              <a:rPr lang="ko-KR" altLang="en-US" smtClean="0"/>
              <a:t>9</a:t>
            </a:fld>
            <a:endParaRPr lang="ko-KR" altLang="en-US"/>
          </a:p>
        </p:txBody>
      </p:sp>
    </p:spTree>
    <p:extLst>
      <p:ext uri="{BB962C8B-B14F-4D97-AF65-F5344CB8AC3E}">
        <p14:creationId xmlns:p14="http://schemas.microsoft.com/office/powerpoint/2010/main" val="51063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0" y="1122680"/>
            <a:ext cx="9144635" cy="2388235"/>
          </a:xfrm>
          <a:prstGeom prst="rect">
            <a:avLst/>
          </a:prstGeom>
        </p:spPr>
        <p:txBody>
          <a:bodyPr vert="horz" wrap="square" lIns="91440" tIns="45720" rIns="91440" bIns="45720" numCol="1" anchor="b">
            <a:normAutofit/>
          </a:bodyPr>
          <a:lstStyle>
            <a:lvl1pPr marL="0" indent="0" algn="ctr" latinLnBrk="0">
              <a:buFontTx/>
              <a:buNone/>
              <a:defRPr lang="en-GB" altLang="en-US" sz="6000"/>
            </a:lvl1pPr>
          </a:lstStyle>
          <a:p>
            <a:pPr marL="0" indent="0" latinLnBrk="0">
              <a:buFontTx/>
              <a:buNone/>
            </a:pPr>
            <a:r>
              <a:rPr lang="en-US"/>
              <a:t>Click to edit Master title style</a:t>
            </a:r>
            <a:endParaRPr lang="ko-KR" altLang="en-US"/>
          </a:p>
        </p:txBody>
      </p:sp>
      <p:sp>
        <p:nvSpPr>
          <p:cNvPr id="3" name="Subtitle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t">
            <a:normAutofit/>
          </a:bodyPr>
          <a:lstStyle>
            <a:lvl1pPr marL="0" indent="0" algn="ctr" latinLnBrk="0">
              <a:buFontTx/>
              <a:buNone/>
              <a:defRPr lang="en-GB" altLang="en-US" sz="2400"/>
            </a:lvl1pPr>
            <a:lvl2pPr marL="457200" lvl="1" indent="0" algn="ctr" latinLnBrk="0">
              <a:buFontTx/>
              <a:buNone/>
              <a:defRPr lang="en-GB" altLang="en-US" sz="2000"/>
            </a:lvl2pPr>
            <a:lvl3pPr marL="914400" lvl="2" indent="0" algn="ctr" latinLnBrk="0">
              <a:buFontTx/>
              <a:buNone/>
              <a:defRPr lang="en-GB" altLang="en-US" sz="1800"/>
            </a:lvl3pPr>
            <a:lvl4pPr marL="1371600" lvl="3" indent="0" algn="ctr" latinLnBrk="0">
              <a:buFontTx/>
              <a:buNone/>
              <a:defRPr lang="en-GB" altLang="en-US" sz="1600"/>
            </a:lvl4pPr>
            <a:lvl5pPr marL="1828800" lvl="4" indent="0" algn="ctr" latinLnBrk="0">
              <a:buFontTx/>
              <a:buNone/>
              <a:defRPr lang="en-GB" altLang="en-US" sz="1600"/>
            </a:lvl5pPr>
            <a:lvl6pPr marL="2286000" lvl="5" indent="0" algn="ctr" latinLnBrk="0">
              <a:buFontTx/>
              <a:buNone/>
              <a:defRPr lang="en-GB" altLang="en-US" sz="1600"/>
            </a:lvl6pPr>
            <a:lvl7pPr marL="2743200" lvl="6" indent="0" algn="ctr" latinLnBrk="0">
              <a:buFontTx/>
              <a:buNone/>
              <a:defRPr lang="en-GB" altLang="en-US" sz="1600"/>
            </a:lvl7pPr>
            <a:lvl8pPr marL="3200400" lvl="7" indent="0" algn="ctr" latinLnBrk="0">
              <a:buFontTx/>
              <a:buNone/>
              <a:defRPr lang="en-GB" altLang="en-US" sz="1600"/>
            </a:lvl8pPr>
            <a:lvl9pPr marL="3657600" lvl="8" indent="0" algn="ctr" latinLnBrk="0">
              <a:buFontTx/>
              <a:buNone/>
              <a:defRPr lang="en-GB" altLang="en-US" sz="1600"/>
            </a:lvl9pPr>
          </a:lstStyle>
          <a:p>
            <a:pPr marL="0" indent="0" latinLnBrk="0">
              <a:buFontTx/>
              <a:buNone/>
            </a:pPr>
            <a:r>
              <a:rPr lang="en-US"/>
              <a:t>Click to edit Master subtitle style</a:t>
            </a:r>
            <a:endParaRPr lang="ko-KR" altLang="en-US"/>
          </a:p>
        </p:txBody>
      </p:sp>
      <p:sp>
        <p:nvSpPr>
          <p:cNvPr id="4" name="Date Placeholder 3"/>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5" name="Footer Placeholder 4"/>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6" name="Slide Number Placeholder 5"/>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321578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txBox="1">
            <a:spLocks noGrp="1"/>
          </p:cNvSpPr>
          <p:nvPr>
            <p:ph/>
          </p:nvPr>
        </p:nvSpPr>
        <p:spPr>
          <a:xfrm>
            <a:off x="838200" y="365125"/>
            <a:ext cx="10516235" cy="5812790"/>
          </a:xfrm>
          <a:prstGeom prst="rect">
            <a:avLst/>
          </a:prstGeom>
        </p:spPr>
        <p:txBody>
          <a:bodyPr vert="horz" wrap="square" lIns="91440" tIns="45720" rIns="91440" bIns="45720" numCol="1" anchor="ctr">
            <a:normAutofit/>
          </a:bodyPr>
          <a:lstStyle/>
          <a:p>
            <a:pPr marL="228600" indent="-228600" latinLnBrk="0">
              <a:buClr>
                <a:srgbClr val="000000"/>
              </a:buClr>
              <a:buFont typeface="Arial"/>
              <a:buChar char="•"/>
            </a:pPr>
            <a:r>
              <a:rPr lang="en-US"/>
              <a:t>Click to edit Master text styles</a:t>
            </a:r>
            <a:endParaRPr lang="ko-KR" altLang="en-US"/>
          </a:p>
          <a:p>
            <a:pPr marL="685800" lvl="1" indent="-228600" latinLnBrk="0">
              <a:buClr>
                <a:srgbClr val="000000"/>
              </a:buClr>
              <a:buFont typeface="Arial"/>
              <a:buChar char="•"/>
            </a:pPr>
            <a:r>
              <a:rPr lang="en-US"/>
              <a:t>Second level</a:t>
            </a:r>
            <a:endParaRPr lang="ko-KR" altLang="en-US"/>
          </a:p>
          <a:p>
            <a:pPr marL="1143000" lvl="2" indent="-228600" latinLnBrk="0">
              <a:buClr>
                <a:srgbClr val="000000"/>
              </a:buClr>
              <a:buFont typeface="Arial"/>
              <a:buChar char="•"/>
            </a:pPr>
            <a:r>
              <a:rPr lang="en-US"/>
              <a:t>Third level</a:t>
            </a:r>
            <a:endParaRPr lang="ko-KR" altLang="en-US"/>
          </a:p>
          <a:p>
            <a:pPr marL="1600200" lvl="3" indent="-228600" latinLnBrk="0">
              <a:buClr>
                <a:srgbClr val="000000"/>
              </a:buClr>
              <a:buFont typeface="Arial"/>
              <a:buChar char="•"/>
            </a:pPr>
            <a:r>
              <a:rPr lang="en-US"/>
              <a:t>Fourth level</a:t>
            </a:r>
            <a:endParaRPr lang="ko-KR" altLang="en-US"/>
          </a:p>
          <a:p>
            <a:pPr marL="2057400" lvl="4" indent="-228600" latinLnBrk="0">
              <a:buClr>
                <a:srgbClr val="000000"/>
              </a:buClr>
              <a:buFont typeface="Arial"/>
              <a:buChar char="•"/>
            </a:pPr>
            <a:r>
              <a:rPr lang="en-US"/>
              <a:t>Fifth level</a:t>
            </a:r>
            <a:endParaRPr lang="ko-KR" altLang="en-US"/>
          </a:p>
        </p:txBody>
      </p:sp>
      <p:sp>
        <p:nvSpPr>
          <p:cNvPr id="3" name="Date Placeholder 2"/>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4" name="Footer Placeholder 3"/>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5" name="Slide Number Placeholder 4"/>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168482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latinLnBrk="0">
              <a:buFontTx/>
              <a:buNone/>
            </a:pPr>
            <a:r>
              <a:rPr lang="en-US"/>
              <a:t>Click to edit Master title style</a:t>
            </a:r>
            <a:endParaRPr lang="ko-KR" altLang="en-US"/>
          </a:p>
        </p:txBody>
      </p:sp>
      <p:sp>
        <p:nvSpPr>
          <p:cNvPr id="3" name="Content Placeholder 2"/>
          <p:cNvSpPr txBox="1">
            <a:spLocks noGrp="1"/>
          </p:cNvSpPr>
          <p:nvPr>
            <p:ph idx="1"/>
          </p:nvPr>
        </p:nvSpPr>
        <p:spPr>
          <a:xfrm>
            <a:off x="838200" y="1825625"/>
            <a:ext cx="10516235" cy="4352290"/>
          </a:xfrm>
          <a:prstGeom prst="rect">
            <a:avLst/>
          </a:prstGeom>
        </p:spPr>
        <p:txBody>
          <a:bodyPr vert="horz" wrap="square" lIns="91440" tIns="45720" rIns="91440" bIns="45720" numCol="1" anchor="t">
            <a:normAutofit/>
          </a:bodyPr>
          <a:lstStyle/>
          <a:p>
            <a:pPr marL="228600" indent="-228600" latinLnBrk="0">
              <a:buClr>
                <a:srgbClr val="000000"/>
              </a:buClr>
              <a:buFont typeface="Arial"/>
              <a:buChar char="•"/>
            </a:pPr>
            <a:r>
              <a:rPr lang="en-US"/>
              <a:t>Click to edit Master text styles</a:t>
            </a:r>
            <a:endParaRPr lang="ko-KR" altLang="en-US"/>
          </a:p>
          <a:p>
            <a:pPr marL="685800" lvl="1" indent="-228600" latinLnBrk="0">
              <a:buClr>
                <a:srgbClr val="000000"/>
              </a:buClr>
              <a:buFont typeface="Arial"/>
              <a:buChar char="•"/>
            </a:pPr>
            <a:r>
              <a:rPr lang="en-US"/>
              <a:t>Second level</a:t>
            </a:r>
            <a:endParaRPr lang="ko-KR" altLang="en-US"/>
          </a:p>
          <a:p>
            <a:pPr marL="1143000" lvl="2" indent="-228600" latinLnBrk="0">
              <a:buClr>
                <a:srgbClr val="000000"/>
              </a:buClr>
              <a:buFont typeface="Arial"/>
              <a:buChar char="•"/>
            </a:pPr>
            <a:r>
              <a:rPr lang="en-US"/>
              <a:t>Third level</a:t>
            </a:r>
            <a:endParaRPr lang="ko-KR" altLang="en-US"/>
          </a:p>
          <a:p>
            <a:pPr marL="1600200" lvl="3" indent="-228600" latinLnBrk="0">
              <a:buClr>
                <a:srgbClr val="000000"/>
              </a:buClr>
              <a:buFont typeface="Arial"/>
              <a:buChar char="•"/>
            </a:pPr>
            <a:r>
              <a:rPr lang="en-US"/>
              <a:t>Fourth level</a:t>
            </a:r>
            <a:endParaRPr lang="ko-KR" altLang="en-US"/>
          </a:p>
          <a:p>
            <a:pPr marL="2057400" lvl="4" indent="-228600" latinLnBrk="0">
              <a:buClr>
                <a:srgbClr val="000000"/>
              </a:buClr>
              <a:buFont typeface="Arial"/>
              <a:buChar char="•"/>
            </a:pPr>
            <a:r>
              <a:rPr lang="en-US"/>
              <a:t>Fifth level</a:t>
            </a:r>
            <a:endParaRPr lang="ko-KR" altLang="en-US"/>
          </a:p>
        </p:txBody>
      </p:sp>
      <p:sp>
        <p:nvSpPr>
          <p:cNvPr id="4" name="Date Placeholder 3"/>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5" name="Footer Placeholder 4"/>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6" name="Slide Number Placeholder 5"/>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10971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831850" y="1710055"/>
            <a:ext cx="10516235" cy="2853055"/>
          </a:xfrm>
          <a:prstGeom prst="rect">
            <a:avLst/>
          </a:prstGeom>
        </p:spPr>
        <p:txBody>
          <a:bodyPr vert="horz" wrap="square" lIns="91440" tIns="45720" rIns="91440" bIns="45720" numCol="1" anchor="b">
            <a:normAutofit/>
          </a:bodyPr>
          <a:lstStyle>
            <a:lvl1pPr marL="0" indent="0" latinLnBrk="0">
              <a:buFontTx/>
              <a:buNone/>
              <a:defRPr lang="en-GB" altLang="en-US" sz="6000"/>
            </a:lvl1pPr>
          </a:lstStyle>
          <a:p>
            <a:pPr marL="0" indent="0" latinLnBrk="0">
              <a:buFontTx/>
              <a:buNone/>
            </a:pPr>
            <a:r>
              <a:rPr lang="en-US"/>
              <a:t>Click to edit Master title style</a:t>
            </a:r>
            <a:endParaRPr lang="ko-KR" altLang="en-US"/>
          </a:p>
        </p:txBody>
      </p:sp>
      <p:sp>
        <p:nvSpPr>
          <p:cNvPr id="3" name="Text Placeholder 2"/>
          <p:cNvSpPr txBox="1">
            <a:spLocks noGrp="1"/>
          </p:cNvSpPr>
          <p:nvPr>
            <p:ph type="body" idx="1"/>
          </p:nvPr>
        </p:nvSpPr>
        <p:spPr>
          <a:xfrm>
            <a:off x="831850" y="4589780"/>
            <a:ext cx="10516235" cy="1500505"/>
          </a:xfrm>
          <a:prstGeom prst="rect">
            <a:avLst/>
          </a:prstGeom>
        </p:spPr>
        <p:txBody>
          <a:bodyPr vert="horz" wrap="square" lIns="91440" tIns="45720" rIns="91440" bIns="45720" numCol="1" anchor="t">
            <a:normAutofit/>
          </a:bodyPr>
          <a:lstStyle>
            <a:lvl1pPr marL="0" indent="0" latinLnBrk="0">
              <a:buFontTx/>
              <a:buNone/>
              <a:defRPr lang="en-GB" altLang="en-US" sz="2400">
                <a:solidFill>
                  <a:schemeClr val="tx1">
                    <a:tint val="75000"/>
                  </a:schemeClr>
                </a:solidFill>
              </a:defRPr>
            </a:lvl1pPr>
            <a:lvl2pPr marL="457200" lvl="1" indent="0" latinLnBrk="0">
              <a:buFontTx/>
              <a:buNone/>
              <a:defRPr lang="en-GB" altLang="en-US" sz="2000">
                <a:solidFill>
                  <a:schemeClr val="tx1">
                    <a:tint val="75000"/>
                  </a:schemeClr>
                </a:solidFill>
              </a:defRPr>
            </a:lvl2pPr>
            <a:lvl3pPr marL="914400" lvl="2" indent="0" latinLnBrk="0">
              <a:buFontTx/>
              <a:buNone/>
              <a:defRPr lang="en-GB" altLang="en-US" sz="1800">
                <a:solidFill>
                  <a:schemeClr val="tx1">
                    <a:tint val="75000"/>
                  </a:schemeClr>
                </a:solidFill>
              </a:defRPr>
            </a:lvl3pPr>
            <a:lvl4pPr marL="1371600" lvl="3" indent="0" latinLnBrk="0">
              <a:buFontTx/>
              <a:buNone/>
              <a:defRPr lang="en-GB" altLang="en-US" sz="1600">
                <a:solidFill>
                  <a:schemeClr val="tx1">
                    <a:tint val="75000"/>
                  </a:schemeClr>
                </a:solidFill>
              </a:defRPr>
            </a:lvl4pPr>
            <a:lvl5pPr marL="1828800" lvl="4" indent="0" latinLnBrk="0">
              <a:buFontTx/>
              <a:buNone/>
              <a:defRPr lang="en-GB" altLang="en-US" sz="1600">
                <a:solidFill>
                  <a:schemeClr val="tx1">
                    <a:tint val="75000"/>
                  </a:schemeClr>
                </a:solidFill>
              </a:defRPr>
            </a:lvl5pPr>
            <a:lvl6pPr marL="2286000" lvl="5" indent="0" latinLnBrk="0">
              <a:buFontTx/>
              <a:buNone/>
              <a:defRPr lang="en-GB" altLang="en-US" sz="1600">
                <a:solidFill>
                  <a:schemeClr val="tx1">
                    <a:tint val="75000"/>
                  </a:schemeClr>
                </a:solidFill>
              </a:defRPr>
            </a:lvl6pPr>
            <a:lvl7pPr marL="2743200" lvl="6" indent="0" latinLnBrk="0">
              <a:buFontTx/>
              <a:buNone/>
              <a:defRPr lang="en-GB" altLang="en-US" sz="1600">
                <a:solidFill>
                  <a:schemeClr val="tx1">
                    <a:tint val="75000"/>
                  </a:schemeClr>
                </a:solidFill>
              </a:defRPr>
            </a:lvl7pPr>
            <a:lvl8pPr marL="3200400" lvl="7" indent="0" latinLnBrk="0">
              <a:buFontTx/>
              <a:buNone/>
              <a:defRPr lang="en-GB" altLang="en-US" sz="1600">
                <a:solidFill>
                  <a:schemeClr val="tx1">
                    <a:tint val="75000"/>
                  </a:schemeClr>
                </a:solidFill>
              </a:defRPr>
            </a:lvl8pPr>
            <a:lvl9pPr marL="3657600" lvl="8" indent="0" latinLnBrk="0">
              <a:buFontTx/>
              <a:buNone/>
              <a:defRPr lang="en-GB" altLang="en-US" sz="1600">
                <a:solidFill>
                  <a:schemeClr val="tx1">
                    <a:tint val="75000"/>
                  </a:schemeClr>
                </a:solidFill>
              </a:defRPr>
            </a:lvl9pPr>
          </a:lstStyle>
          <a:p>
            <a:pPr marL="0" indent="0" latinLnBrk="0">
              <a:buFontTx/>
              <a:buNone/>
            </a:pPr>
            <a:r>
              <a:rPr lang="en-US"/>
              <a:t>Click to edit Master text styles</a:t>
            </a:r>
            <a:endParaRPr lang="ko-KR" altLang="en-US"/>
          </a:p>
        </p:txBody>
      </p:sp>
      <p:sp>
        <p:nvSpPr>
          <p:cNvPr id="4" name="Date Placeholder 3"/>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5" name="Footer Placeholder 4"/>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lvl1pPr marL="0" indent="0" latinLnBrk="0">
              <a:buFontTx/>
              <a:buNone/>
              <a:defRPr lang="en-GB" altLang="en-US"/>
            </a:lvl1pPr>
          </a:lstStyle>
          <a:p>
            <a:pPr marL="0" indent="0" latinLnBrk="0">
              <a:buFontTx/>
              <a:buNone/>
            </a:pPr>
            <a:r>
              <a:rPr lang="en-US" altLang="ko-KR"/>
              <a:t>footer</a:t>
            </a:r>
          </a:p>
        </p:txBody>
      </p:sp>
      <p:sp>
        <p:nvSpPr>
          <p:cNvPr id="6" name="Slide Number Placeholder 5"/>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415813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latinLnBrk="0">
              <a:buFontTx/>
              <a:buNone/>
            </a:pPr>
            <a:r>
              <a:rPr lang="en-US"/>
              <a:t>Click to edit Master title style</a:t>
            </a:r>
            <a:endParaRPr lang="ko-KR" altLang="en-US"/>
          </a:p>
        </p:txBody>
      </p:sp>
      <p:sp>
        <p:nvSpPr>
          <p:cNvPr id="3" name="Content Placeholder 2"/>
          <p:cNvSpPr txBox="1">
            <a:spLocks noGrp="1"/>
          </p:cNvSpPr>
          <p:nvPr>
            <p:ph sz="half" idx="1"/>
          </p:nvPr>
        </p:nvSpPr>
        <p:spPr>
          <a:xfrm>
            <a:off x="838200" y="1825625"/>
            <a:ext cx="5182235" cy="4352290"/>
          </a:xfrm>
          <a:prstGeom prst="rect">
            <a:avLst/>
          </a:prstGeom>
        </p:spPr>
        <p:txBody>
          <a:bodyPr vert="horz" wrap="square" lIns="91440" tIns="45720" rIns="91440" bIns="45720" numCol="1" anchor="t">
            <a:normAutofit/>
          </a:bodyPr>
          <a:lstStyle/>
          <a:p>
            <a:pPr marL="228600" indent="-228600" latinLnBrk="0">
              <a:buClr>
                <a:srgbClr val="000000"/>
              </a:buClr>
              <a:buFont typeface="Arial"/>
              <a:buChar char="•"/>
            </a:pPr>
            <a:r>
              <a:rPr lang="en-US"/>
              <a:t>Click to edit Master text styles</a:t>
            </a:r>
            <a:endParaRPr lang="ko-KR" altLang="en-US"/>
          </a:p>
          <a:p>
            <a:pPr marL="685800" lvl="1" indent="-228600" latinLnBrk="0">
              <a:buClr>
                <a:srgbClr val="000000"/>
              </a:buClr>
              <a:buFont typeface="Arial"/>
              <a:buChar char="•"/>
            </a:pPr>
            <a:r>
              <a:rPr lang="en-US"/>
              <a:t>Second level</a:t>
            </a:r>
            <a:endParaRPr lang="ko-KR" altLang="en-US"/>
          </a:p>
          <a:p>
            <a:pPr marL="1143000" lvl="2" indent="-228600" latinLnBrk="0">
              <a:buClr>
                <a:srgbClr val="000000"/>
              </a:buClr>
              <a:buFont typeface="Arial"/>
              <a:buChar char="•"/>
            </a:pPr>
            <a:r>
              <a:rPr lang="en-US"/>
              <a:t>Third level</a:t>
            </a:r>
            <a:endParaRPr lang="ko-KR" altLang="en-US"/>
          </a:p>
          <a:p>
            <a:pPr marL="1600200" lvl="3" indent="-228600" latinLnBrk="0">
              <a:buClr>
                <a:srgbClr val="000000"/>
              </a:buClr>
              <a:buFont typeface="Arial"/>
              <a:buChar char="•"/>
            </a:pPr>
            <a:r>
              <a:rPr lang="en-US"/>
              <a:t>Fourth level</a:t>
            </a:r>
            <a:endParaRPr lang="ko-KR" altLang="en-US"/>
          </a:p>
          <a:p>
            <a:pPr marL="2057400" lvl="4" indent="-228600" latinLnBrk="0">
              <a:buClr>
                <a:srgbClr val="000000"/>
              </a:buClr>
              <a:buFont typeface="Arial"/>
              <a:buChar char="•"/>
            </a:pPr>
            <a:r>
              <a:rPr lang="en-US"/>
              <a:t>Fifth level</a:t>
            </a:r>
            <a:endParaRPr lang="ko-KR" altLang="en-US"/>
          </a:p>
        </p:txBody>
      </p:sp>
      <p:sp>
        <p:nvSpPr>
          <p:cNvPr id="4" name="Content Placeholder 3"/>
          <p:cNvSpPr txBox="1">
            <a:spLocks noGrp="1"/>
          </p:cNvSpPr>
          <p:nvPr>
            <p:ph sz="half" idx="2"/>
          </p:nvPr>
        </p:nvSpPr>
        <p:spPr>
          <a:xfrm>
            <a:off x="6172200" y="1825625"/>
            <a:ext cx="5182235" cy="4352290"/>
          </a:xfrm>
          <a:prstGeom prst="rect">
            <a:avLst/>
          </a:prstGeom>
        </p:spPr>
        <p:txBody>
          <a:bodyPr vert="horz" wrap="square" lIns="91440" tIns="45720" rIns="91440" bIns="45720" numCol="1" anchor="t">
            <a:normAutofit/>
          </a:bodyPr>
          <a:lstStyle/>
          <a:p>
            <a:pPr marL="228600" indent="-228600" latinLnBrk="0">
              <a:buClr>
                <a:srgbClr val="000000"/>
              </a:buClr>
              <a:buFont typeface="Arial"/>
              <a:buChar char="•"/>
            </a:pPr>
            <a:r>
              <a:rPr lang="en-US"/>
              <a:t>Click to edit Master text styles</a:t>
            </a:r>
            <a:endParaRPr lang="ko-KR" altLang="en-US"/>
          </a:p>
          <a:p>
            <a:pPr marL="685800" lvl="1" indent="-228600" latinLnBrk="0">
              <a:buClr>
                <a:srgbClr val="000000"/>
              </a:buClr>
              <a:buFont typeface="Arial"/>
              <a:buChar char="•"/>
            </a:pPr>
            <a:r>
              <a:rPr lang="en-US"/>
              <a:t>Second level</a:t>
            </a:r>
            <a:endParaRPr lang="ko-KR" altLang="en-US"/>
          </a:p>
          <a:p>
            <a:pPr marL="1143000" lvl="2" indent="-228600" latinLnBrk="0">
              <a:buClr>
                <a:srgbClr val="000000"/>
              </a:buClr>
              <a:buFont typeface="Arial"/>
              <a:buChar char="•"/>
            </a:pPr>
            <a:r>
              <a:rPr lang="en-US"/>
              <a:t>Third level</a:t>
            </a:r>
            <a:endParaRPr lang="ko-KR" altLang="en-US"/>
          </a:p>
          <a:p>
            <a:pPr marL="1600200" lvl="3" indent="-228600" latinLnBrk="0">
              <a:buClr>
                <a:srgbClr val="000000"/>
              </a:buClr>
              <a:buFont typeface="Arial"/>
              <a:buChar char="•"/>
            </a:pPr>
            <a:r>
              <a:rPr lang="en-US"/>
              <a:t>Fourth level</a:t>
            </a:r>
            <a:endParaRPr lang="ko-KR" altLang="en-US"/>
          </a:p>
          <a:p>
            <a:pPr marL="2057400" lvl="4" indent="-228600" latinLnBrk="0">
              <a:buClr>
                <a:srgbClr val="000000"/>
              </a:buClr>
              <a:buFont typeface="Arial"/>
              <a:buChar char="•"/>
            </a:pPr>
            <a:r>
              <a:rPr lang="en-US"/>
              <a:t>Fifth level</a:t>
            </a:r>
            <a:endParaRPr lang="ko-KR" altLang="en-US"/>
          </a:p>
        </p:txBody>
      </p:sp>
      <p:sp>
        <p:nvSpPr>
          <p:cNvPr id="5" name="Date Placeholder 4"/>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6" name="Footer Placeholder 5"/>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7" name="Slide Number Placeholder 6"/>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425378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840105" y="365125"/>
            <a:ext cx="10516235" cy="1326515"/>
          </a:xfrm>
          <a:prstGeom prst="rect">
            <a:avLst/>
          </a:prstGeom>
        </p:spPr>
        <p:txBody>
          <a:bodyPr vert="horz" wrap="square" lIns="91440" tIns="45720" rIns="91440" bIns="45720" numCol="1" anchor="ctr">
            <a:normAutofit/>
          </a:bodyPr>
          <a:lstStyle/>
          <a:p>
            <a:pPr marL="0" indent="0" latinLnBrk="0">
              <a:buFontTx/>
              <a:buNone/>
            </a:pPr>
            <a:r>
              <a:rPr lang="en-US"/>
              <a:t>Click to edit Master title style</a:t>
            </a:r>
            <a:endParaRPr lang="ko-KR" altLang="en-US"/>
          </a:p>
        </p:txBody>
      </p:sp>
      <p:sp>
        <p:nvSpPr>
          <p:cNvPr id="3" name="Text Placeholder 2"/>
          <p:cNvSpPr txBox="1">
            <a:spLocks noGrp="1"/>
          </p:cNvSpPr>
          <p:nvPr>
            <p:ph type="body" idx="1"/>
          </p:nvPr>
        </p:nvSpPr>
        <p:spPr>
          <a:xfrm>
            <a:off x="840105" y="1681480"/>
            <a:ext cx="5158105" cy="824230"/>
          </a:xfrm>
          <a:prstGeom prst="rect">
            <a:avLst/>
          </a:prstGeom>
        </p:spPr>
        <p:txBody>
          <a:bodyPr vert="horz" wrap="square" lIns="91440" tIns="45720" rIns="91440" bIns="45720" numCol="1" anchor="b">
            <a:normAutofit/>
          </a:bodyPr>
          <a:lstStyle>
            <a:lvl1pPr marL="0" indent="0" latinLnBrk="0">
              <a:buFontTx/>
              <a:buNone/>
              <a:defRPr lang="en-GB" altLang="en-US" sz="2400" b="1"/>
            </a:lvl1pPr>
            <a:lvl2pPr marL="457200" lvl="1" indent="0" latinLnBrk="0">
              <a:buFontTx/>
              <a:buNone/>
              <a:defRPr lang="en-GB" altLang="en-US" sz="2000" b="1"/>
            </a:lvl2pPr>
            <a:lvl3pPr marL="914400" lvl="2" indent="0" latinLnBrk="0">
              <a:buFontTx/>
              <a:buNone/>
              <a:defRPr lang="en-GB" altLang="en-US" sz="1800" b="1"/>
            </a:lvl3pPr>
            <a:lvl4pPr marL="1371600" lvl="3" indent="0" latinLnBrk="0">
              <a:buFontTx/>
              <a:buNone/>
              <a:defRPr lang="en-GB" altLang="en-US" sz="1600" b="1"/>
            </a:lvl4pPr>
            <a:lvl5pPr marL="1828800" lvl="4" indent="0" latinLnBrk="0">
              <a:buFontTx/>
              <a:buNone/>
              <a:defRPr lang="en-GB" altLang="en-US" sz="1600" b="1"/>
            </a:lvl5pPr>
            <a:lvl6pPr marL="2286000" lvl="5" indent="0" latinLnBrk="0">
              <a:buFontTx/>
              <a:buNone/>
              <a:defRPr lang="en-GB" altLang="en-US" sz="1600" b="1"/>
            </a:lvl6pPr>
            <a:lvl7pPr marL="2743200" lvl="6" indent="0" latinLnBrk="0">
              <a:buFontTx/>
              <a:buNone/>
              <a:defRPr lang="en-GB" altLang="en-US" sz="1600" b="1"/>
            </a:lvl7pPr>
            <a:lvl8pPr marL="3200400" lvl="7" indent="0" latinLnBrk="0">
              <a:buFontTx/>
              <a:buNone/>
              <a:defRPr lang="en-GB" altLang="en-US" sz="1600" b="1"/>
            </a:lvl8pPr>
            <a:lvl9pPr marL="3657600" lvl="8" indent="0" latinLnBrk="0">
              <a:buFontTx/>
              <a:buNone/>
              <a:defRPr lang="en-GB" altLang="en-US" sz="1600" b="1"/>
            </a:lvl9pPr>
          </a:lstStyle>
          <a:p>
            <a:pPr marL="0" indent="0" latinLnBrk="0">
              <a:buFontTx/>
              <a:buNone/>
            </a:pPr>
            <a:r>
              <a:rPr lang="en-US"/>
              <a:t>Click to edit Master text styles</a:t>
            </a:r>
            <a:endParaRPr lang="ko-KR" altLang="en-US"/>
          </a:p>
        </p:txBody>
      </p:sp>
      <p:sp>
        <p:nvSpPr>
          <p:cNvPr id="4" name="Content Placeholder 3"/>
          <p:cNvSpPr txBox="1">
            <a:spLocks noGrp="1"/>
          </p:cNvSpPr>
          <p:nvPr>
            <p:ph sz="half" idx="2"/>
          </p:nvPr>
        </p:nvSpPr>
        <p:spPr>
          <a:xfrm>
            <a:off x="840105" y="2505075"/>
            <a:ext cx="5158105" cy="3685540"/>
          </a:xfrm>
          <a:prstGeom prst="rect">
            <a:avLst/>
          </a:prstGeom>
        </p:spPr>
        <p:txBody>
          <a:bodyPr vert="horz" wrap="square" lIns="91440" tIns="45720" rIns="91440" bIns="45720" numCol="1" anchor="t">
            <a:normAutofit/>
          </a:bodyPr>
          <a:lstStyle/>
          <a:p>
            <a:pPr marL="228600" indent="-228600" latinLnBrk="0">
              <a:buClr>
                <a:srgbClr val="000000"/>
              </a:buClr>
              <a:buFont typeface="Arial"/>
              <a:buChar char="•"/>
            </a:pPr>
            <a:r>
              <a:rPr lang="en-US"/>
              <a:t>Click to edit Master text styles</a:t>
            </a:r>
            <a:endParaRPr lang="ko-KR" altLang="en-US"/>
          </a:p>
          <a:p>
            <a:pPr marL="685800" lvl="1" indent="-228600" latinLnBrk="0">
              <a:buClr>
                <a:srgbClr val="000000"/>
              </a:buClr>
              <a:buFont typeface="Arial"/>
              <a:buChar char="•"/>
            </a:pPr>
            <a:r>
              <a:rPr lang="en-US"/>
              <a:t>Second level</a:t>
            </a:r>
            <a:endParaRPr lang="ko-KR" altLang="en-US"/>
          </a:p>
          <a:p>
            <a:pPr marL="1143000" lvl="2" indent="-228600" latinLnBrk="0">
              <a:buClr>
                <a:srgbClr val="000000"/>
              </a:buClr>
              <a:buFont typeface="Arial"/>
              <a:buChar char="•"/>
            </a:pPr>
            <a:r>
              <a:rPr lang="en-US"/>
              <a:t>Third level</a:t>
            </a:r>
            <a:endParaRPr lang="ko-KR" altLang="en-US"/>
          </a:p>
          <a:p>
            <a:pPr marL="1600200" lvl="3" indent="-228600" latinLnBrk="0">
              <a:buClr>
                <a:srgbClr val="000000"/>
              </a:buClr>
              <a:buFont typeface="Arial"/>
              <a:buChar char="•"/>
            </a:pPr>
            <a:r>
              <a:rPr lang="en-US"/>
              <a:t>Fourth level</a:t>
            </a:r>
            <a:endParaRPr lang="ko-KR" altLang="en-US"/>
          </a:p>
          <a:p>
            <a:pPr marL="2057400" lvl="4" indent="-228600" latinLnBrk="0">
              <a:buClr>
                <a:srgbClr val="000000"/>
              </a:buClr>
              <a:buFont typeface="Arial"/>
              <a:buChar char="•"/>
            </a:pPr>
            <a:r>
              <a:rPr lang="en-US"/>
              <a:t>Fifth level</a:t>
            </a:r>
            <a:endParaRPr lang="ko-KR" altLang="en-US"/>
          </a:p>
        </p:txBody>
      </p:sp>
      <p:sp>
        <p:nvSpPr>
          <p:cNvPr id="5" name="Text Placeholder 4"/>
          <p:cNvSpPr txBox="1">
            <a:spLocks noGrp="1"/>
          </p:cNvSpPr>
          <p:nvPr>
            <p:ph type="body" sz="quarter" idx="3"/>
          </p:nvPr>
        </p:nvSpPr>
        <p:spPr>
          <a:xfrm>
            <a:off x="6172200" y="1681480"/>
            <a:ext cx="5184140" cy="824230"/>
          </a:xfrm>
          <a:prstGeom prst="rect">
            <a:avLst/>
          </a:prstGeom>
        </p:spPr>
        <p:txBody>
          <a:bodyPr vert="horz" wrap="square" lIns="91440" tIns="45720" rIns="91440" bIns="45720" numCol="1" anchor="b">
            <a:normAutofit/>
          </a:bodyPr>
          <a:lstStyle>
            <a:lvl1pPr marL="0" indent="0" latinLnBrk="0">
              <a:buFontTx/>
              <a:buNone/>
              <a:defRPr lang="en-GB" altLang="en-US" sz="2400" b="1"/>
            </a:lvl1pPr>
            <a:lvl2pPr marL="457200" lvl="1" indent="0" latinLnBrk="0">
              <a:buFontTx/>
              <a:buNone/>
              <a:defRPr lang="en-GB" altLang="en-US" sz="2000" b="1"/>
            </a:lvl2pPr>
            <a:lvl3pPr marL="914400" lvl="2" indent="0" latinLnBrk="0">
              <a:buFontTx/>
              <a:buNone/>
              <a:defRPr lang="en-GB" altLang="en-US" sz="1800" b="1"/>
            </a:lvl3pPr>
            <a:lvl4pPr marL="1371600" lvl="3" indent="0" latinLnBrk="0">
              <a:buFontTx/>
              <a:buNone/>
              <a:defRPr lang="en-GB" altLang="en-US" sz="1600" b="1"/>
            </a:lvl4pPr>
            <a:lvl5pPr marL="1828800" lvl="4" indent="0" latinLnBrk="0">
              <a:buFontTx/>
              <a:buNone/>
              <a:defRPr lang="en-GB" altLang="en-US" sz="1600" b="1"/>
            </a:lvl5pPr>
            <a:lvl6pPr marL="2286000" lvl="5" indent="0" latinLnBrk="0">
              <a:buFontTx/>
              <a:buNone/>
              <a:defRPr lang="en-GB" altLang="en-US" sz="1600" b="1"/>
            </a:lvl6pPr>
            <a:lvl7pPr marL="2743200" lvl="6" indent="0" latinLnBrk="0">
              <a:buFontTx/>
              <a:buNone/>
              <a:defRPr lang="en-GB" altLang="en-US" sz="1600" b="1"/>
            </a:lvl7pPr>
            <a:lvl8pPr marL="3200400" lvl="7" indent="0" latinLnBrk="0">
              <a:buFontTx/>
              <a:buNone/>
              <a:defRPr lang="en-GB" altLang="en-US" sz="1600" b="1"/>
            </a:lvl8pPr>
            <a:lvl9pPr marL="3657600" lvl="8" indent="0" latinLnBrk="0">
              <a:buFontTx/>
              <a:buNone/>
              <a:defRPr lang="en-GB" altLang="en-US" sz="1600" b="1"/>
            </a:lvl9pPr>
          </a:lstStyle>
          <a:p>
            <a:pPr marL="0" indent="0" latinLnBrk="0">
              <a:buFontTx/>
              <a:buNone/>
            </a:pPr>
            <a:r>
              <a:rPr lang="en-US"/>
              <a:t>Click to edit Master text styles</a:t>
            </a:r>
            <a:endParaRPr lang="ko-KR" altLang="en-US"/>
          </a:p>
        </p:txBody>
      </p:sp>
      <p:sp>
        <p:nvSpPr>
          <p:cNvPr id="6" name="Content Placeholder 5"/>
          <p:cNvSpPr txBox="1">
            <a:spLocks noGrp="1"/>
          </p:cNvSpPr>
          <p:nvPr>
            <p:ph sz="quarter" idx="4"/>
          </p:nvPr>
        </p:nvSpPr>
        <p:spPr>
          <a:xfrm>
            <a:off x="6172200" y="2505075"/>
            <a:ext cx="5184140" cy="3685540"/>
          </a:xfrm>
          <a:prstGeom prst="rect">
            <a:avLst/>
          </a:prstGeom>
        </p:spPr>
        <p:txBody>
          <a:bodyPr vert="horz" wrap="square" lIns="91440" tIns="45720" rIns="91440" bIns="45720" numCol="1" anchor="t">
            <a:normAutofit/>
          </a:bodyPr>
          <a:lstStyle/>
          <a:p>
            <a:pPr marL="228600" indent="-228600" latinLnBrk="0">
              <a:buClr>
                <a:srgbClr val="000000"/>
              </a:buClr>
              <a:buFont typeface="Arial"/>
              <a:buChar char="•"/>
            </a:pPr>
            <a:r>
              <a:rPr lang="en-US"/>
              <a:t>Click to edit Master text styles</a:t>
            </a:r>
            <a:endParaRPr lang="ko-KR" altLang="en-US"/>
          </a:p>
          <a:p>
            <a:pPr marL="685800" lvl="1" indent="-228600" latinLnBrk="0">
              <a:buClr>
                <a:srgbClr val="000000"/>
              </a:buClr>
              <a:buFont typeface="Arial"/>
              <a:buChar char="•"/>
            </a:pPr>
            <a:r>
              <a:rPr lang="en-US"/>
              <a:t>Second level</a:t>
            </a:r>
            <a:endParaRPr lang="ko-KR" altLang="en-US"/>
          </a:p>
          <a:p>
            <a:pPr marL="1143000" lvl="2" indent="-228600" latinLnBrk="0">
              <a:buClr>
                <a:srgbClr val="000000"/>
              </a:buClr>
              <a:buFont typeface="Arial"/>
              <a:buChar char="•"/>
            </a:pPr>
            <a:r>
              <a:rPr lang="en-US"/>
              <a:t>Third level</a:t>
            </a:r>
            <a:endParaRPr lang="ko-KR" altLang="en-US"/>
          </a:p>
          <a:p>
            <a:pPr marL="1600200" lvl="3" indent="-228600" latinLnBrk="0">
              <a:buClr>
                <a:srgbClr val="000000"/>
              </a:buClr>
              <a:buFont typeface="Arial"/>
              <a:buChar char="•"/>
            </a:pPr>
            <a:r>
              <a:rPr lang="en-US"/>
              <a:t>Fourth level</a:t>
            </a:r>
            <a:endParaRPr lang="ko-KR" altLang="en-US"/>
          </a:p>
          <a:p>
            <a:pPr marL="2057400" lvl="4" indent="-228600" latinLnBrk="0">
              <a:buClr>
                <a:srgbClr val="000000"/>
              </a:buClr>
              <a:buFont typeface="Arial"/>
              <a:buChar char="•"/>
            </a:pPr>
            <a:r>
              <a:rPr lang="en-US"/>
              <a:t>Fifth level</a:t>
            </a:r>
            <a:endParaRPr lang="ko-KR" altLang="en-US"/>
          </a:p>
        </p:txBody>
      </p:sp>
      <p:sp>
        <p:nvSpPr>
          <p:cNvPr id="7" name="Date Placeholder 6"/>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8" name="Footer Placeholder 7"/>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9" name="Slide Number Placeholder 8"/>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210940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0" y="365125"/>
            <a:ext cx="10516235" cy="1326515"/>
          </a:xfrm>
          <a:prstGeom prst="rect">
            <a:avLst/>
          </a:prstGeom>
        </p:spPr>
        <p:txBody>
          <a:bodyPr vert="horz" wrap="square" lIns="91440" tIns="45720" rIns="91440" bIns="45720" numCol="1" anchor="ctr">
            <a:normAutofit/>
          </a:bodyPr>
          <a:lstStyle/>
          <a:p>
            <a:pPr marL="0" indent="0" latinLnBrk="0">
              <a:buFontTx/>
              <a:buNone/>
            </a:pPr>
            <a:r>
              <a:rPr lang="en-US"/>
              <a:t>Click to edit Master title style</a:t>
            </a:r>
            <a:endParaRPr lang="ko-KR" altLang="en-US"/>
          </a:p>
        </p:txBody>
      </p:sp>
      <p:sp>
        <p:nvSpPr>
          <p:cNvPr id="3" name="Date Placeholder 2"/>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4" name="Footer Placeholder 3"/>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5" name="Slide Number Placeholder 4"/>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252001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3" name="Footer Placeholder 2"/>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4" name="Slide Number Placeholder 3"/>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331588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840105" y="457200"/>
            <a:ext cx="3932555" cy="1600835"/>
          </a:xfrm>
          <a:prstGeom prst="rect">
            <a:avLst/>
          </a:prstGeom>
        </p:spPr>
        <p:txBody>
          <a:bodyPr vert="horz" wrap="square" lIns="91440" tIns="45720" rIns="91440" bIns="45720" numCol="1" anchor="b">
            <a:normAutofit/>
          </a:bodyPr>
          <a:lstStyle>
            <a:lvl1pPr marL="0" indent="0" latinLnBrk="0">
              <a:buFontTx/>
              <a:buNone/>
              <a:defRPr lang="en-GB" altLang="en-US" sz="3200"/>
            </a:lvl1pPr>
          </a:lstStyle>
          <a:p>
            <a:pPr marL="0" indent="0" latinLnBrk="0">
              <a:buFontTx/>
              <a:buNone/>
            </a:pPr>
            <a:r>
              <a:rPr lang="en-US"/>
              <a:t>Click to edit Master title style</a:t>
            </a:r>
            <a:endParaRPr lang="ko-KR" altLang="en-US"/>
          </a:p>
        </p:txBody>
      </p:sp>
      <p:sp>
        <p:nvSpPr>
          <p:cNvPr id="3" name="Picture Placeholder 2"/>
          <p:cNvSpPr txBox="1">
            <a:spLocks noGrp="1"/>
          </p:cNvSpPr>
          <p:nvPr>
            <p:ph type="pic" idx="1" hasCustomPrompt="1"/>
          </p:nvPr>
        </p:nvSpPr>
        <p:spPr>
          <a:xfrm>
            <a:off x="5183505" y="987425"/>
            <a:ext cx="6172835" cy="4874260"/>
          </a:xfrm>
          <a:prstGeom prst="rect">
            <a:avLst/>
          </a:prstGeom>
        </p:spPr>
      </p:sp>
      <p:sp>
        <p:nvSpPr>
          <p:cNvPr id="4" name="Text Placeholder 3"/>
          <p:cNvSpPr txBox="1">
            <a:spLocks noGrp="1"/>
          </p:cNvSpPr>
          <p:nvPr>
            <p:ph type="body" sz="half" idx="2"/>
          </p:nvPr>
        </p:nvSpPr>
        <p:spPr>
          <a:xfrm>
            <a:off x="840105" y="2057400"/>
            <a:ext cx="3932555" cy="3812540"/>
          </a:xfrm>
          <a:prstGeom prst="rect">
            <a:avLst/>
          </a:prstGeom>
        </p:spPr>
        <p:txBody>
          <a:bodyPr vert="horz" wrap="square" lIns="91440" tIns="45720" rIns="91440" bIns="45720" numCol="1" anchor="t">
            <a:normAutofit/>
          </a:bodyPr>
          <a:lstStyle>
            <a:lvl1pPr marL="0" indent="0" latinLnBrk="0">
              <a:buFontTx/>
              <a:buNone/>
              <a:defRPr lang="en-GB" altLang="en-US" sz="1600"/>
            </a:lvl1pPr>
            <a:lvl2pPr marL="457200" lvl="1" indent="0" latinLnBrk="0">
              <a:buFontTx/>
              <a:buNone/>
              <a:defRPr lang="en-GB" altLang="en-US" sz="1400"/>
            </a:lvl2pPr>
            <a:lvl3pPr marL="914400" lvl="2" indent="0" latinLnBrk="0">
              <a:buFontTx/>
              <a:buNone/>
              <a:defRPr lang="en-GB" altLang="en-US" sz="1200"/>
            </a:lvl3pPr>
            <a:lvl4pPr marL="1371600" lvl="3" indent="0" latinLnBrk="0">
              <a:buFontTx/>
              <a:buNone/>
              <a:defRPr lang="en-GB" altLang="en-US" sz="1000"/>
            </a:lvl4pPr>
            <a:lvl5pPr marL="1828800" lvl="4" indent="0" latinLnBrk="0">
              <a:buFontTx/>
              <a:buNone/>
              <a:defRPr lang="en-GB" altLang="en-US" sz="1000"/>
            </a:lvl5pPr>
            <a:lvl6pPr marL="2286000" lvl="5" indent="0" latinLnBrk="0">
              <a:buFontTx/>
              <a:buNone/>
              <a:defRPr lang="en-GB" altLang="en-US" sz="1000"/>
            </a:lvl6pPr>
            <a:lvl7pPr marL="2743200" lvl="6" indent="0" latinLnBrk="0">
              <a:buFontTx/>
              <a:buNone/>
              <a:defRPr lang="en-GB" altLang="en-US" sz="1000"/>
            </a:lvl7pPr>
            <a:lvl8pPr marL="3200400" lvl="7" indent="0" latinLnBrk="0">
              <a:buFontTx/>
              <a:buNone/>
              <a:defRPr lang="en-GB" altLang="en-US" sz="1000"/>
            </a:lvl8pPr>
            <a:lvl9pPr marL="3657600" lvl="8" indent="0" latinLnBrk="0">
              <a:buFontTx/>
              <a:buNone/>
              <a:defRPr lang="en-GB" altLang="en-US" sz="1000"/>
            </a:lvl9pPr>
          </a:lstStyle>
          <a:p>
            <a:pPr marL="0" indent="0" latinLnBrk="0">
              <a:buFontTx/>
              <a:buNone/>
            </a:pPr>
            <a:r>
              <a:rPr lang="en-US"/>
              <a:t>Click to edit Master text styles</a:t>
            </a:r>
            <a:endParaRPr lang="ko-KR" altLang="en-US"/>
          </a:p>
        </p:txBody>
      </p:sp>
      <p:sp>
        <p:nvSpPr>
          <p:cNvPr id="5" name="Date Placeholder 4"/>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6" name="Footer Placeholder 5"/>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7" name="Slide Number Placeholder 6"/>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413840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724900" y="365125"/>
            <a:ext cx="2629535" cy="5812790"/>
          </a:xfrm>
          <a:prstGeom prst="rect">
            <a:avLst/>
          </a:prstGeom>
        </p:spPr>
        <p:txBody>
          <a:bodyPr vert="eaVert" wrap="square" lIns="91440" tIns="45720" rIns="91440" bIns="45720" numCol="1" anchor="ctr">
            <a:normAutofit/>
          </a:bodyPr>
          <a:lstStyle/>
          <a:p>
            <a:pPr marL="0" indent="0" latinLnBrk="0">
              <a:buFontTx/>
              <a:buNone/>
            </a:pPr>
            <a:r>
              <a:rPr lang="en-US"/>
              <a:t>Click to edit Master title style</a:t>
            </a:r>
            <a:endParaRPr lang="ko-KR" altLang="en-US"/>
          </a:p>
        </p:txBody>
      </p:sp>
      <p:sp>
        <p:nvSpPr>
          <p:cNvPr id="3" name="Vertical Text Placeholder 2"/>
          <p:cNvSpPr txBox="1">
            <a:spLocks noGrp="1"/>
          </p:cNvSpPr>
          <p:nvPr>
            <p:ph type="body" orient="vert" idx="1"/>
          </p:nvPr>
        </p:nvSpPr>
        <p:spPr>
          <a:xfrm>
            <a:off x="838200" y="365125"/>
            <a:ext cx="7734935" cy="5812790"/>
          </a:xfrm>
          <a:prstGeom prst="rect">
            <a:avLst/>
          </a:prstGeom>
        </p:spPr>
        <p:txBody>
          <a:bodyPr vert="eaVert" wrap="square" lIns="91440" tIns="45720" rIns="91440" bIns="45720" numCol="1" anchor="t">
            <a:normAutofit/>
          </a:bodyPr>
          <a:lstStyle/>
          <a:p>
            <a:pPr marL="228600" indent="-228600" latinLnBrk="0">
              <a:buClr>
                <a:srgbClr val="000000"/>
              </a:buClr>
              <a:buFont typeface="Arial"/>
              <a:buChar char="•"/>
            </a:pPr>
            <a:r>
              <a:rPr lang="en-US"/>
              <a:t>Click to edit Master text styles</a:t>
            </a:r>
            <a:endParaRPr lang="ko-KR" altLang="en-US"/>
          </a:p>
          <a:p>
            <a:pPr marL="685800" lvl="1" indent="-228600" latinLnBrk="0">
              <a:buClr>
                <a:srgbClr val="000000"/>
              </a:buClr>
              <a:buFont typeface="Arial"/>
              <a:buChar char="•"/>
            </a:pPr>
            <a:r>
              <a:rPr lang="en-US"/>
              <a:t>Second level</a:t>
            </a:r>
            <a:endParaRPr lang="ko-KR" altLang="en-US"/>
          </a:p>
          <a:p>
            <a:pPr marL="1143000" lvl="2" indent="-228600" latinLnBrk="0">
              <a:buClr>
                <a:srgbClr val="000000"/>
              </a:buClr>
              <a:buFont typeface="Arial"/>
              <a:buChar char="•"/>
            </a:pPr>
            <a:r>
              <a:rPr lang="en-US"/>
              <a:t>Third level</a:t>
            </a:r>
            <a:endParaRPr lang="ko-KR" altLang="en-US"/>
          </a:p>
          <a:p>
            <a:pPr marL="1600200" lvl="3" indent="-228600" latinLnBrk="0">
              <a:buClr>
                <a:srgbClr val="000000"/>
              </a:buClr>
              <a:buFont typeface="Arial"/>
              <a:buChar char="•"/>
            </a:pPr>
            <a:r>
              <a:rPr lang="en-US"/>
              <a:t>Fourth level</a:t>
            </a:r>
            <a:endParaRPr lang="ko-KR" altLang="en-US"/>
          </a:p>
          <a:p>
            <a:pPr marL="2057400" lvl="4" indent="-228600" latinLnBrk="0">
              <a:buClr>
                <a:srgbClr val="000000"/>
              </a:buClr>
              <a:buFont typeface="Arial"/>
              <a:buChar char="•"/>
            </a:pPr>
            <a:r>
              <a:rPr lang="en-US"/>
              <a:t>Fifth level</a:t>
            </a:r>
            <a:endParaRPr lang="ko-KR" altLang="en-US"/>
          </a:p>
        </p:txBody>
      </p:sp>
      <p:sp>
        <p:nvSpPr>
          <p:cNvPr id="4" name="Date Placeholder 3"/>
          <p:cNvSpPr txBox="1">
            <a:spLocks noGrp="1"/>
          </p:cNvSpPr>
          <p:nvPr>
            <p:ph type="dt" sz="half" idx="10"/>
          </p:nvPr>
        </p:nvSpPr>
        <p:spPr>
          <a:xfrm>
            <a:off x="8382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datetime1">
              <a:rPr lang="en-US" altLang="ko-KR"/>
              <a:t>12/14/2020</a:t>
            </a:fld>
            <a:endParaRPr lang="en-US" altLang="ko-KR"/>
          </a:p>
        </p:txBody>
      </p:sp>
      <p:sp>
        <p:nvSpPr>
          <p:cNvPr id="5" name="Footer Placeholder 4"/>
          <p:cNvSpPr txBox="1">
            <a:spLocks noGrp="1"/>
          </p:cNvSpPr>
          <p:nvPr>
            <p:ph type="ftr" sz="quarter" idx="11"/>
          </p:nvPr>
        </p:nvSpPr>
        <p:spPr>
          <a:xfrm>
            <a:off x="4038600" y="6356350"/>
            <a:ext cx="4115435" cy="365760"/>
          </a:xfrm>
          <a:prstGeom prst="rect">
            <a:avLst/>
          </a:prstGeom>
        </p:spPr>
        <p:txBody>
          <a:bodyPr vert="horz" wrap="square" lIns="91440" tIns="45720" rIns="91440" bIns="45720" numCol="1" anchor="ctr">
            <a:noAutofit/>
          </a:bodyPr>
          <a:lstStyle/>
          <a:p>
            <a:pPr marL="0" indent="0" latinLnBrk="0">
              <a:buFontTx/>
              <a:buNone/>
            </a:pPr>
            <a:r>
              <a:rPr lang="en-US" altLang="ko-KR"/>
              <a:t>footer</a:t>
            </a:r>
          </a:p>
        </p:txBody>
      </p:sp>
      <p:sp>
        <p:nvSpPr>
          <p:cNvPr id="6" name="Slide Number Placeholder 5"/>
          <p:cNvSpPr txBox="1">
            <a:spLocks noGrp="1"/>
          </p:cNvSpPr>
          <p:nvPr>
            <p:ph type="sldNum" sz="quarter" idx="12"/>
          </p:nvPr>
        </p:nvSpPr>
        <p:spPr>
          <a:xfrm>
            <a:off x="8610600" y="6356350"/>
            <a:ext cx="2743835" cy="365760"/>
          </a:xfrm>
          <a:prstGeom prst="rect">
            <a:avLst/>
          </a:prstGeom>
        </p:spPr>
        <p:txBody>
          <a:bodyPr vert="horz" wrap="square" lIns="91440" tIns="45720" rIns="91440" bIns="45720" numCol="1" anchor="ctr">
            <a:noAutofit/>
          </a:bodyPr>
          <a:lstStyle/>
          <a:p>
            <a:pPr marL="0" indent="0" latinLnBrk="0">
              <a:buFontTx/>
              <a:buNone/>
            </a:pPr>
            <a:fld id="{B9320F77-B9A0-41C5-862A-B4B631284C64}" type="slidenum">
              <a:rPr lang="en-US"/>
              <a:t>‹#›</a:t>
            </a:fld>
            <a:endParaRPr lang="en-US"/>
          </a:p>
        </p:txBody>
      </p:sp>
    </p:spTree>
    <p:extLst>
      <p:ext uri="{BB962C8B-B14F-4D97-AF65-F5344CB8AC3E}">
        <p14:creationId xmlns:p14="http://schemas.microsoft.com/office/powerpoint/2010/main" val="324971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8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extLst>
      <p:ext uri="{BB962C8B-B14F-4D97-AF65-F5344CB8AC3E}">
        <p14:creationId xmlns:p14="http://schemas.microsoft.com/office/powerpoint/2010/main" val="237727618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10.xml"/><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omments" Target="../comments/commen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omments" Target="../comments/comment8.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cstate="hq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9" name="직사각형 18"/>
          <p:cNvSpPr>
            <a:spLocks/>
          </p:cNvSpPr>
          <p:nvPr/>
        </p:nvSpPr>
        <p:spPr>
          <a:xfrm>
            <a:off x="444500" y="36830"/>
            <a:ext cx="5313680" cy="965200"/>
          </a:xfrm>
          <a:prstGeom prst="rect">
            <a:avLst/>
          </a:prstGeom>
        </p:spPr>
        <p:txBody>
          <a:bodyPr vert="horz" wrap="square" lIns="112395" tIns="56515" rIns="112395" bIns="56515" numCol="1" anchor="t">
            <a:spAutoFit/>
          </a:bodyPr>
          <a:lstStyle/>
          <a:p>
            <a:pPr marL="0" indent="0" defTabSz="1125220" eaLnBrk="0" latinLnBrk="0">
              <a:buFontTx/>
              <a:buNone/>
            </a:pPr>
            <a:r>
              <a:rPr lang="ko-KR" altLang="ko-KR" sz="5535" dirty="0" err="1">
                <a:solidFill>
                  <a:srgbClr val="FFFFFF"/>
                </a:solidFill>
                <a:latin typeface="CookieRun Regular" charset="0"/>
                <a:ea typeface="CookieRun Regular" charset="0"/>
              </a:rPr>
              <a:t>Java</a:t>
            </a:r>
            <a:r>
              <a:rPr lang="ko-KR" altLang="ko-KR" sz="5535" dirty="0">
                <a:solidFill>
                  <a:srgbClr val="FFFFFF"/>
                </a:solidFill>
                <a:latin typeface="CookieRun Regular" charset="0"/>
                <a:ea typeface="CookieRun Regular" charset="0"/>
              </a:rPr>
              <a:t> </a:t>
            </a:r>
            <a:r>
              <a:rPr lang="ko-KR" altLang="ko-KR" sz="5535" dirty="0" err="1">
                <a:solidFill>
                  <a:srgbClr val="FFFFFF"/>
                </a:solidFill>
                <a:latin typeface="CookieRun Regular" charset="0"/>
                <a:ea typeface="CookieRun Regular" charset="0"/>
              </a:rPr>
              <a:t>project</a:t>
            </a:r>
            <a:endParaRPr lang="ko-KR" altLang="en-US" sz="5535" dirty="0">
              <a:solidFill>
                <a:srgbClr val="FFFFFF"/>
              </a:solidFill>
              <a:latin typeface="CookieRun Regular" charset="0"/>
              <a:ea typeface="CookieRun Regular" charset="0"/>
            </a:endParaRPr>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745" y="1511300"/>
            <a:ext cx="4621530" cy="4206875"/>
          </a:xfrm>
          <a:prstGeom prst="rect">
            <a:avLst/>
          </a:prstGeom>
        </p:spPr>
      </p:pic>
      <p:sp>
        <p:nvSpPr>
          <p:cNvPr id="20" name="도형 19"/>
          <p:cNvSpPr>
            <a:spLocks/>
          </p:cNvSpPr>
          <p:nvPr/>
        </p:nvSpPr>
        <p:spPr>
          <a:xfrm>
            <a:off x="5668645" y="6414770"/>
            <a:ext cx="6100445" cy="283845"/>
          </a:xfrm>
          <a:prstGeom prst="rect">
            <a:avLst/>
          </a:prstGeom>
        </p:spPr>
        <p:txBody>
          <a:bodyPr vert="horz" wrap="square" lIns="112395" tIns="56515" rIns="112395" bIns="56515" numCol="1" anchor="t">
            <a:spAutoFit/>
          </a:bodyPr>
          <a:lstStyle/>
          <a:p>
            <a:pPr marL="0" indent="0" algn="r" defTabSz="1125220" eaLnBrk="0" fontAlgn="auto" latinLnBrk="0">
              <a:lnSpc>
                <a:spcPct val="100000"/>
              </a:lnSpc>
              <a:spcBef>
                <a:spcPts val="0"/>
              </a:spcBef>
              <a:spcAft>
                <a:spcPts val="0"/>
              </a:spcAft>
              <a:buFontTx/>
              <a:buNone/>
            </a:pPr>
            <a:r>
              <a:rPr lang="ko-KR" altLang="ko-KR" sz="1105" b="0" strike="noStrike" cap="none" dirty="0">
                <a:solidFill>
                  <a:schemeClr val="bg1">
                    <a:lumMod val="50000"/>
                    <a:lumOff val="0"/>
                  </a:schemeClr>
                </a:solidFill>
                <a:latin typeface="CookieRun Regular" charset="0"/>
                <a:ea typeface="CookieRun Regular" charset="0"/>
              </a:rPr>
              <a:t>뭔가 적어야</a:t>
            </a:r>
            <a:r>
              <a:rPr lang="en-US" altLang="ko-KR" sz="1105" b="0" strike="noStrike" cap="none" dirty="0">
                <a:solidFill>
                  <a:schemeClr val="bg1">
                    <a:lumMod val="50000"/>
                    <a:lumOff val="0"/>
                  </a:schemeClr>
                </a:solidFill>
                <a:latin typeface="CookieRun Regular" charset="0"/>
                <a:ea typeface="CookieRun Regular" charset="0"/>
              </a:rPr>
              <a:t> </a:t>
            </a:r>
            <a:r>
              <a:rPr lang="ko-KR" altLang="ko-KR" sz="1105" b="0" strike="noStrike" cap="none" dirty="0">
                <a:solidFill>
                  <a:schemeClr val="bg1">
                    <a:lumMod val="50000"/>
                    <a:lumOff val="0"/>
                  </a:schemeClr>
                </a:solidFill>
                <a:latin typeface="CookieRun Regular" charset="0"/>
                <a:ea typeface="CookieRun Regular" charset="0"/>
              </a:rPr>
              <a:t>할</a:t>
            </a:r>
            <a:r>
              <a:rPr lang="en-US" altLang="ko-KR" sz="1105" b="0" strike="noStrike" cap="none" dirty="0">
                <a:solidFill>
                  <a:schemeClr val="bg1">
                    <a:lumMod val="50000"/>
                    <a:lumOff val="0"/>
                  </a:schemeClr>
                </a:solidFill>
                <a:latin typeface="CookieRun Regular" charset="0"/>
                <a:ea typeface="CookieRun Regular" charset="0"/>
              </a:rPr>
              <a:t> </a:t>
            </a:r>
            <a:r>
              <a:rPr lang="ko-KR" altLang="ko-KR" sz="1105" b="0" strike="noStrike" cap="none" dirty="0" err="1">
                <a:solidFill>
                  <a:schemeClr val="bg1">
                    <a:lumMod val="50000"/>
                    <a:lumOff val="0"/>
                  </a:schemeClr>
                </a:solidFill>
                <a:latin typeface="CookieRun Regular" charset="0"/>
                <a:ea typeface="CookieRun Regular" charset="0"/>
              </a:rPr>
              <a:t>것같지만</a:t>
            </a:r>
            <a:r>
              <a:rPr lang="en-US" altLang="ko-KR" sz="1105" b="0" strike="noStrike" cap="none" dirty="0">
                <a:solidFill>
                  <a:schemeClr val="bg1">
                    <a:lumMod val="50000"/>
                    <a:lumOff val="0"/>
                  </a:schemeClr>
                </a:solidFill>
                <a:latin typeface="CookieRun Regular" charset="0"/>
                <a:ea typeface="CookieRun Regular" charset="0"/>
              </a:rPr>
              <a:t> </a:t>
            </a:r>
            <a:r>
              <a:rPr lang="ko-KR" altLang="ko-KR" sz="1105" b="0" strike="noStrike" cap="none" dirty="0" err="1">
                <a:solidFill>
                  <a:schemeClr val="bg1">
                    <a:lumMod val="50000"/>
                    <a:lumOff val="0"/>
                  </a:schemeClr>
                </a:solidFill>
                <a:latin typeface="CookieRun Regular" charset="0"/>
                <a:ea typeface="CookieRun Regular" charset="0"/>
              </a:rPr>
              <a:t>적을건</a:t>
            </a:r>
            <a:r>
              <a:rPr lang="ko-KR" altLang="ko-KR" sz="1105" b="0" strike="noStrike" cap="none" dirty="0">
                <a:solidFill>
                  <a:schemeClr val="bg1">
                    <a:lumMod val="50000"/>
                    <a:lumOff val="0"/>
                  </a:schemeClr>
                </a:solidFill>
                <a:latin typeface="CookieRun Regular" charset="0"/>
                <a:ea typeface="CookieRun Regular" charset="0"/>
              </a:rPr>
              <a:t> 없고 </a:t>
            </a:r>
            <a:r>
              <a:rPr lang="ko-KR" altLang="ko-KR" sz="1105" b="0" strike="noStrike" cap="none" dirty="0" err="1">
                <a:solidFill>
                  <a:schemeClr val="bg1">
                    <a:lumMod val="50000"/>
                    <a:lumOff val="0"/>
                  </a:schemeClr>
                </a:solidFill>
                <a:latin typeface="CookieRun Regular" charset="0"/>
                <a:ea typeface="CookieRun Regular" charset="0"/>
              </a:rPr>
              <a:t>적을건</a:t>
            </a:r>
            <a:r>
              <a:rPr lang="ko-KR" altLang="ko-KR" sz="1105" b="0" strike="noStrike" cap="none" dirty="0">
                <a:solidFill>
                  <a:schemeClr val="bg1">
                    <a:lumMod val="50000"/>
                    <a:lumOff val="0"/>
                  </a:schemeClr>
                </a:solidFill>
                <a:latin typeface="CookieRun Regular" charset="0"/>
                <a:ea typeface="CookieRun Regular" charset="0"/>
              </a:rPr>
              <a:t> 없지만 적고는 싶어서 남기는 </a:t>
            </a:r>
            <a:r>
              <a:rPr lang="ko-KR" altLang="ko-KR" sz="1105" b="0" strike="noStrike" cap="none" dirty="0" err="1">
                <a:solidFill>
                  <a:schemeClr val="bg1">
                    <a:lumMod val="50000"/>
                    <a:lumOff val="0"/>
                  </a:schemeClr>
                </a:solidFill>
                <a:latin typeface="CookieRun Regular" charset="0"/>
                <a:ea typeface="CookieRun Regular" charset="0"/>
              </a:rPr>
              <a:t>이스터에그</a:t>
            </a:r>
            <a:endParaRPr lang="ko-KR" altLang="en-US" sz="1105" b="0" strike="noStrike" cap="none" dirty="0">
              <a:solidFill>
                <a:schemeClr val="bg1">
                  <a:lumMod val="50000"/>
                  <a:lumOff val="0"/>
                </a:schemeClr>
              </a:solidFill>
              <a:latin typeface="CookieRun Regular" charset="0"/>
              <a:ea typeface="CookieRun Regular" charset="0"/>
            </a:endParaRPr>
          </a:p>
        </p:txBody>
      </p:sp>
      <p:sp>
        <p:nvSpPr>
          <p:cNvPr id="21" name="텍스트 상자 20"/>
          <p:cNvSpPr txBox="1">
            <a:spLocks/>
          </p:cNvSpPr>
          <p:nvPr/>
        </p:nvSpPr>
        <p:spPr>
          <a:xfrm>
            <a:off x="10364470" y="5989955"/>
            <a:ext cx="2818765" cy="360045"/>
          </a:xfrm>
          <a:prstGeom prst="rect">
            <a:avLst/>
          </a:prstGeom>
          <a:noFill/>
        </p:spPr>
        <p:txBody>
          <a:bodyPr vert="horz" wrap="square" lIns="0" tIns="0" rIns="0" bIns="0" numCol="1" anchor="t">
            <a:noAutofit/>
          </a:bodyPr>
          <a:lstStyle/>
          <a:p>
            <a:pPr marL="0" indent="0" algn="l" defTabSz="625475" eaLnBrk="0" fontAlgn="auto" latinLnBrk="0">
              <a:lnSpc>
                <a:spcPct val="100000"/>
              </a:lnSpc>
              <a:spcBef>
                <a:spcPts val="0"/>
              </a:spcBef>
              <a:spcAft>
                <a:spcPts val="0"/>
              </a:spcAft>
              <a:buFontTx/>
              <a:buNone/>
            </a:pPr>
            <a:r>
              <a:rPr lang="ko-KR" altLang="ko-KR" sz="1600" b="0" strike="noStrike" cap="none" dirty="0">
                <a:solidFill>
                  <a:schemeClr val="bg1"/>
                </a:solidFill>
                <a:latin typeface="CookieRun Regular" charset="0"/>
                <a:ea typeface="CookieRun Regular" charset="0"/>
              </a:rPr>
              <a:t>1220 최수진</a:t>
            </a:r>
            <a:endParaRPr lang="ko-KR" altLang="en-US" sz="1600" b="0" strike="noStrike" cap="none" dirty="0">
              <a:solidFill>
                <a:schemeClr val="bg1"/>
              </a:solidFill>
              <a:latin typeface="CookieRun Regular" charset="0"/>
              <a:ea typeface="CookieRun Regular" charset="0"/>
            </a:endParaRPr>
          </a:p>
        </p:txBody>
      </p:sp>
      <p:pic>
        <p:nvPicPr>
          <p:cNvPr id="24" name="그림 1" descr="C:/Users/sujin/AppData/Roaming/PolarisOffice/ETemp/16712_15776224/fImage15441507233.png"/>
          <p:cNvPicPr>
            <a:picLocks noChangeAspect="1"/>
          </p:cNvPicPr>
          <p:nvPr/>
        </p:nvPicPr>
        <p:blipFill rotWithShape="1">
          <a:blip r:embed="rId5" cstate="print">
            <a:extLst>
              <a:ext uri="{28A0092B-C50C-407E-A947-70E740481C1C}">
                <a14:useLocalDpi xmlns:a14="http://schemas.microsoft.com/office/drawing/2010/main" val="0"/>
              </a:ext>
            </a:extLst>
          </a:blip>
          <a:srcRect l="9938" t="1116" r="1934" b="1519"/>
          <a:stretch>
            <a:fillRect/>
          </a:stretch>
        </p:blipFill>
        <p:spPr>
          <a:xfrm>
            <a:off x="5533390" y="2611120"/>
            <a:ext cx="1273175" cy="1993900"/>
          </a:xfrm>
          <a:prstGeom prst="rect">
            <a:avLst/>
          </a:prstGeom>
          <a:noFill/>
        </p:spPr>
      </p:pic>
      <p:sp>
        <p:nvSpPr>
          <p:cNvPr id="11" name="텍스트 상자 20">
            <a:extLst>
              <a:ext uri="{FF2B5EF4-FFF2-40B4-BE49-F238E27FC236}">
                <a16:creationId xmlns:a16="http://schemas.microsoft.com/office/drawing/2014/main" id="{E1E93A20-BC43-4AAB-A801-47771A48562F}"/>
              </a:ext>
            </a:extLst>
          </p:cNvPr>
          <p:cNvSpPr txBox="1">
            <a:spLocks/>
          </p:cNvSpPr>
          <p:nvPr/>
        </p:nvSpPr>
        <p:spPr>
          <a:xfrm>
            <a:off x="10364470" y="5977255"/>
            <a:ext cx="2818765" cy="360045"/>
          </a:xfrm>
          <a:prstGeom prst="rect">
            <a:avLst/>
          </a:prstGeom>
          <a:noFill/>
        </p:spPr>
        <p:txBody>
          <a:bodyPr vert="horz" wrap="square" lIns="0" tIns="0" rIns="0" bIns="0" numCol="1" anchor="t">
            <a:noAutofit/>
          </a:bodyPr>
          <a:lstStyle/>
          <a:p>
            <a:pPr marL="0" indent="0" algn="l" defTabSz="625475" eaLnBrk="0" fontAlgn="auto" latinLnBrk="0">
              <a:lnSpc>
                <a:spcPct val="100000"/>
              </a:lnSpc>
              <a:spcBef>
                <a:spcPts val="0"/>
              </a:spcBef>
              <a:spcAft>
                <a:spcPts val="0"/>
              </a:spcAft>
              <a:buFontTx/>
              <a:buNone/>
            </a:pPr>
            <a:r>
              <a:rPr lang="ko-KR" altLang="ko-KR" sz="1600" b="0" strike="noStrike" cap="none">
                <a:solidFill>
                  <a:schemeClr val="bg1"/>
                </a:solidFill>
                <a:latin typeface="CookieRun Regular" charset="0"/>
                <a:ea typeface="CookieRun Regular" charset="0"/>
              </a:rPr>
              <a:t>1220 최수진</a:t>
            </a:r>
            <a:endParaRPr lang="ko-KR" altLang="en-US" sz="1600" b="0" strike="noStrike" cap="none">
              <a:solidFill>
                <a:schemeClr val="bg1"/>
              </a:solidFill>
              <a:latin typeface="CookieRun Regular" charset="0"/>
              <a:ea typeface="CookieRun Regular" charset="0"/>
            </a:endParaRPr>
          </a:p>
        </p:txBody>
      </p:sp>
      <p:sp>
        <p:nvSpPr>
          <p:cNvPr id="12" name="텍스트 상자 20">
            <a:extLst>
              <a:ext uri="{FF2B5EF4-FFF2-40B4-BE49-F238E27FC236}">
                <a16:creationId xmlns:a16="http://schemas.microsoft.com/office/drawing/2014/main" id="{77774DAC-E1F8-4E24-A0BC-ED7119431165}"/>
              </a:ext>
            </a:extLst>
          </p:cNvPr>
          <p:cNvSpPr txBox="1">
            <a:spLocks/>
          </p:cNvSpPr>
          <p:nvPr/>
        </p:nvSpPr>
        <p:spPr>
          <a:xfrm>
            <a:off x="687070" y="1103947"/>
            <a:ext cx="2818765" cy="360045"/>
          </a:xfrm>
          <a:prstGeom prst="rect">
            <a:avLst/>
          </a:prstGeom>
          <a:noFill/>
        </p:spPr>
        <p:txBody>
          <a:bodyPr vert="horz" wrap="square" lIns="0" tIns="0" rIns="0" bIns="0" numCol="1" anchor="t">
            <a:noAutofit/>
          </a:bodyPr>
          <a:lstStyle/>
          <a:p>
            <a:pPr marL="0" indent="0" algn="l" defTabSz="625475" eaLnBrk="0" fontAlgn="auto" latinLnBrk="0">
              <a:lnSpc>
                <a:spcPct val="100000"/>
              </a:lnSpc>
              <a:spcBef>
                <a:spcPts val="0"/>
              </a:spcBef>
              <a:spcAft>
                <a:spcPts val="0"/>
              </a:spcAft>
              <a:buFontTx/>
              <a:buNone/>
            </a:pPr>
            <a:r>
              <a:rPr lang="en-US" altLang="ko-KR" sz="3200" b="0" strike="noStrike" cap="none" dirty="0">
                <a:solidFill>
                  <a:schemeClr val="bg1">
                    <a:lumMod val="65000"/>
                  </a:schemeClr>
                </a:solidFill>
                <a:latin typeface="CookieRun Regular" charset="0"/>
                <a:ea typeface="CookieRun Regular" charset="0"/>
              </a:rPr>
              <a:t>SUPER MARIO</a:t>
            </a:r>
            <a:endParaRPr lang="ko-KR" altLang="en-US" sz="3200" b="0" strike="noStrike" cap="none" dirty="0">
              <a:solidFill>
                <a:schemeClr val="bg1">
                  <a:lumMod val="65000"/>
                </a:schemeClr>
              </a:solidFill>
              <a:latin typeface="CookieRun Regular" charset="0"/>
              <a:ea typeface="CookieRun Regular" charset="0"/>
            </a:endParaRPr>
          </a:p>
        </p:txBody>
      </p:sp>
    </p:spTree>
    <p:extLst>
      <p:ext uri="{BB962C8B-B14F-4D97-AF65-F5344CB8AC3E}">
        <p14:creationId xmlns:p14="http://schemas.microsoft.com/office/powerpoint/2010/main" val="97840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cstate="print">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19" name="직사각형 18"/>
          <p:cNvSpPr>
            <a:spLocks/>
          </p:cNvSpPr>
          <p:nvPr/>
        </p:nvSpPr>
        <p:spPr>
          <a:xfrm>
            <a:off x="956310" y="36830"/>
            <a:ext cx="4153535" cy="1816735"/>
          </a:xfrm>
          <a:prstGeom prst="rect">
            <a:avLst/>
          </a:prstGeom>
        </p:spPr>
        <p:txBody>
          <a:bodyPr vert="horz" wrap="square" lIns="112395" tIns="56515" rIns="112395" bIns="56515" numCol="1" anchor="t">
            <a:spAutoFit/>
          </a:bodyPr>
          <a:lstStyle/>
          <a:p>
            <a:pPr marL="0" indent="0" defTabSz="1125220" eaLnBrk="0" latinLnBrk="0">
              <a:buFontTx/>
              <a:buNone/>
            </a:pPr>
            <a:r>
              <a:rPr lang="en-US" altLang="ko-KR" sz="5535" dirty="0">
                <a:solidFill>
                  <a:srgbClr val="FFFFFF"/>
                </a:solidFill>
                <a:latin typeface="CookieRun Regular" panose="020B0600000101010101" pitchFamily="50" charset="-127"/>
                <a:ea typeface="CookieRun Regular" panose="020B0600000101010101" pitchFamily="50" charset="-127"/>
              </a:rPr>
              <a:t>Thank</a:t>
            </a:r>
            <a:endParaRPr lang="ko-KR" altLang="en-US" sz="5535" dirty="0">
              <a:solidFill>
                <a:srgbClr val="FFFFFF"/>
              </a:solidFill>
              <a:latin typeface="CookieRun Regular" panose="020B0600000101010101" pitchFamily="50" charset="-127"/>
              <a:ea typeface="CookieRun Regular" panose="020B0600000101010101" pitchFamily="50" charset="-127"/>
            </a:endParaRPr>
          </a:p>
          <a:p>
            <a:pPr marL="0" indent="0" defTabSz="1125220" eaLnBrk="0" latinLnBrk="0">
              <a:buFontTx/>
              <a:buNone/>
            </a:pPr>
            <a:r>
              <a:rPr lang="en-US" altLang="ko-KR" sz="5535" dirty="0">
                <a:solidFill>
                  <a:srgbClr val="FFFFFF"/>
                </a:solidFill>
                <a:latin typeface="CookieRun Regular" panose="020B0600000101010101" pitchFamily="50" charset="-127"/>
                <a:ea typeface="CookieRun Regular" panose="020B0600000101010101" pitchFamily="50" charset="-127"/>
              </a:rPr>
              <a:t>You</a:t>
            </a:r>
            <a:endParaRPr lang="ko-KR" altLang="en-US" sz="5535" dirty="0">
              <a:solidFill>
                <a:srgbClr val="FFFFFF"/>
              </a:solidFill>
              <a:latin typeface="CookieRun Regular" panose="020B0600000101010101" pitchFamily="50" charset="-127"/>
              <a:ea typeface="CookieRun Regular" panose="020B0600000101010101" pitchFamily="50" charset="-127"/>
            </a:endParaRPr>
          </a:p>
        </p:txBody>
      </p:sp>
      <p:pic>
        <p:nvPicPr>
          <p:cNvPr id="2" name="그림 1" descr="C:/Users/sujin/AppData/Roaming/PolarisOffice/ETemp/16712_15776224/image3.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3842385" y="1334770"/>
            <a:ext cx="4507230" cy="4102735"/>
          </a:xfrm>
          <a:prstGeom prst="rect">
            <a:avLst/>
          </a:prstGeom>
          <a:noFill/>
        </p:spPr>
      </p:pic>
      <p:pic>
        <p:nvPicPr>
          <p:cNvPr id="6" name="그림 5">
            <a:extLst>
              <a:ext uri="{FF2B5EF4-FFF2-40B4-BE49-F238E27FC236}">
                <a16:creationId xmlns:a16="http://schemas.microsoft.com/office/drawing/2014/main" id="{FEB70FF8-E653-4498-9BFA-0B8ABDEC3D8F}"/>
              </a:ext>
            </a:extLst>
          </p:cNvPr>
          <p:cNvPicPr>
            <a:picLocks noChangeAspect="1"/>
          </p:cNvPicPr>
          <p:nvPr/>
        </p:nvPicPr>
        <p:blipFill>
          <a:blip r:embed="rId5"/>
          <a:stretch>
            <a:fillRect/>
          </a:stretch>
        </p:blipFill>
        <p:spPr>
          <a:xfrm>
            <a:off x="10578489" y="3087371"/>
            <a:ext cx="493915" cy="2031910"/>
          </a:xfrm>
          <a:prstGeom prst="rect">
            <a:avLst/>
          </a:prstGeom>
        </p:spPr>
      </p:pic>
      <p:pic>
        <p:nvPicPr>
          <p:cNvPr id="8" name="그림 7">
            <a:extLst>
              <a:ext uri="{FF2B5EF4-FFF2-40B4-BE49-F238E27FC236}">
                <a16:creationId xmlns:a16="http://schemas.microsoft.com/office/drawing/2014/main" id="{ECA198EA-1190-4B4A-8AE2-1864DDFFB1B5}"/>
              </a:ext>
            </a:extLst>
          </p:cNvPr>
          <p:cNvPicPr>
            <a:picLocks noChangeAspect="1"/>
          </p:cNvPicPr>
          <p:nvPr/>
        </p:nvPicPr>
        <p:blipFill>
          <a:blip r:embed="rId6"/>
          <a:stretch>
            <a:fillRect/>
          </a:stretch>
        </p:blipFill>
        <p:spPr>
          <a:xfrm>
            <a:off x="10031780" y="5119281"/>
            <a:ext cx="1792786" cy="1761334"/>
          </a:xfrm>
          <a:prstGeom prst="rect">
            <a:avLst/>
          </a:prstGeom>
        </p:spPr>
      </p:pic>
      <p:pic>
        <p:nvPicPr>
          <p:cNvPr id="10" name="그림 9">
            <a:extLst>
              <a:ext uri="{FF2B5EF4-FFF2-40B4-BE49-F238E27FC236}">
                <a16:creationId xmlns:a16="http://schemas.microsoft.com/office/drawing/2014/main" id="{72555676-096B-4438-937F-60BC44AF760A}"/>
              </a:ext>
            </a:extLst>
          </p:cNvPr>
          <p:cNvPicPr>
            <a:picLocks noChangeAspect="1"/>
          </p:cNvPicPr>
          <p:nvPr/>
        </p:nvPicPr>
        <p:blipFill rotWithShape="1">
          <a:blip r:embed="rId7"/>
          <a:srcRect l="-296" t="-2189" r="296" b="2188"/>
          <a:stretch/>
        </p:blipFill>
        <p:spPr>
          <a:xfrm>
            <a:off x="8955314" y="1131026"/>
            <a:ext cx="2117090" cy="2031910"/>
          </a:xfrm>
          <a:prstGeom prst="rect">
            <a:avLst/>
          </a:prstGeom>
        </p:spPr>
      </p:pic>
    </p:spTree>
    <p:extLst>
      <p:ext uri="{BB962C8B-B14F-4D97-AF65-F5344CB8AC3E}">
        <p14:creationId xmlns:p14="http://schemas.microsoft.com/office/powerpoint/2010/main" val="143285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DBD"/>
        </a:solidFill>
        <a:effectLst/>
      </p:bgPr>
    </p:bg>
    <p:spTree>
      <p:nvGrpSpPr>
        <p:cNvPr id="1" name=""/>
        <p:cNvGrpSpPr/>
        <p:nvPr/>
      </p:nvGrpSpPr>
      <p:grpSpPr>
        <a:xfrm>
          <a:off x="0" y="0"/>
          <a:ext cx="0" cy="0"/>
          <a:chOff x="0" y="0"/>
          <a:chExt cx="0" cy="0"/>
        </a:xfrm>
      </p:grpSpPr>
      <p:sp>
        <p:nvSpPr>
          <p:cNvPr id="19" name="직사각형 18"/>
          <p:cNvSpPr>
            <a:spLocks/>
          </p:cNvSpPr>
          <p:nvPr/>
        </p:nvSpPr>
        <p:spPr>
          <a:xfrm>
            <a:off x="956310" y="10326"/>
            <a:ext cx="4153535" cy="586740"/>
          </a:xfrm>
          <a:prstGeom prst="rect">
            <a:avLst/>
          </a:prstGeom>
        </p:spPr>
        <p:txBody>
          <a:bodyPr vert="horz" wrap="square" lIns="112395" tIns="56515" rIns="112395" bIns="56515" numCol="1" anchor="t">
            <a:spAutoFit/>
          </a:bodyPr>
          <a:lstStyle/>
          <a:p>
            <a:pPr marL="0" indent="0" defTabSz="1125220" eaLnBrk="0" latinLnBrk="0">
              <a:buFontTx/>
              <a:buNone/>
            </a:pPr>
            <a:r>
              <a:rPr lang="en-US" altLang="ko-KR" sz="3075">
                <a:solidFill>
                  <a:srgbClr val="FFFFFF"/>
                </a:solidFill>
                <a:latin typeface="CookieRun Regular" charset="0"/>
                <a:ea typeface="CookieRun Regular" charset="0"/>
              </a:rPr>
              <a:t>LIST</a:t>
            </a:r>
            <a:endParaRPr lang="ko-KR" altLang="en-US" sz="3075">
              <a:solidFill>
                <a:srgbClr val="FFFFFF"/>
              </a:solidFill>
              <a:latin typeface="CookieRun Regular" charset="0"/>
              <a:ea typeface="CookieRun Regular" charset="0"/>
            </a:endParaRPr>
          </a:p>
        </p:txBody>
      </p:sp>
      <p:sp>
        <p:nvSpPr>
          <p:cNvPr id="2" name="타원 1"/>
          <p:cNvSpPr>
            <a:spLocks/>
          </p:cNvSpPr>
          <p:nvPr/>
        </p:nvSpPr>
        <p:spPr>
          <a:xfrm>
            <a:off x="2886075" y="361315"/>
            <a:ext cx="6419215" cy="6419215"/>
          </a:xfrm>
          <a:prstGeom prst="ellipse">
            <a:avLst/>
          </a:prstGeom>
          <a:solidFill>
            <a:schemeClr val="accent1">
              <a:lumMod val="20000"/>
              <a:lumOff val="8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latin typeface="Arial" charset="0"/>
              <a:ea typeface="Arial" charset="0"/>
            </a:endParaRPr>
          </a:p>
        </p:txBody>
      </p:sp>
      <p:sp>
        <p:nvSpPr>
          <p:cNvPr id="6" name="타원 5"/>
          <p:cNvSpPr>
            <a:spLocks/>
          </p:cNvSpPr>
          <p:nvPr/>
        </p:nvSpPr>
        <p:spPr>
          <a:xfrm>
            <a:off x="3435350" y="908050"/>
            <a:ext cx="5316855" cy="5316855"/>
          </a:xfrm>
          <a:prstGeom prst="ellipse">
            <a:avLst/>
          </a:prstGeom>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latin typeface="Arial" charset="0"/>
              <a:ea typeface="Arial" charset="0"/>
            </a:endParaRPr>
          </a:p>
        </p:txBody>
      </p:sp>
      <p:sp>
        <p:nvSpPr>
          <p:cNvPr id="8" name="직사각형 7"/>
          <p:cNvSpPr>
            <a:spLocks/>
          </p:cNvSpPr>
          <p:nvPr/>
        </p:nvSpPr>
        <p:spPr>
          <a:xfrm>
            <a:off x="2105734" y="4200263"/>
            <a:ext cx="3144520" cy="965200"/>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ko-KR" sz="5500" dirty="0" err="1">
                <a:solidFill>
                  <a:schemeClr val="accent1"/>
                </a:solidFill>
                <a:latin typeface="CookieRun Regular"/>
                <a:ea typeface="CookieRun Regular" charset="0"/>
              </a:rPr>
              <a:t>개선할점</a:t>
            </a:r>
            <a:endParaRPr lang="ko-KR" altLang="en-US" sz="5535" dirty="0">
              <a:solidFill>
                <a:schemeClr val="accent1"/>
              </a:solidFill>
              <a:latin typeface="CookieRun Regular"/>
              <a:ea typeface="CookieRun Regular" charset="0"/>
            </a:endParaRPr>
          </a:p>
        </p:txBody>
      </p:sp>
      <p:sp>
        <p:nvSpPr>
          <p:cNvPr id="9" name="직사각형 8"/>
          <p:cNvSpPr>
            <a:spLocks/>
          </p:cNvSpPr>
          <p:nvPr/>
        </p:nvSpPr>
        <p:spPr>
          <a:xfrm>
            <a:off x="2837255" y="1078454"/>
            <a:ext cx="3426460" cy="965200"/>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ko-KR" sz="5535" b="0" dirty="0">
                <a:solidFill>
                  <a:schemeClr val="accent1">
                    <a:lumMod val="60000"/>
                    <a:lumOff val="40000"/>
                  </a:schemeClr>
                </a:solidFill>
                <a:latin typeface="CookieRun Regular" charset="0"/>
                <a:ea typeface="CookieRun Regular" charset="0"/>
              </a:rPr>
              <a:t>개발동기</a:t>
            </a:r>
            <a:endParaRPr lang="ko-KR" altLang="en-US" sz="5535" b="0" dirty="0">
              <a:solidFill>
                <a:schemeClr val="accent1">
                  <a:lumMod val="60000"/>
                  <a:lumOff val="40000"/>
                </a:schemeClr>
              </a:solidFill>
              <a:latin typeface="CookieRun Regular" charset="0"/>
              <a:ea typeface="CookieRun Regular" charset="0"/>
            </a:endParaRPr>
          </a:p>
        </p:txBody>
      </p:sp>
      <p:sp>
        <p:nvSpPr>
          <p:cNvPr id="10" name="직사각형 9"/>
          <p:cNvSpPr>
            <a:spLocks/>
          </p:cNvSpPr>
          <p:nvPr/>
        </p:nvSpPr>
        <p:spPr>
          <a:xfrm>
            <a:off x="5413412" y="3360196"/>
            <a:ext cx="4578462" cy="960519"/>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ko-KR" sz="5500" dirty="0">
                <a:solidFill>
                  <a:schemeClr val="accent1">
                    <a:lumMod val="75000"/>
                  </a:schemeClr>
                </a:solidFill>
                <a:latin typeface="CookieRun Regular"/>
                <a:ea typeface="CookieRun Regular" charset="0"/>
              </a:rPr>
              <a:t>오류해결방법</a:t>
            </a:r>
            <a:endParaRPr lang="ko-KR" altLang="en-US" sz="5535" dirty="0">
              <a:solidFill>
                <a:schemeClr val="accent1">
                  <a:lumMod val="75000"/>
                </a:schemeClr>
              </a:solidFill>
              <a:latin typeface="CookieRun Regular"/>
              <a:ea typeface="CookieRun Regular" charset="0"/>
            </a:endParaRPr>
          </a:p>
        </p:txBody>
      </p:sp>
      <p:sp>
        <p:nvSpPr>
          <p:cNvPr id="11" name="직사각형 10"/>
          <p:cNvSpPr>
            <a:spLocks/>
          </p:cNvSpPr>
          <p:nvPr/>
        </p:nvSpPr>
        <p:spPr>
          <a:xfrm>
            <a:off x="7311652" y="1713678"/>
            <a:ext cx="3226435" cy="965200"/>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ko-KR" sz="5535" dirty="0">
                <a:solidFill>
                  <a:schemeClr val="accent1"/>
                </a:solidFill>
                <a:latin typeface="CookieRun Regular" charset="0"/>
                <a:ea typeface="CookieRun Regular" charset="0"/>
              </a:rPr>
              <a:t>게임설명</a:t>
            </a:r>
            <a:endParaRPr lang="ko-KR" altLang="en-US" sz="5535" dirty="0">
              <a:solidFill>
                <a:schemeClr val="accent1"/>
              </a:solidFill>
              <a:latin typeface="CookieRun Regular" charset="0"/>
              <a:ea typeface="CookieRun Regular" charset="0"/>
            </a:endParaRPr>
          </a:p>
        </p:txBody>
      </p:sp>
      <p:sp>
        <p:nvSpPr>
          <p:cNvPr id="20" name="도형 2"/>
          <p:cNvSpPr>
            <a:spLocks/>
          </p:cNvSpPr>
          <p:nvPr/>
        </p:nvSpPr>
        <p:spPr>
          <a:xfrm>
            <a:off x="4740425" y="5332170"/>
            <a:ext cx="3426460" cy="965200"/>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ko-KR" sz="5535" dirty="0" err="1">
                <a:solidFill>
                  <a:schemeClr val="accent1">
                    <a:lumMod val="60000"/>
                    <a:lumOff val="40000"/>
                  </a:schemeClr>
                </a:solidFill>
                <a:latin typeface="CookieRun Regular" charset="0"/>
                <a:ea typeface="CookieRun Regular" charset="0"/>
              </a:rPr>
              <a:t>느낀점</a:t>
            </a:r>
            <a:endParaRPr lang="ko-KR" altLang="en-US" sz="5535" dirty="0">
              <a:solidFill>
                <a:schemeClr val="accent1">
                  <a:lumMod val="60000"/>
                  <a:lumOff val="40000"/>
                </a:schemeClr>
              </a:solidFill>
              <a:latin typeface="CookieRun Regular" charset="0"/>
              <a:ea typeface="CookieRun Regular" charset="0"/>
            </a:endParaRPr>
          </a:p>
        </p:txBody>
      </p:sp>
      <p:sp>
        <p:nvSpPr>
          <p:cNvPr id="12" name="직사각형 11">
            <a:extLst>
              <a:ext uri="{FF2B5EF4-FFF2-40B4-BE49-F238E27FC236}">
                <a16:creationId xmlns:a16="http://schemas.microsoft.com/office/drawing/2014/main" id="{FBA0361B-F1D9-49BF-8D65-6DC6F60A187D}"/>
              </a:ext>
            </a:extLst>
          </p:cNvPr>
          <p:cNvSpPr>
            <a:spLocks/>
          </p:cNvSpPr>
          <p:nvPr/>
        </p:nvSpPr>
        <p:spPr>
          <a:xfrm>
            <a:off x="1352400" y="2400972"/>
            <a:ext cx="3117215" cy="965200"/>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ko-KR" sz="5500" dirty="0">
                <a:solidFill>
                  <a:schemeClr val="accent1">
                    <a:lumMod val="75000"/>
                  </a:schemeClr>
                </a:solidFill>
                <a:latin typeface="CookieRun Regular"/>
                <a:ea typeface="CookieRun Regular" charset="0"/>
              </a:rPr>
              <a:t>코드설명</a:t>
            </a:r>
            <a:endParaRPr lang="ko-KR" altLang="en-US" sz="5535" dirty="0">
              <a:solidFill>
                <a:schemeClr val="accent1">
                  <a:lumMod val="75000"/>
                </a:schemeClr>
              </a:solidFill>
              <a:latin typeface="CookieRun Regular" charset="0"/>
              <a:ea typeface="CookieRun Regular" charset="0"/>
            </a:endParaRPr>
          </a:p>
        </p:txBody>
      </p:sp>
    </p:spTree>
    <p:extLst>
      <p:ext uri="{BB962C8B-B14F-4D97-AF65-F5344CB8AC3E}">
        <p14:creationId xmlns:p14="http://schemas.microsoft.com/office/powerpoint/2010/main" val="147376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BDBD"/>
        </a:solidFill>
        <a:effectLst/>
      </p:bgPr>
    </p:bg>
    <p:spTree>
      <p:nvGrpSpPr>
        <p:cNvPr id="1" name=""/>
        <p:cNvGrpSpPr/>
        <p:nvPr/>
      </p:nvGrpSpPr>
      <p:grpSpPr>
        <a:xfrm>
          <a:off x="0" y="0"/>
          <a:ext cx="0" cy="0"/>
          <a:chOff x="0" y="0"/>
          <a:chExt cx="0" cy="0"/>
        </a:xfrm>
      </p:grpSpPr>
      <p:sp>
        <p:nvSpPr>
          <p:cNvPr id="19" name="직사각형 18"/>
          <p:cNvSpPr>
            <a:spLocks/>
          </p:cNvSpPr>
          <p:nvPr/>
        </p:nvSpPr>
        <p:spPr>
          <a:xfrm>
            <a:off x="956310" y="36830"/>
            <a:ext cx="4153535" cy="586740"/>
          </a:xfrm>
          <a:prstGeom prst="rect">
            <a:avLst/>
          </a:prstGeom>
        </p:spPr>
        <p:txBody>
          <a:bodyPr vert="horz" wrap="square" lIns="112395" tIns="56515" rIns="112395" bIns="56515" numCol="1" anchor="t">
            <a:spAutoFit/>
          </a:bodyPr>
          <a:lstStyle/>
          <a:p>
            <a:pPr marL="0" indent="0" defTabSz="1125220" eaLnBrk="0" latinLnBrk="0">
              <a:buFontTx/>
              <a:buNone/>
            </a:pPr>
            <a:r>
              <a:rPr lang="ko-KR" altLang="ko-KR" sz="3075">
                <a:solidFill>
                  <a:srgbClr val="FFFFFF"/>
                </a:solidFill>
                <a:latin typeface="CookieRun Regular" charset="0"/>
                <a:ea typeface="CookieRun Regular" charset="0"/>
              </a:rPr>
              <a:t>개발동기</a:t>
            </a:r>
            <a:endParaRPr lang="ko-KR" altLang="en-US" sz="3075">
              <a:solidFill>
                <a:srgbClr val="FFFFFF"/>
              </a:solidFill>
              <a:latin typeface="CookieRun Regular" charset="0"/>
              <a:ea typeface="CookieRun Regular" charset="0"/>
            </a:endParaRPr>
          </a:p>
        </p:txBody>
      </p:sp>
      <p:sp>
        <p:nvSpPr>
          <p:cNvPr id="15" name="직사각형 14"/>
          <p:cNvSpPr>
            <a:spLocks/>
          </p:cNvSpPr>
          <p:nvPr/>
        </p:nvSpPr>
        <p:spPr>
          <a:xfrm>
            <a:off x="2981960" y="1831975"/>
            <a:ext cx="4389120" cy="461010"/>
          </a:xfrm>
          <a:prstGeom prst="rect">
            <a:avLst/>
          </a:prstGeom>
        </p:spPr>
        <p:txBody>
          <a:bodyPr vert="horz" wrap="square" lIns="112395" tIns="56515" rIns="112395" bIns="56515" numCol="1" anchor="t">
            <a:spAutoFit/>
          </a:bodyPr>
          <a:lstStyle/>
          <a:p>
            <a:pPr marL="0" indent="0" algn="ctr" defTabSz="1125220" eaLnBrk="0" latinLnBrk="0">
              <a:buFontTx/>
              <a:buNone/>
            </a:pPr>
            <a:endParaRPr lang="ko-KR" altLang="en-US" sz="1600">
              <a:solidFill>
                <a:schemeClr val="accent5">
                  <a:lumMod val="20000"/>
                  <a:lumOff val="80000"/>
                </a:schemeClr>
              </a:solidFill>
              <a:latin typeface="CookieRun Regular" charset="0"/>
              <a:ea typeface="CookieRun Regular" charset="0"/>
            </a:endParaRPr>
          </a:p>
        </p:txBody>
      </p:sp>
      <p:sp>
        <p:nvSpPr>
          <p:cNvPr id="29" name="도형 77"/>
          <p:cNvSpPr>
            <a:spLocks/>
          </p:cNvSpPr>
          <p:nvPr/>
        </p:nvSpPr>
        <p:spPr>
          <a:xfrm>
            <a:off x="3122295" y="982345"/>
            <a:ext cx="6084570" cy="5354320"/>
          </a:xfrm>
          <a:prstGeom prst="ellipse">
            <a:avLst/>
          </a:prstGeom>
          <a:solidFill>
            <a:srgbClr val="B2D9EA"/>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rtl="0" eaLnBrk="1" latinLnBrk="0" hangingPunct="1">
              <a:buFontTx/>
              <a:buNone/>
            </a:pPr>
            <a:endParaRPr lang="ko-KR" altLang="en-US" sz="2160">
              <a:solidFill>
                <a:srgbClr val="FFFFFF"/>
              </a:solidFill>
              <a:latin typeface="CookieRun Regular" charset="0"/>
              <a:ea typeface="CookieRun Regular" charset="0"/>
            </a:endParaRPr>
          </a:p>
        </p:txBody>
      </p:sp>
      <p:sp>
        <p:nvSpPr>
          <p:cNvPr id="30" name="도형 78"/>
          <p:cNvSpPr>
            <a:spLocks/>
          </p:cNvSpPr>
          <p:nvPr/>
        </p:nvSpPr>
        <p:spPr>
          <a:xfrm>
            <a:off x="3775710" y="2132330"/>
            <a:ext cx="4776470" cy="4203700"/>
          </a:xfrm>
          <a:prstGeom prst="ellipse">
            <a:avLst/>
          </a:prstGeom>
          <a:solidFill>
            <a:schemeClr val="bg1">
              <a:alpha val="40035"/>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rtl="0" eaLnBrk="1" latinLnBrk="0" hangingPunct="1">
              <a:buFontTx/>
              <a:buNone/>
            </a:pPr>
            <a:endParaRPr lang="ko-KR" altLang="en-US" sz="2160">
              <a:solidFill>
                <a:srgbClr val="FFFFFF"/>
              </a:solidFill>
              <a:latin typeface="CookieRun Regular" charset="0"/>
              <a:ea typeface="CookieRun Regular" charset="0"/>
            </a:endParaRPr>
          </a:p>
        </p:txBody>
      </p:sp>
      <p:sp>
        <p:nvSpPr>
          <p:cNvPr id="31" name="도형 79"/>
          <p:cNvSpPr>
            <a:spLocks/>
          </p:cNvSpPr>
          <p:nvPr/>
        </p:nvSpPr>
        <p:spPr>
          <a:xfrm>
            <a:off x="4347210" y="3138805"/>
            <a:ext cx="3633470" cy="3197860"/>
          </a:xfrm>
          <a:prstGeom prst="ellipse">
            <a:avLst/>
          </a:prstGeom>
          <a:solidFill>
            <a:schemeClr val="bg1">
              <a:alpha val="69865"/>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rtl="0" eaLnBrk="1" latinLnBrk="0" hangingPunct="1">
              <a:buFontTx/>
              <a:buNone/>
            </a:pPr>
            <a:endParaRPr lang="ko-KR" altLang="en-US" sz="2160">
              <a:solidFill>
                <a:srgbClr val="FFFFFF"/>
              </a:solidFill>
              <a:latin typeface="CookieRun Regular" charset="0"/>
              <a:ea typeface="CookieRun Regular" charset="0"/>
            </a:endParaRPr>
          </a:p>
        </p:txBody>
      </p:sp>
      <p:sp>
        <p:nvSpPr>
          <p:cNvPr id="32" name="도형 80"/>
          <p:cNvSpPr>
            <a:spLocks/>
          </p:cNvSpPr>
          <p:nvPr/>
        </p:nvSpPr>
        <p:spPr>
          <a:xfrm>
            <a:off x="4901565" y="4115435"/>
            <a:ext cx="2524760" cy="2221230"/>
          </a:xfrm>
          <a:prstGeom prst="ellipse">
            <a:avLst/>
          </a:prstGeom>
          <a:solidFill>
            <a:schemeClr val="bg1">
              <a:alpha val="89882"/>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rtl="0" eaLnBrk="1" latinLnBrk="0" hangingPunct="1">
              <a:buFontTx/>
              <a:buNone/>
            </a:pPr>
            <a:endParaRPr lang="ko-KR" altLang="en-US" sz="2160">
              <a:solidFill>
                <a:srgbClr val="FFFFFF"/>
              </a:solidFill>
              <a:latin typeface="CookieRun Regular" charset="0"/>
              <a:ea typeface="CookieRun Regular" charset="0"/>
            </a:endParaRPr>
          </a:p>
        </p:txBody>
      </p:sp>
      <p:sp>
        <p:nvSpPr>
          <p:cNvPr id="34" name="텍스트 상자 82"/>
          <p:cNvSpPr txBox="1">
            <a:spLocks/>
          </p:cNvSpPr>
          <p:nvPr/>
        </p:nvSpPr>
        <p:spPr>
          <a:xfrm>
            <a:off x="4901565" y="4989195"/>
            <a:ext cx="2524760" cy="313690"/>
          </a:xfrm>
          <a:prstGeom prst="rect">
            <a:avLst/>
          </a:prstGeom>
          <a:noFill/>
        </p:spPr>
        <p:txBody>
          <a:bodyPr vert="horz" wrap="square" lIns="91440" tIns="45720" rIns="91440" bIns="45720" anchor="t">
            <a:spAutoFit/>
          </a:bodyPr>
          <a:lstStyle/>
          <a:p>
            <a:pPr marL="0" indent="0" algn="ctr" defTabSz="914400" rtl="0" eaLnBrk="1" latinLnBrk="0" hangingPunct="1">
              <a:buFontTx/>
              <a:buNone/>
            </a:pPr>
            <a:r>
              <a:rPr lang="ko-KR" sz="1440" b="1">
                <a:solidFill>
                  <a:srgbClr val="B2D9EA"/>
                </a:solidFill>
                <a:latin typeface="CookieRun Regular" charset="0"/>
                <a:ea typeface="CookieRun Regular" charset="0"/>
              </a:rPr>
              <a:t>도전정신</a:t>
            </a:r>
            <a:endParaRPr lang="ko-KR" altLang="en-US" sz="1440" b="1">
              <a:solidFill>
                <a:srgbClr val="B2D9EA"/>
              </a:solidFill>
              <a:latin typeface="CookieRun Regular" charset="0"/>
              <a:ea typeface="CookieRun Regular" charset="0"/>
            </a:endParaRPr>
          </a:p>
        </p:txBody>
      </p:sp>
      <p:sp>
        <p:nvSpPr>
          <p:cNvPr id="35" name="텍스트 상자 83"/>
          <p:cNvSpPr txBox="1">
            <a:spLocks/>
          </p:cNvSpPr>
          <p:nvPr/>
        </p:nvSpPr>
        <p:spPr>
          <a:xfrm>
            <a:off x="4841875" y="3580130"/>
            <a:ext cx="2524760" cy="313690"/>
          </a:xfrm>
          <a:prstGeom prst="rect">
            <a:avLst/>
          </a:prstGeom>
          <a:noFill/>
        </p:spPr>
        <p:txBody>
          <a:bodyPr vert="horz" wrap="square" lIns="91440" tIns="45720" rIns="91440" bIns="45720" anchor="t">
            <a:spAutoFit/>
          </a:bodyPr>
          <a:lstStyle/>
          <a:p>
            <a:pPr marL="0" indent="0" algn="ctr" defTabSz="914400" rtl="0" eaLnBrk="1" latinLnBrk="0" hangingPunct="1">
              <a:buFontTx/>
              <a:buNone/>
            </a:pPr>
            <a:r>
              <a:rPr lang="ko-KR" sz="1440" b="1">
                <a:solidFill>
                  <a:srgbClr val="B2D9EA"/>
                </a:solidFill>
                <a:latin typeface="CookieRun Regular" charset="0"/>
                <a:ea typeface="CookieRun Regular" charset="0"/>
              </a:rPr>
              <a:t>강의발견</a:t>
            </a:r>
            <a:endParaRPr lang="ko-KR" altLang="en-US" sz="1440" b="1">
              <a:solidFill>
                <a:srgbClr val="B2D9EA"/>
              </a:solidFill>
              <a:latin typeface="CookieRun Regular" charset="0"/>
              <a:ea typeface="CookieRun Regular" charset="0"/>
            </a:endParaRPr>
          </a:p>
        </p:txBody>
      </p:sp>
      <p:sp>
        <p:nvSpPr>
          <p:cNvPr id="36" name="텍스트 상자 84"/>
          <p:cNvSpPr txBox="1">
            <a:spLocks/>
          </p:cNvSpPr>
          <p:nvPr/>
        </p:nvSpPr>
        <p:spPr>
          <a:xfrm>
            <a:off x="4831715" y="2569210"/>
            <a:ext cx="2524760" cy="313690"/>
          </a:xfrm>
          <a:prstGeom prst="rect">
            <a:avLst/>
          </a:prstGeom>
          <a:noFill/>
        </p:spPr>
        <p:txBody>
          <a:bodyPr vert="horz" wrap="square" lIns="91440" tIns="45720" rIns="91440" bIns="45720" anchor="t">
            <a:spAutoFit/>
          </a:bodyPr>
          <a:lstStyle/>
          <a:p>
            <a:pPr marL="0" indent="0" algn="ctr" defTabSz="914400" rtl="0" eaLnBrk="1" latinLnBrk="0" hangingPunct="1">
              <a:buFontTx/>
              <a:buNone/>
            </a:pPr>
            <a:r>
              <a:rPr lang="ko-KR" sz="1440" b="1">
                <a:solidFill>
                  <a:srgbClr val="FFFFFF"/>
                </a:solidFill>
                <a:latin typeface="CookieRun Regular" charset="0"/>
                <a:ea typeface="CookieRun Regular" charset="0"/>
              </a:rPr>
              <a:t>인터넷서칭</a:t>
            </a:r>
            <a:endParaRPr lang="ko-KR" altLang="en-US" sz="1440" b="1">
              <a:solidFill>
                <a:srgbClr val="FFFFFF"/>
              </a:solidFill>
              <a:latin typeface="CookieRun Regular" charset="0"/>
              <a:ea typeface="CookieRun Regular" charset="0"/>
            </a:endParaRPr>
          </a:p>
        </p:txBody>
      </p:sp>
      <p:sp>
        <p:nvSpPr>
          <p:cNvPr id="37" name="텍스트 상자 85"/>
          <p:cNvSpPr txBox="1">
            <a:spLocks/>
          </p:cNvSpPr>
          <p:nvPr/>
        </p:nvSpPr>
        <p:spPr>
          <a:xfrm>
            <a:off x="4834890" y="1485900"/>
            <a:ext cx="2524760" cy="313690"/>
          </a:xfrm>
          <a:prstGeom prst="rect">
            <a:avLst/>
          </a:prstGeom>
          <a:noFill/>
        </p:spPr>
        <p:txBody>
          <a:bodyPr vert="horz" wrap="square" lIns="91440" tIns="45720" rIns="91440" bIns="45720" anchor="t">
            <a:spAutoFit/>
          </a:bodyPr>
          <a:lstStyle/>
          <a:p>
            <a:pPr marL="0" indent="0" algn="ctr" defTabSz="914400" rtl="0" eaLnBrk="1" latinLnBrk="0" hangingPunct="1">
              <a:buFontTx/>
              <a:buNone/>
            </a:pPr>
            <a:r>
              <a:rPr lang="ko-KR" sz="1440" b="1">
                <a:solidFill>
                  <a:srgbClr val="FFFFFF"/>
                </a:solidFill>
                <a:latin typeface="CookieRun Regular" charset="0"/>
                <a:ea typeface="CookieRun Regular" charset="0"/>
              </a:rPr>
              <a:t>학교 프로젝트</a:t>
            </a:r>
            <a:endParaRPr lang="ko-KR" altLang="en-US" sz="1440" b="1">
              <a:solidFill>
                <a:srgbClr val="FFFFFF"/>
              </a:solidFill>
              <a:latin typeface="CookieRun Regular" charset="0"/>
              <a:ea typeface="CookieRun Regular" charset="0"/>
            </a:endParaRPr>
          </a:p>
        </p:txBody>
      </p:sp>
      <p:sp>
        <p:nvSpPr>
          <p:cNvPr id="137" name="도형 104"/>
          <p:cNvSpPr>
            <a:spLocks/>
          </p:cNvSpPr>
          <p:nvPr/>
        </p:nvSpPr>
        <p:spPr>
          <a:xfrm>
            <a:off x="3101975" y="982345"/>
            <a:ext cx="6084570" cy="5354320"/>
          </a:xfrm>
          <a:prstGeom prst="arc">
            <a:avLst>
              <a:gd name="adj1" fmla="val 5502479"/>
              <a:gd name="adj2" fmla="val 16874464"/>
            </a:avLst>
          </a:prstGeom>
          <a:noFill/>
          <a:ln w="9525" cap="flat" cmpd="sng">
            <a:solidFill>
              <a:srgbClr val="FFC000">
                <a:alpha val="100000"/>
              </a:srgbClr>
            </a:solidFill>
            <a:prstDash val="solid"/>
            <a:tailEnd type="oval" w="med" len="med"/>
          </a:ln>
        </p:spPr>
        <p:txBody>
          <a:bodyPr vert="horz" wrap="square" lIns="91440" tIns="45720" rIns="91440" bIns="45720" anchor="ctr">
            <a:noAutofit/>
          </a:bodyPr>
          <a:lstStyle/>
          <a:p>
            <a:pPr marL="0" indent="0" algn="ctr" defTabSz="914400" rtl="0" eaLnBrk="1" latinLnBrk="0" hangingPunct="1">
              <a:buFontTx/>
              <a:buNone/>
            </a:pPr>
            <a:endParaRPr lang="ko-KR" altLang="en-US" sz="2160">
              <a:solidFill>
                <a:srgbClr val="FFFFFF"/>
              </a:solidFill>
              <a:latin typeface="CookieRun Regular" charset="0"/>
              <a:ea typeface="CookieRun Regular" charset="0"/>
            </a:endParaRPr>
          </a:p>
        </p:txBody>
      </p:sp>
    </p:spTree>
    <p:extLst>
      <p:ext uri="{BB962C8B-B14F-4D97-AF65-F5344CB8AC3E}">
        <p14:creationId xmlns:p14="http://schemas.microsoft.com/office/powerpoint/2010/main" val="172937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DBD"/>
        </a:solidFill>
        <a:effectLst/>
      </p:bgPr>
    </p:bg>
    <p:spTree>
      <p:nvGrpSpPr>
        <p:cNvPr id="1" name=""/>
        <p:cNvGrpSpPr/>
        <p:nvPr/>
      </p:nvGrpSpPr>
      <p:grpSpPr>
        <a:xfrm>
          <a:off x="0" y="0"/>
          <a:ext cx="0" cy="0"/>
          <a:chOff x="0" y="0"/>
          <a:chExt cx="0" cy="0"/>
        </a:xfrm>
      </p:grpSpPr>
      <p:sp>
        <p:nvSpPr>
          <p:cNvPr id="19" name="Rect 0"/>
          <p:cNvSpPr>
            <a:spLocks/>
          </p:cNvSpPr>
          <p:nvPr/>
        </p:nvSpPr>
        <p:spPr>
          <a:xfrm>
            <a:off x="956310" y="10326"/>
            <a:ext cx="4153535" cy="586740"/>
          </a:xfrm>
          <a:prstGeom prst="rect">
            <a:avLst/>
          </a:prstGeom>
        </p:spPr>
        <p:txBody>
          <a:bodyPr vert="horz" wrap="square" lIns="112395" tIns="56515" rIns="112395" bIns="56515" numCol="1" anchor="t">
            <a:spAutoFit/>
          </a:bodyPr>
          <a:lstStyle/>
          <a:p>
            <a:pPr marL="0" indent="0" defTabSz="1125220" eaLnBrk="0" latinLnBrk="0">
              <a:buFontTx/>
              <a:buNone/>
            </a:pPr>
            <a:r>
              <a:rPr lang="ko-KR" altLang="ko-KR" sz="3075">
                <a:solidFill>
                  <a:srgbClr val="FFFFFF"/>
                </a:solidFill>
                <a:latin typeface="CookieRun Regular" charset="0"/>
                <a:ea typeface="CookieRun Regular" charset="0"/>
              </a:rPr>
              <a:t>게임설명</a:t>
            </a:r>
            <a:endParaRPr lang="ko-KR" altLang="en-US" sz="3075">
              <a:solidFill>
                <a:srgbClr val="FFFFFF"/>
              </a:solidFill>
              <a:latin typeface="CookieRun Regular" charset="0"/>
              <a:ea typeface="CookieRun Regular" charset="0"/>
            </a:endParaRPr>
          </a:p>
        </p:txBody>
      </p:sp>
      <p:sp>
        <p:nvSpPr>
          <p:cNvPr id="5" name="Rect 0"/>
          <p:cNvSpPr>
            <a:spLocks/>
          </p:cNvSpPr>
          <p:nvPr/>
        </p:nvSpPr>
        <p:spPr>
          <a:xfrm>
            <a:off x="3731260" y="5446395"/>
            <a:ext cx="4582160" cy="606425"/>
          </a:xfrm>
          <a:prstGeom prst="rect">
            <a:avLst/>
          </a:prstGeom>
        </p:spPr>
        <p:txBody>
          <a:bodyPr vert="horz" wrap="square" lIns="112395" tIns="56515" rIns="112395" bIns="56515" numCol="1" anchor="t">
            <a:spAutoFit/>
          </a:bodyPr>
          <a:lstStyle/>
          <a:p>
            <a:pPr marL="0" indent="0" algn="ctr" defTabSz="1125220" eaLnBrk="0" latinLnBrk="0">
              <a:buFontTx/>
              <a:buNone/>
            </a:pPr>
            <a:r>
              <a:rPr lang="en-US" altLang="ko-KR" sz="1600">
                <a:solidFill>
                  <a:schemeClr val="bg1">
                    <a:lumMod val="65000"/>
                  </a:schemeClr>
                </a:solidFill>
                <a:latin typeface="CookieRun Regular" charset="0"/>
                <a:ea typeface="CookieRun Regular" charset="0"/>
              </a:rPr>
              <a:t>몬스터들을 피해 코인을 모</a:t>
            </a:r>
            <a:r>
              <a:rPr lang="ko-KR" altLang="ko-KR" sz="1600">
                <a:solidFill>
                  <a:schemeClr val="bg1">
                    <a:lumMod val="65000"/>
                  </a:schemeClr>
                </a:solidFill>
                <a:latin typeface="CookieRun Regular" charset="0"/>
                <a:ea typeface="CookieRun Regular" charset="0"/>
              </a:rPr>
              <a:t>으고,</a:t>
            </a:r>
            <a:r>
              <a:rPr lang="en-US" altLang="ko-KR" sz="1600">
                <a:solidFill>
                  <a:schemeClr val="bg1">
                    <a:lumMod val="65000"/>
                  </a:schemeClr>
                </a:solidFill>
                <a:latin typeface="CookieRun Regular" charset="0"/>
                <a:ea typeface="CookieRun Regular" charset="0"/>
              </a:rPr>
              <a:t> </a:t>
            </a:r>
            <a:r>
              <a:rPr lang="ko-KR" altLang="ko-KR" sz="1600">
                <a:solidFill>
                  <a:schemeClr val="bg1">
                    <a:lumMod val="65000"/>
                  </a:schemeClr>
                </a:solidFill>
                <a:latin typeface="CookieRun Regular" charset="0"/>
                <a:ea typeface="CookieRun Regular" charset="0"/>
              </a:rPr>
              <a:t>보스를 클리어해서 </a:t>
            </a:r>
            <a:r>
              <a:rPr lang="en-US" altLang="ko-KR" sz="1600">
                <a:solidFill>
                  <a:schemeClr val="bg1">
                    <a:lumMod val="65000"/>
                  </a:schemeClr>
                </a:solidFill>
                <a:latin typeface="CookieRun Regular" charset="0"/>
                <a:ea typeface="CookieRun Regular" charset="0"/>
              </a:rPr>
              <a:t>깃발에 도착해야 끝나는 </a:t>
            </a:r>
            <a:r>
              <a:rPr lang="ko-KR" altLang="ko-KR" sz="1600">
                <a:solidFill>
                  <a:schemeClr val="bg1">
                    <a:lumMod val="65000"/>
                  </a:schemeClr>
                </a:solidFill>
                <a:latin typeface="CookieRun Regular" charset="0"/>
                <a:ea typeface="CookieRun Regular" charset="0"/>
              </a:rPr>
              <a:t>캐쥬얼한 고전게임</a:t>
            </a:r>
            <a:endParaRPr lang="ko-KR" altLang="en-US" sz="1600">
              <a:solidFill>
                <a:schemeClr val="bg1">
                  <a:lumMod val="65000"/>
                </a:schemeClr>
              </a:solidFill>
              <a:latin typeface="CookieRun Regular" charset="0"/>
              <a:ea typeface="CookieRun Regular" charset="0"/>
            </a:endParaRPr>
          </a:p>
        </p:txBody>
      </p:sp>
      <p:sp>
        <p:nvSpPr>
          <p:cNvPr id="12" name="Rect 0"/>
          <p:cNvSpPr>
            <a:spLocks/>
          </p:cNvSpPr>
          <p:nvPr/>
        </p:nvSpPr>
        <p:spPr>
          <a:xfrm rot="5400000">
            <a:off x="3718560" y="3117850"/>
            <a:ext cx="481330" cy="133985"/>
          </a:xfrm>
          <a:prstGeom prst="flowChartTerminator">
            <a:avLst/>
          </a:prstGeom>
          <a:solidFill>
            <a:schemeClr val="accent5">
              <a:lumMod val="60000"/>
              <a:lumOff val="40000"/>
              <a:alpha val="69865"/>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latin typeface="CookieRun Regular" charset="0"/>
              <a:ea typeface="CookieRun Regular" charset="0"/>
            </a:endParaRPr>
          </a:p>
        </p:txBody>
      </p:sp>
      <p:sp>
        <p:nvSpPr>
          <p:cNvPr id="13" name="Rect 0"/>
          <p:cNvSpPr>
            <a:spLocks/>
          </p:cNvSpPr>
          <p:nvPr/>
        </p:nvSpPr>
        <p:spPr>
          <a:xfrm>
            <a:off x="895350" y="1965960"/>
            <a:ext cx="2303780" cy="2303780"/>
          </a:xfrm>
          <a:prstGeom prst="ellipse">
            <a:avLst/>
          </a:prstGeom>
          <a:solidFill>
            <a:srgbClr val="B2D9EA"/>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solidFill>
                <a:srgbClr val="FFFFFF"/>
              </a:solidFill>
              <a:latin typeface="CookieRun Regular" charset="0"/>
              <a:ea typeface="CookieRun Regular" charset="0"/>
            </a:endParaRPr>
          </a:p>
        </p:txBody>
      </p:sp>
      <p:sp>
        <p:nvSpPr>
          <p:cNvPr id="14" name="Rect 0"/>
          <p:cNvSpPr>
            <a:spLocks/>
          </p:cNvSpPr>
          <p:nvPr/>
        </p:nvSpPr>
        <p:spPr>
          <a:xfrm>
            <a:off x="1101090" y="2182495"/>
            <a:ext cx="1892935" cy="1892935"/>
          </a:xfrm>
          <a:prstGeom prst="ellipse">
            <a:avLst/>
          </a:prstGeom>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solidFill>
                <a:srgbClr val="FFFFFF"/>
              </a:solidFill>
              <a:latin typeface="CookieRun Regular" charset="0"/>
              <a:ea typeface="CookieRun Regular" charset="0"/>
            </a:endParaRPr>
          </a:p>
        </p:txBody>
      </p:sp>
      <p:sp>
        <p:nvSpPr>
          <p:cNvPr id="15" name="Rect 0"/>
          <p:cNvSpPr>
            <a:spLocks/>
          </p:cNvSpPr>
          <p:nvPr/>
        </p:nvSpPr>
        <p:spPr>
          <a:xfrm>
            <a:off x="529590" y="2522220"/>
            <a:ext cx="3018790" cy="1345565"/>
          </a:xfrm>
          <a:prstGeom prst="rect">
            <a:avLst/>
          </a:prstGeom>
        </p:spPr>
        <p:txBody>
          <a:bodyPr vert="horz" wrap="square" lIns="112395" tIns="56515" rIns="112395" bIns="56515" numCol="1" anchor="t">
            <a:spAutoFit/>
          </a:bodyPr>
          <a:lstStyle/>
          <a:p>
            <a:pPr marL="0" indent="0" algn="ctr" defTabSz="1125220" eaLnBrk="0" latinLnBrk="0">
              <a:buFontTx/>
              <a:buNone/>
            </a:pPr>
            <a:r>
              <a:rPr lang="en-US" altLang="ko-KR" sz="1600" dirty="0">
                <a:solidFill>
                  <a:schemeClr val="accent1"/>
                </a:solidFill>
                <a:latin typeface="CookieRun Regular" charset="0"/>
                <a:ea typeface="CookieRun Regular" charset="0"/>
              </a:rPr>
              <a:t>2D </a:t>
            </a:r>
            <a:r>
              <a:rPr lang="en-US" altLang="ko-KR" sz="1600" dirty="0" err="1">
                <a:solidFill>
                  <a:schemeClr val="accent1"/>
                </a:solidFill>
                <a:latin typeface="CookieRun Regular" charset="0"/>
                <a:ea typeface="CookieRun Regular" charset="0"/>
              </a:rPr>
              <a:t>횡스크롤</a:t>
            </a:r>
            <a:r>
              <a:rPr lang="en-US" altLang="ko-KR" sz="1600" dirty="0">
                <a:solidFill>
                  <a:schemeClr val="accent1"/>
                </a:solidFill>
                <a:latin typeface="CookieRun Regular" charset="0"/>
                <a:ea typeface="CookieRun Regular" charset="0"/>
              </a:rPr>
              <a:t> </a:t>
            </a:r>
            <a:endParaRPr lang="ko-KR" altLang="en-US" sz="1600" dirty="0">
              <a:solidFill>
                <a:schemeClr val="accent1"/>
              </a:solidFill>
              <a:latin typeface="CookieRun Regular" charset="0"/>
              <a:ea typeface="CookieRun Regular" charset="0"/>
            </a:endParaRPr>
          </a:p>
          <a:p>
            <a:pPr marL="0" indent="0" algn="ctr" defTabSz="1125220" eaLnBrk="0" latinLnBrk="0">
              <a:buFontTx/>
              <a:buNone/>
            </a:pPr>
            <a:r>
              <a:rPr lang="en-US" altLang="ko-KR" sz="1600" dirty="0" err="1">
                <a:solidFill>
                  <a:schemeClr val="accent1"/>
                </a:solidFill>
                <a:latin typeface="CookieRun Regular" charset="0"/>
                <a:ea typeface="CookieRun Regular" charset="0"/>
              </a:rPr>
              <a:t>플랫폼</a:t>
            </a:r>
            <a:r>
              <a:rPr lang="en-US" altLang="ko-KR" sz="1600" dirty="0">
                <a:solidFill>
                  <a:schemeClr val="accent1"/>
                </a:solidFill>
                <a:latin typeface="CookieRun Regular" charset="0"/>
                <a:ea typeface="CookieRun Regular" charset="0"/>
              </a:rPr>
              <a:t> </a:t>
            </a:r>
            <a:r>
              <a:rPr lang="en-US" altLang="ko-KR" sz="1600" dirty="0" err="1">
                <a:solidFill>
                  <a:schemeClr val="accent1"/>
                </a:solidFill>
                <a:latin typeface="CookieRun Regular" charset="0"/>
                <a:ea typeface="CookieRun Regular" charset="0"/>
              </a:rPr>
              <a:t>게임</a:t>
            </a:r>
            <a:endParaRPr lang="ko-KR" altLang="en-US" sz="1600" dirty="0">
              <a:solidFill>
                <a:schemeClr val="accent1"/>
              </a:solidFill>
              <a:latin typeface="CookieRun Regular" charset="0"/>
              <a:ea typeface="CookieRun Regular" charset="0"/>
            </a:endParaRPr>
          </a:p>
          <a:p>
            <a:pPr marL="0" indent="0" algn="ctr" defTabSz="1125220" eaLnBrk="0" latinLnBrk="0">
              <a:buFontTx/>
              <a:buNone/>
            </a:pPr>
            <a:r>
              <a:rPr lang="ko-KR" altLang="ko-KR" sz="1600" dirty="0">
                <a:solidFill>
                  <a:schemeClr val="accent1"/>
                </a:solidFill>
                <a:latin typeface="CookieRun Regular" charset="0"/>
                <a:ea typeface="CookieRun Regular" charset="0"/>
              </a:rPr>
              <a:t>*</a:t>
            </a:r>
            <a:endParaRPr lang="ko-KR" altLang="en-US" sz="1600" dirty="0">
              <a:solidFill>
                <a:schemeClr val="accent1"/>
              </a:solidFill>
              <a:latin typeface="CookieRun Regular" charset="0"/>
              <a:ea typeface="CookieRun Regular" charset="0"/>
            </a:endParaRPr>
          </a:p>
          <a:p>
            <a:pPr marL="0" indent="0" algn="ctr" defTabSz="1125220" eaLnBrk="0" latinLnBrk="0">
              <a:buFontTx/>
              <a:buNone/>
            </a:pPr>
            <a:r>
              <a:rPr lang="ko-KR" altLang="ko-KR" sz="1600" dirty="0">
                <a:solidFill>
                  <a:schemeClr val="accent1"/>
                </a:solidFill>
                <a:latin typeface="CookieRun Regular" charset="0"/>
                <a:ea typeface="CookieRun Regular" charset="0"/>
              </a:rPr>
              <a:t>SUPER</a:t>
            </a:r>
            <a:endParaRPr lang="ko-KR" altLang="en-US" sz="1600" dirty="0">
              <a:solidFill>
                <a:schemeClr val="accent1"/>
              </a:solidFill>
              <a:latin typeface="CookieRun Regular" charset="0"/>
              <a:ea typeface="CookieRun Regular" charset="0"/>
            </a:endParaRPr>
          </a:p>
          <a:p>
            <a:pPr marL="0" indent="0" algn="ctr" defTabSz="1125220" eaLnBrk="0" latinLnBrk="0">
              <a:buFontTx/>
              <a:buNone/>
            </a:pPr>
            <a:r>
              <a:rPr lang="ko-KR" altLang="ko-KR" sz="1600" dirty="0">
                <a:solidFill>
                  <a:schemeClr val="accent1"/>
                </a:solidFill>
                <a:latin typeface="CookieRun Regular" charset="0"/>
                <a:ea typeface="CookieRun Regular" charset="0"/>
              </a:rPr>
              <a:t>MARIO</a:t>
            </a:r>
            <a:endParaRPr lang="ko-KR" altLang="en-US" sz="1600" dirty="0">
              <a:solidFill>
                <a:schemeClr val="accent1"/>
              </a:solidFill>
              <a:latin typeface="CookieRun Regular" charset="0"/>
              <a:ea typeface="CookieRun Regular" charset="0"/>
            </a:endParaRPr>
          </a:p>
        </p:txBody>
      </p:sp>
      <p:sp>
        <p:nvSpPr>
          <p:cNvPr id="22" name="Rect 0"/>
          <p:cNvSpPr>
            <a:spLocks/>
          </p:cNvSpPr>
          <p:nvPr/>
        </p:nvSpPr>
        <p:spPr>
          <a:xfrm>
            <a:off x="3717925" y="3110865"/>
            <a:ext cx="481330" cy="133985"/>
          </a:xfrm>
          <a:prstGeom prst="flowChartTerminator">
            <a:avLst/>
          </a:prstGeom>
          <a:solidFill>
            <a:schemeClr val="accent5">
              <a:lumMod val="60000"/>
              <a:lumOff val="40000"/>
              <a:alpha val="69865"/>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latin typeface="CookieRun Regular" charset="0"/>
              <a:ea typeface="CookieRun Regular" charset="0"/>
            </a:endParaRPr>
          </a:p>
        </p:txBody>
      </p:sp>
      <p:sp>
        <p:nvSpPr>
          <p:cNvPr id="9" name="Rect 0"/>
          <p:cNvSpPr>
            <a:spLocks/>
          </p:cNvSpPr>
          <p:nvPr/>
        </p:nvSpPr>
        <p:spPr>
          <a:xfrm rot="1800000">
            <a:off x="7830820" y="3032760"/>
            <a:ext cx="481330" cy="133985"/>
          </a:xfrm>
          <a:prstGeom prst="flowChartTerminator">
            <a:avLst/>
          </a:prstGeom>
          <a:solidFill>
            <a:schemeClr val="accent5">
              <a:lumMod val="60000"/>
              <a:lumOff val="40000"/>
              <a:alpha val="69865"/>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latin typeface="CookieRun Regular" charset="0"/>
              <a:ea typeface="CookieRun Regular" charset="0"/>
            </a:endParaRPr>
          </a:p>
        </p:txBody>
      </p:sp>
      <p:sp>
        <p:nvSpPr>
          <p:cNvPr id="10" name="Rect 0"/>
          <p:cNvSpPr>
            <a:spLocks/>
          </p:cNvSpPr>
          <p:nvPr/>
        </p:nvSpPr>
        <p:spPr>
          <a:xfrm>
            <a:off x="4876165" y="2026285"/>
            <a:ext cx="2303780" cy="2303780"/>
          </a:xfrm>
          <a:prstGeom prst="ellipse">
            <a:avLst/>
          </a:prstGeom>
          <a:solidFill>
            <a:srgbClr val="B2D9EA"/>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solidFill>
                <a:srgbClr val="FFFFFF"/>
              </a:solidFill>
              <a:latin typeface="CookieRun Regular" charset="0"/>
              <a:ea typeface="CookieRun Regular" charset="0"/>
            </a:endParaRPr>
          </a:p>
        </p:txBody>
      </p:sp>
      <p:sp>
        <p:nvSpPr>
          <p:cNvPr id="11" name="Rect 0"/>
          <p:cNvSpPr>
            <a:spLocks/>
          </p:cNvSpPr>
          <p:nvPr/>
        </p:nvSpPr>
        <p:spPr>
          <a:xfrm>
            <a:off x="5081270" y="2243455"/>
            <a:ext cx="1892935" cy="1892935"/>
          </a:xfrm>
          <a:prstGeom prst="ellipse">
            <a:avLst/>
          </a:prstGeom>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solidFill>
                <a:srgbClr val="FFFFFF"/>
              </a:solidFill>
              <a:latin typeface="CookieRun Regular" charset="0"/>
              <a:ea typeface="CookieRun Regular" charset="0"/>
            </a:endParaRPr>
          </a:p>
        </p:txBody>
      </p:sp>
      <p:sp>
        <p:nvSpPr>
          <p:cNvPr id="17" name="Rect 0"/>
          <p:cNvSpPr>
            <a:spLocks/>
          </p:cNvSpPr>
          <p:nvPr/>
        </p:nvSpPr>
        <p:spPr>
          <a:xfrm rot="1800000">
            <a:off x="7785735" y="3250565"/>
            <a:ext cx="481330" cy="133985"/>
          </a:xfrm>
          <a:prstGeom prst="flowChartTerminator">
            <a:avLst/>
          </a:prstGeom>
          <a:solidFill>
            <a:schemeClr val="accent5">
              <a:lumMod val="60000"/>
              <a:lumOff val="40000"/>
              <a:alpha val="69865"/>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latin typeface="CookieRun Regular" charset="0"/>
              <a:ea typeface="CookieRun Regular" charset="0"/>
            </a:endParaRPr>
          </a:p>
        </p:txBody>
      </p:sp>
      <p:sp>
        <p:nvSpPr>
          <p:cNvPr id="18" name="Rect 0"/>
          <p:cNvSpPr>
            <a:spLocks/>
          </p:cNvSpPr>
          <p:nvPr/>
        </p:nvSpPr>
        <p:spPr>
          <a:xfrm>
            <a:off x="9026525" y="1965960"/>
            <a:ext cx="2303780" cy="2303780"/>
          </a:xfrm>
          <a:prstGeom prst="ellipse">
            <a:avLst/>
          </a:prstGeom>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solidFill>
                <a:srgbClr val="FFFFFF"/>
              </a:solidFill>
              <a:latin typeface="CookieRun Regular" charset="0"/>
              <a:ea typeface="CookieRun Regular" charset="0"/>
            </a:endParaRPr>
          </a:p>
        </p:txBody>
      </p:sp>
      <p:sp>
        <p:nvSpPr>
          <p:cNvPr id="20" name="Rect 0"/>
          <p:cNvSpPr>
            <a:spLocks/>
          </p:cNvSpPr>
          <p:nvPr/>
        </p:nvSpPr>
        <p:spPr>
          <a:xfrm>
            <a:off x="9232265" y="2182495"/>
            <a:ext cx="1892935" cy="1892935"/>
          </a:xfrm>
          <a:prstGeom prst="ellipse">
            <a:avLst/>
          </a:prstGeom>
          <a:solidFill>
            <a:srgbClr val="B2D9EA"/>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solidFill>
                <a:srgbClr val="FFFFFF"/>
              </a:solidFill>
              <a:latin typeface="CookieRun Regular" charset="0"/>
              <a:ea typeface="CookieRun Regular" charset="0"/>
            </a:endParaRPr>
          </a:p>
        </p:txBody>
      </p:sp>
      <p:sp>
        <p:nvSpPr>
          <p:cNvPr id="24" name="Rect 0"/>
          <p:cNvSpPr>
            <a:spLocks/>
          </p:cNvSpPr>
          <p:nvPr/>
        </p:nvSpPr>
        <p:spPr>
          <a:xfrm>
            <a:off x="4518025" y="2885963"/>
            <a:ext cx="3018790" cy="606576"/>
          </a:xfrm>
          <a:prstGeom prst="rect">
            <a:avLst/>
          </a:prstGeom>
        </p:spPr>
        <p:txBody>
          <a:bodyPr vert="horz" wrap="square" lIns="112395" tIns="56515" rIns="112395" bIns="56515" numCol="1" anchor="t">
            <a:spAutoFit/>
          </a:bodyPr>
          <a:lstStyle/>
          <a:p>
            <a:pPr algn="ctr" defTabSz="1125220" eaLnBrk="0"/>
            <a:r>
              <a:rPr lang="ko-KR" altLang="ko-KR" sz="1600">
                <a:solidFill>
                  <a:schemeClr val="accent1"/>
                </a:solidFill>
                <a:latin typeface="CookieRun Regular"/>
                <a:ea typeface="CookieRun Regular" charset="0"/>
              </a:rPr>
              <a:t>귀여운 </a:t>
            </a:r>
            <a:endParaRPr lang="ko-KR" altLang="en-US" sz="1600">
              <a:solidFill>
                <a:schemeClr val="accent1"/>
              </a:solidFill>
              <a:latin typeface="CookieRun Regular" charset="0"/>
              <a:ea typeface="CookieRun Regular" charset="0"/>
            </a:endParaRPr>
          </a:p>
          <a:p>
            <a:pPr marL="0" indent="0" algn="ctr" defTabSz="1125220" eaLnBrk="0" latinLnBrk="0">
              <a:buFontTx/>
              <a:buNone/>
            </a:pPr>
            <a:r>
              <a:rPr lang="ko-KR" altLang="ko-KR" sz="1600">
                <a:solidFill>
                  <a:schemeClr val="accent1"/>
                </a:solidFill>
                <a:latin typeface="CookieRun Regular"/>
                <a:ea typeface="CookieRun Regular" charset="0"/>
              </a:rPr>
              <a:t>인터페이스</a:t>
            </a:r>
            <a:endParaRPr lang="ko-KR" altLang="en-US" sz="1600">
              <a:solidFill>
                <a:schemeClr val="accent1"/>
              </a:solidFill>
              <a:latin typeface="CookieRun Regular"/>
              <a:ea typeface="CookieRun Regular" charset="0"/>
            </a:endParaRPr>
          </a:p>
        </p:txBody>
      </p:sp>
      <p:sp>
        <p:nvSpPr>
          <p:cNvPr id="25" name="Rect 0"/>
          <p:cNvSpPr>
            <a:spLocks/>
          </p:cNvSpPr>
          <p:nvPr/>
        </p:nvSpPr>
        <p:spPr>
          <a:xfrm>
            <a:off x="8704580" y="2943860"/>
            <a:ext cx="3018790" cy="360355"/>
          </a:xfrm>
          <a:prstGeom prst="rect">
            <a:avLst/>
          </a:prstGeom>
        </p:spPr>
        <p:txBody>
          <a:bodyPr vert="horz" wrap="square" lIns="112395" tIns="56515" rIns="112395" bIns="56515" numCol="1" anchor="t">
            <a:spAutoFit/>
          </a:bodyPr>
          <a:lstStyle/>
          <a:p>
            <a:pPr algn="ctr" defTabSz="1125220"/>
            <a:r>
              <a:rPr lang="ko-KR" altLang="en-US" sz="1600" dirty="0">
                <a:solidFill>
                  <a:schemeClr val="accent1"/>
                </a:solidFill>
                <a:latin typeface="CookieRun Regular"/>
                <a:ea typeface="CookieRun Regular" charset="0"/>
              </a:rPr>
              <a:t>저만의 게임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22" grpId="0" animBg="1"/>
      <p:bldP spid="9" grpId="0" animBg="1"/>
      <p:bldP spid="10" grpId="0" animBg="1"/>
      <p:bldP spid="11" grpId="0" animBg="1"/>
      <p:bldP spid="17" grpId="0" animBg="1"/>
      <p:bldP spid="18" grpId="0" animBg="1"/>
      <p:bldP spid="20"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2D9EA"/>
        </a:solidFill>
        <a:effectLst/>
      </p:bgPr>
    </p:bg>
    <p:spTree>
      <p:nvGrpSpPr>
        <p:cNvPr id="1" name=""/>
        <p:cNvGrpSpPr/>
        <p:nvPr/>
      </p:nvGrpSpPr>
      <p:grpSpPr>
        <a:xfrm>
          <a:off x="0" y="0"/>
          <a:ext cx="0" cy="0"/>
          <a:chOff x="0" y="0"/>
          <a:chExt cx="0" cy="0"/>
        </a:xfrm>
      </p:grpSpPr>
      <p:sp>
        <p:nvSpPr>
          <p:cNvPr id="19" name="Rect 0"/>
          <p:cNvSpPr>
            <a:spLocks/>
          </p:cNvSpPr>
          <p:nvPr/>
        </p:nvSpPr>
        <p:spPr>
          <a:xfrm>
            <a:off x="956310" y="36830"/>
            <a:ext cx="4153535" cy="586740"/>
          </a:xfrm>
          <a:prstGeom prst="rect">
            <a:avLst/>
          </a:prstGeom>
        </p:spPr>
        <p:txBody>
          <a:bodyPr vert="horz" wrap="square" lIns="112395" tIns="56515" rIns="112395" bIns="56515" numCol="1" anchor="t">
            <a:spAutoFit/>
          </a:bodyPr>
          <a:lstStyle/>
          <a:p>
            <a:pPr marL="0" indent="0" defTabSz="1125220" eaLnBrk="0" latinLnBrk="0">
              <a:buFontTx/>
              <a:buNone/>
            </a:pPr>
            <a:r>
              <a:rPr lang="ko-KR" altLang="ko-KR" sz="3075">
                <a:solidFill>
                  <a:srgbClr val="FFFFFF"/>
                </a:solidFill>
                <a:latin typeface="CookieRun Regular" charset="0"/>
                <a:ea typeface="CookieRun Regular" charset="0"/>
              </a:rPr>
              <a:t>Game.java</a:t>
            </a:r>
            <a:endParaRPr lang="ko-KR" altLang="en-US" sz="3075">
              <a:solidFill>
                <a:srgbClr val="FFFFFF"/>
              </a:solidFill>
              <a:latin typeface="CookieRun Regular" charset="0"/>
              <a:ea typeface="CookieRun Regular" charset="0"/>
            </a:endParaRPr>
          </a:p>
        </p:txBody>
      </p:sp>
      <p:pic>
        <p:nvPicPr>
          <p:cNvPr id="23" name="그림 122" descr="C:/Users/sujin/AppData/Roaming/PolarisOffice/ETemp/16712_15776224/fImage348142673536.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3765550" y="330200"/>
            <a:ext cx="5296535" cy="5753735"/>
          </a:xfrm>
          <a:prstGeom prst="rect">
            <a:avLst/>
          </a:prstGeom>
          <a:noFill/>
        </p:spPr>
      </p:pic>
      <p:pic>
        <p:nvPicPr>
          <p:cNvPr id="21" name="그림 120" descr="C:/Users/sujin/AppData/Roaming/PolarisOffice/ETemp/16712_15776224/fImage176002654167.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1877695" y="1259205"/>
            <a:ext cx="6468110" cy="4191635"/>
          </a:xfrm>
          <a:prstGeom prst="rect">
            <a:avLst/>
          </a:prstGeom>
          <a:noFill/>
        </p:spPr>
      </p:pic>
      <p:pic>
        <p:nvPicPr>
          <p:cNvPr id="22" name="그림 121" descr="C:/Users/sujin/AppData/Roaming/PolarisOffice/ETemp/16712_15776224/fImage273752667494.pn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a:off x="5939155" y="2046605"/>
            <a:ext cx="5944235" cy="4372610"/>
          </a:xfrm>
          <a:prstGeom prst="rect">
            <a:avLst/>
          </a:prstGeom>
          <a:noFill/>
        </p:spPr>
      </p:pic>
      <p:pic>
        <p:nvPicPr>
          <p:cNvPr id="20" name="그림 119" descr="C:/Users/sujin/AppData/Roaming/PolarisOffice/ETemp/16712_15776224/fImage151102647233.pn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a:off x="400050" y="2764155"/>
            <a:ext cx="4344035" cy="36582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2D9EA"/>
        </a:solidFill>
        <a:effectLst/>
      </p:bgPr>
    </p:bg>
    <p:spTree>
      <p:nvGrpSpPr>
        <p:cNvPr id="1" name=""/>
        <p:cNvGrpSpPr/>
        <p:nvPr/>
      </p:nvGrpSpPr>
      <p:grpSpPr>
        <a:xfrm>
          <a:off x="0" y="0"/>
          <a:ext cx="0" cy="0"/>
          <a:chOff x="0" y="0"/>
          <a:chExt cx="0" cy="0"/>
        </a:xfrm>
      </p:grpSpPr>
      <p:sp>
        <p:nvSpPr>
          <p:cNvPr id="19" name="Rect 0"/>
          <p:cNvSpPr>
            <a:spLocks/>
          </p:cNvSpPr>
          <p:nvPr/>
        </p:nvSpPr>
        <p:spPr>
          <a:xfrm>
            <a:off x="956310" y="36830"/>
            <a:ext cx="4153535" cy="586740"/>
          </a:xfrm>
          <a:prstGeom prst="rect">
            <a:avLst/>
          </a:prstGeom>
        </p:spPr>
        <p:txBody>
          <a:bodyPr vert="horz" wrap="square" lIns="112395" tIns="56515" rIns="112395" bIns="56515" numCol="1" anchor="t">
            <a:spAutoFit/>
          </a:bodyPr>
          <a:lstStyle/>
          <a:p>
            <a:pPr marL="0" indent="0" defTabSz="1125220" eaLnBrk="0" latinLnBrk="0">
              <a:buFontTx/>
              <a:buNone/>
            </a:pPr>
            <a:r>
              <a:rPr lang="ko-KR" altLang="ko-KR" sz="3075">
                <a:solidFill>
                  <a:srgbClr val="FFFFFF"/>
                </a:solidFill>
                <a:latin typeface="CookieRun Regular" charset="0"/>
                <a:ea typeface="CookieRun Regular" charset="0"/>
              </a:rPr>
              <a:t>Handler.java</a:t>
            </a:r>
            <a:endParaRPr lang="ko-KR" altLang="en-US" sz="3075">
              <a:solidFill>
                <a:srgbClr val="FFFFFF"/>
              </a:solidFill>
              <a:latin typeface="CookieRun Regular" charset="0"/>
              <a:ea typeface="CookieRun Regular" charset="0"/>
            </a:endParaRPr>
          </a:p>
        </p:txBody>
      </p:sp>
      <p:pic>
        <p:nvPicPr>
          <p:cNvPr id="20" name="그림 132" descr="C:/Users/sujin/AppData/Roaming/PolarisOffice/ETemp/16712_15776224/fImage242102853567.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4850047" y="727434"/>
            <a:ext cx="6849110" cy="4620260"/>
          </a:xfrm>
          <a:prstGeom prst="rect">
            <a:avLst/>
          </a:prstGeom>
          <a:noFill/>
        </p:spPr>
      </p:pic>
      <p:pic>
        <p:nvPicPr>
          <p:cNvPr id="21" name="그림 133" descr="C:/Users/sujin/AppData/Roaming/PolarisOffice/ETemp/16712_15776224/fImage362472867792.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492843" y="2278711"/>
            <a:ext cx="8430260" cy="40582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2D9EA"/>
        </a:solidFill>
        <a:effectLst/>
      </p:bgPr>
    </p:bg>
    <p:spTree>
      <p:nvGrpSpPr>
        <p:cNvPr id="1" name=""/>
        <p:cNvGrpSpPr/>
        <p:nvPr/>
      </p:nvGrpSpPr>
      <p:grpSpPr>
        <a:xfrm>
          <a:off x="0" y="0"/>
          <a:ext cx="0" cy="0"/>
          <a:chOff x="0" y="0"/>
          <a:chExt cx="0" cy="0"/>
        </a:xfrm>
      </p:grpSpPr>
      <p:sp>
        <p:nvSpPr>
          <p:cNvPr id="19" name="Rect 0"/>
          <p:cNvSpPr>
            <a:spLocks/>
          </p:cNvSpPr>
          <p:nvPr/>
        </p:nvSpPr>
        <p:spPr>
          <a:xfrm>
            <a:off x="956310" y="36830"/>
            <a:ext cx="4153535" cy="586740"/>
          </a:xfrm>
          <a:prstGeom prst="rect">
            <a:avLst/>
          </a:prstGeom>
        </p:spPr>
        <p:txBody>
          <a:bodyPr vert="horz" wrap="square" lIns="112395" tIns="56515" rIns="112395" bIns="56515" numCol="1" anchor="t">
            <a:spAutoFit/>
          </a:bodyPr>
          <a:lstStyle/>
          <a:p>
            <a:pPr marL="0" indent="0" defTabSz="1125220" eaLnBrk="0" latinLnBrk="0">
              <a:buFontTx/>
              <a:buNone/>
            </a:pPr>
            <a:r>
              <a:rPr lang="ko-KR" altLang="ko-KR" sz="3075">
                <a:solidFill>
                  <a:srgbClr val="FFFFFF"/>
                </a:solidFill>
                <a:latin typeface="CookieRun Regular" charset="0"/>
                <a:ea typeface="CookieRun Regular" charset="0"/>
              </a:rPr>
              <a:t>Entity.mob_package</a:t>
            </a:r>
            <a:endParaRPr lang="ko-KR" altLang="en-US" sz="3075">
              <a:solidFill>
                <a:srgbClr val="FFFFFF"/>
              </a:solidFill>
              <a:latin typeface="CookieRun Regular" charset="0"/>
              <a:ea typeface="CookieRun Regular" charset="0"/>
            </a:endParaRPr>
          </a:p>
        </p:txBody>
      </p:sp>
      <p:pic>
        <p:nvPicPr>
          <p:cNvPr id="20" name="그림 134" descr="C:/Users/sujin/AppData/Roaming/PolarisOffice/ETemp/16712_15776224/fImage76132877107.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390525" y="1078865"/>
            <a:ext cx="5801360" cy="1038860"/>
          </a:xfrm>
          <a:prstGeom prst="rect">
            <a:avLst/>
          </a:prstGeom>
          <a:noFill/>
        </p:spPr>
      </p:pic>
      <p:pic>
        <p:nvPicPr>
          <p:cNvPr id="22" name="그림 136" descr="C:/Users/sujin/AppData/Roaming/PolarisOffice/ETemp/16712_15776224/fImage292392899675.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6426200" y="0"/>
            <a:ext cx="4398010" cy="6858635"/>
          </a:xfrm>
          <a:prstGeom prst="rect">
            <a:avLst/>
          </a:prstGeom>
          <a:noFill/>
        </p:spPr>
      </p:pic>
      <p:pic>
        <p:nvPicPr>
          <p:cNvPr id="23" name="그림 137" descr="C:/Users/sujin/AppData/Roaming/PolarisOffice/ETemp/16712_15776224/fImage132282903106.pn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a:off x="1414145" y="2939733"/>
            <a:ext cx="3858260" cy="3601085"/>
          </a:xfrm>
          <a:prstGeom prst="rect">
            <a:avLst/>
          </a:prstGeom>
          <a:noFill/>
        </p:spPr>
      </p:pic>
      <p:pic>
        <p:nvPicPr>
          <p:cNvPr id="21" name="그림 135" descr="C:/Users/sujin/AppData/Roaming/PolarisOffice/ETemp/16712_15776224/fImage230112886885.pn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a:off x="3343275" y="1162050"/>
            <a:ext cx="5506085" cy="45345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2D9EA"/>
        </a:solidFill>
        <a:effectLst/>
      </p:bgPr>
    </p:bg>
    <p:spTree>
      <p:nvGrpSpPr>
        <p:cNvPr id="1" name=""/>
        <p:cNvGrpSpPr/>
        <p:nvPr/>
      </p:nvGrpSpPr>
      <p:grpSpPr>
        <a:xfrm>
          <a:off x="0" y="0"/>
          <a:ext cx="0" cy="0"/>
          <a:chOff x="0" y="0"/>
          <a:chExt cx="0" cy="0"/>
        </a:xfrm>
      </p:grpSpPr>
      <p:sp>
        <p:nvSpPr>
          <p:cNvPr id="19" name="Rect 0"/>
          <p:cNvSpPr>
            <a:spLocks/>
          </p:cNvSpPr>
          <p:nvPr/>
        </p:nvSpPr>
        <p:spPr>
          <a:xfrm>
            <a:off x="956310" y="36830"/>
            <a:ext cx="4153535" cy="586740"/>
          </a:xfrm>
          <a:prstGeom prst="rect">
            <a:avLst/>
          </a:prstGeom>
        </p:spPr>
        <p:txBody>
          <a:bodyPr vert="horz" wrap="square" lIns="112395" tIns="56515" rIns="112395" bIns="56515" numCol="1" anchor="t">
            <a:spAutoFit/>
          </a:bodyPr>
          <a:lstStyle/>
          <a:p>
            <a:pPr marL="0" indent="0" defTabSz="1125220" eaLnBrk="0" latinLnBrk="0">
              <a:buFontTx/>
              <a:buNone/>
            </a:pPr>
            <a:r>
              <a:rPr lang="ko-KR" altLang="ko-KR" sz="3075" dirty="0" err="1">
                <a:solidFill>
                  <a:srgbClr val="FFFFFF"/>
                </a:solidFill>
                <a:latin typeface="CookieRun Regular" charset="0"/>
                <a:ea typeface="CookieRun Regular" charset="0"/>
              </a:rPr>
              <a:t>Launcher</a:t>
            </a:r>
            <a:r>
              <a:rPr lang="ko-KR" altLang="ko-KR" sz="3075" dirty="0">
                <a:solidFill>
                  <a:srgbClr val="FFFFFF"/>
                </a:solidFill>
                <a:latin typeface="CookieRun Regular" charset="0"/>
                <a:ea typeface="CookieRun Regular" charset="0"/>
              </a:rPr>
              <a:t> + </a:t>
            </a:r>
            <a:r>
              <a:rPr lang="ko-KR" altLang="ko-KR" sz="3075" dirty="0" err="1">
                <a:solidFill>
                  <a:srgbClr val="FFFFFF"/>
                </a:solidFill>
                <a:latin typeface="CookieRun Regular" charset="0"/>
                <a:ea typeface="CookieRun Regular" charset="0"/>
              </a:rPr>
              <a:t>Input</a:t>
            </a:r>
            <a:endParaRPr lang="ko-KR" altLang="en-US" sz="3075" dirty="0">
              <a:solidFill>
                <a:srgbClr val="FFFFFF"/>
              </a:solidFill>
              <a:latin typeface="CookieRun Regular" charset="0"/>
              <a:ea typeface="CookieRun Regular" charset="0"/>
            </a:endParaRPr>
          </a:p>
        </p:txBody>
      </p:sp>
      <p:pic>
        <p:nvPicPr>
          <p:cNvPr id="20" name="그림 138" descr="C:/Users/sujin/AppData/Roaming/PolarisOffice/ETemp/16712_15776224/fImage10552291964.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525780" y="1075525"/>
            <a:ext cx="4896485" cy="2305685"/>
          </a:xfrm>
          <a:prstGeom prst="rect">
            <a:avLst/>
          </a:prstGeom>
          <a:noFill/>
        </p:spPr>
      </p:pic>
      <p:pic>
        <p:nvPicPr>
          <p:cNvPr id="23" name="그림 141" descr="C:/Users/sujin/AppData/Roaming/PolarisOffice/ETemp/16712_15776224/fImage282362988592.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5612199" y="205752"/>
            <a:ext cx="5239385" cy="6191885"/>
          </a:xfrm>
          <a:prstGeom prst="rect">
            <a:avLst/>
          </a:prstGeom>
          <a:noFill/>
        </p:spPr>
      </p:pic>
      <p:pic>
        <p:nvPicPr>
          <p:cNvPr id="21" name="그림 139" descr="C:/Users/sujin/AppData/Roaming/PolarisOffice/ETemp/16712_15776224/fImage156002927595.pn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a:off x="3239853" y="4070350"/>
            <a:ext cx="6172835" cy="2019935"/>
          </a:xfrm>
          <a:prstGeom prst="rect">
            <a:avLst/>
          </a:prstGeom>
          <a:noFill/>
        </p:spPr>
      </p:pic>
      <p:pic>
        <p:nvPicPr>
          <p:cNvPr id="22" name="그림 140" descr="C:/Users/sujin/AppData/Roaming/PolarisOffice/ETemp/16712_15776224/fImage6980297752.pn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a:off x="1318895" y="3529800"/>
            <a:ext cx="9554210" cy="8864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DBD"/>
        </a:solidFill>
        <a:effectLst/>
      </p:bgPr>
    </p:bg>
    <p:spTree>
      <p:nvGrpSpPr>
        <p:cNvPr id="1" name=""/>
        <p:cNvGrpSpPr/>
        <p:nvPr/>
      </p:nvGrpSpPr>
      <p:grpSpPr>
        <a:xfrm>
          <a:off x="0" y="0"/>
          <a:ext cx="0" cy="0"/>
          <a:chOff x="0" y="0"/>
          <a:chExt cx="0" cy="0"/>
        </a:xfrm>
      </p:grpSpPr>
      <p:sp>
        <p:nvSpPr>
          <p:cNvPr id="19" name="Rect 0"/>
          <p:cNvSpPr>
            <a:spLocks/>
          </p:cNvSpPr>
          <p:nvPr/>
        </p:nvSpPr>
        <p:spPr>
          <a:xfrm>
            <a:off x="956310" y="36830"/>
            <a:ext cx="4153535" cy="586740"/>
          </a:xfrm>
          <a:prstGeom prst="rect">
            <a:avLst/>
          </a:prstGeom>
        </p:spPr>
        <p:txBody>
          <a:bodyPr vert="horz" wrap="square" lIns="112395" tIns="56515" rIns="112395" bIns="56515" numCol="1" anchor="t">
            <a:spAutoFit/>
          </a:bodyPr>
          <a:lstStyle/>
          <a:p>
            <a:pPr marL="0" indent="0" defTabSz="1125220" eaLnBrk="0" latinLnBrk="0">
              <a:buFontTx/>
              <a:buNone/>
            </a:pPr>
            <a:r>
              <a:rPr lang="ko-KR" altLang="ko-KR" sz="3075">
                <a:solidFill>
                  <a:srgbClr val="FFFFFF"/>
                </a:solidFill>
                <a:latin typeface="CookieRun Regular" charset="0"/>
                <a:ea typeface="CookieRun Regular" charset="0"/>
              </a:rPr>
              <a:t>마무리</a:t>
            </a:r>
            <a:endParaRPr lang="ko-KR" altLang="en-US" sz="3075">
              <a:solidFill>
                <a:srgbClr val="FFFFFF"/>
              </a:solidFill>
              <a:latin typeface="CookieRun Regular" charset="0"/>
              <a:ea typeface="CookieRun Regular" charset="0"/>
            </a:endParaRPr>
          </a:p>
        </p:txBody>
      </p:sp>
      <p:sp>
        <p:nvSpPr>
          <p:cNvPr id="2" name="Rect 0"/>
          <p:cNvSpPr>
            <a:spLocks/>
          </p:cNvSpPr>
          <p:nvPr/>
        </p:nvSpPr>
        <p:spPr>
          <a:xfrm>
            <a:off x="2886075" y="348063"/>
            <a:ext cx="6419215" cy="6419215"/>
          </a:xfrm>
          <a:prstGeom prst="ellipse">
            <a:avLst/>
          </a:prstGeom>
          <a:solidFill>
            <a:schemeClr val="accent1">
              <a:lumMod val="20000"/>
              <a:lumOff val="8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latin typeface="Arial" charset="0"/>
              <a:ea typeface="Arial" charset="0"/>
            </a:endParaRPr>
          </a:p>
        </p:txBody>
      </p:sp>
      <p:sp>
        <p:nvSpPr>
          <p:cNvPr id="6" name="Rect 0"/>
          <p:cNvSpPr>
            <a:spLocks/>
          </p:cNvSpPr>
          <p:nvPr/>
        </p:nvSpPr>
        <p:spPr>
          <a:xfrm>
            <a:off x="3435350" y="908050"/>
            <a:ext cx="5316855" cy="5316855"/>
          </a:xfrm>
          <a:prstGeom prst="ellipse">
            <a:avLst/>
          </a:prstGeom>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112395" tIns="56515" rIns="112395" bIns="56515" numCol="1" anchor="ctr">
            <a:noAutofit/>
          </a:bodyPr>
          <a:lstStyle/>
          <a:p>
            <a:pPr marL="0" indent="0" algn="ctr" defTabSz="1125220" eaLnBrk="0" latinLnBrk="0">
              <a:buFontTx/>
              <a:buNone/>
            </a:pPr>
            <a:endParaRPr lang="ko-KR" altLang="en-US" sz="2215">
              <a:latin typeface="Arial" charset="0"/>
              <a:ea typeface="Arial" charset="0"/>
            </a:endParaRPr>
          </a:p>
        </p:txBody>
      </p:sp>
      <p:sp>
        <p:nvSpPr>
          <p:cNvPr id="7" name="직사각형 6">
            <a:extLst>
              <a:ext uri="{FF2B5EF4-FFF2-40B4-BE49-F238E27FC236}">
                <a16:creationId xmlns:a16="http://schemas.microsoft.com/office/drawing/2014/main" id="{781F4671-41E3-4E1B-984F-053B577398A3}"/>
              </a:ext>
            </a:extLst>
          </p:cNvPr>
          <p:cNvSpPr>
            <a:spLocks/>
          </p:cNvSpPr>
          <p:nvPr/>
        </p:nvSpPr>
        <p:spPr>
          <a:xfrm>
            <a:off x="5625863" y="1841538"/>
            <a:ext cx="4578462" cy="960519"/>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ko-KR" sz="5500" dirty="0">
                <a:solidFill>
                  <a:schemeClr val="accent1">
                    <a:lumMod val="75000"/>
                  </a:schemeClr>
                </a:solidFill>
                <a:latin typeface="CookieRun Regular"/>
                <a:ea typeface="CookieRun Regular" charset="0"/>
              </a:rPr>
              <a:t>오류해결방법</a:t>
            </a:r>
            <a:endParaRPr lang="ko-KR" altLang="en-US" sz="5535" dirty="0">
              <a:solidFill>
                <a:schemeClr val="accent1">
                  <a:lumMod val="75000"/>
                </a:schemeClr>
              </a:solidFill>
              <a:latin typeface="CookieRun Regular"/>
              <a:ea typeface="CookieRun Regular" charset="0"/>
            </a:endParaRPr>
          </a:p>
        </p:txBody>
      </p:sp>
      <p:sp>
        <p:nvSpPr>
          <p:cNvPr id="10" name="직사각형 9">
            <a:extLst>
              <a:ext uri="{FF2B5EF4-FFF2-40B4-BE49-F238E27FC236}">
                <a16:creationId xmlns:a16="http://schemas.microsoft.com/office/drawing/2014/main" id="{03C29792-001C-4A67-976F-E095A82C5FD5}"/>
              </a:ext>
            </a:extLst>
          </p:cNvPr>
          <p:cNvSpPr>
            <a:spLocks/>
          </p:cNvSpPr>
          <p:nvPr/>
        </p:nvSpPr>
        <p:spPr>
          <a:xfrm>
            <a:off x="1863090" y="3083877"/>
            <a:ext cx="3144520" cy="965905"/>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en-US" sz="5535" dirty="0" err="1">
                <a:solidFill>
                  <a:schemeClr val="accent1">
                    <a:lumMod val="60000"/>
                    <a:lumOff val="40000"/>
                  </a:schemeClr>
                </a:solidFill>
                <a:latin typeface="CookieRun Regular" charset="0"/>
                <a:ea typeface="CookieRun Regular" charset="0"/>
              </a:rPr>
              <a:t>개선할점</a:t>
            </a:r>
            <a:endParaRPr lang="ko-KR" altLang="en-US" sz="5535" dirty="0">
              <a:solidFill>
                <a:schemeClr val="accent1"/>
              </a:solidFill>
              <a:latin typeface="CookieRun Regular"/>
              <a:ea typeface="CookieRun Regular" charset="0"/>
            </a:endParaRPr>
          </a:p>
        </p:txBody>
      </p:sp>
      <p:sp>
        <p:nvSpPr>
          <p:cNvPr id="11" name="도형 2">
            <a:extLst>
              <a:ext uri="{FF2B5EF4-FFF2-40B4-BE49-F238E27FC236}">
                <a16:creationId xmlns:a16="http://schemas.microsoft.com/office/drawing/2014/main" id="{09B778CC-1459-41F5-8DFB-4A61A4DC1707}"/>
              </a:ext>
            </a:extLst>
          </p:cNvPr>
          <p:cNvSpPr>
            <a:spLocks/>
          </p:cNvSpPr>
          <p:nvPr/>
        </p:nvSpPr>
        <p:spPr>
          <a:xfrm>
            <a:off x="5602288" y="4656308"/>
            <a:ext cx="3426460" cy="1037463"/>
          </a:xfrm>
          <a:prstGeom prst="rect">
            <a:avLst/>
          </a:prstGeom>
        </p:spPr>
        <p:txBody>
          <a:bodyPr vert="horz" wrap="square" lIns="112395" tIns="56515" rIns="112395" bIns="56515" numCol="1" anchor="t">
            <a:spAutoFit/>
          </a:bodyPr>
          <a:lstStyle/>
          <a:p>
            <a:pPr marL="0" indent="0" algn="ctr" defTabSz="1125220" eaLnBrk="0" latinLnBrk="0">
              <a:buFontTx/>
              <a:buNone/>
            </a:pPr>
            <a:r>
              <a:rPr lang="ko-KR" altLang="en-US" sz="6000" dirty="0" err="1">
                <a:solidFill>
                  <a:schemeClr val="accent1"/>
                </a:solidFill>
                <a:latin typeface="CookieRun Regular"/>
                <a:ea typeface="CookieRun Regular" charset="0"/>
              </a:rPr>
              <a:t>느낀점</a:t>
            </a:r>
            <a:endParaRPr lang="ko-KR" altLang="en-US" sz="5535" dirty="0">
              <a:solidFill>
                <a:schemeClr val="accent1">
                  <a:lumMod val="60000"/>
                  <a:lumOff val="40000"/>
                </a:schemeClr>
              </a:solidFill>
              <a:latin typeface="CookieRun Regular" charset="0"/>
              <a:ea typeface="CookieRun Regular"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546</Words>
  <Application>Microsoft Office PowerPoint</Application>
  <PresentationFormat>와이드스크린</PresentationFormat>
  <Paragraphs>56</Paragraphs>
  <Slides>10</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CookieRun Regular</vt:lpstr>
      <vt:lpstr>맑은 고딕</vt:lpstr>
      <vt:lpstr>Arial</vt:lpstr>
      <vt:lpstr>Calibri</vt:lpstr>
      <vt:lpstr>Calibri Light</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circle</dc:title>
  <dc:creator>shaki _0909</dc:creator>
  <cp:lastModifiedBy>snow shaki</cp:lastModifiedBy>
  <cp:revision>15</cp:revision>
  <dcterms:modified xsi:type="dcterms:W3CDTF">2020-12-14T00:43:59Z</dcterms:modified>
</cp:coreProperties>
</file>