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69" r:id="rId8"/>
    <p:sldId id="268" r:id="rId9"/>
    <p:sldId id="266" r:id="rId10"/>
    <p:sldId id="265" r:id="rId11"/>
    <p:sldId id="264" r:id="rId12"/>
    <p:sldId id="263" r:id="rId13"/>
    <p:sldId id="262" r:id="rId14"/>
    <p:sldId id="261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3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8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8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7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296E-0BF7-4456-BF3B-6C0CEA9609B0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B913-83CA-4AAC-960C-3DB0FAC40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5"/>
          <p:cNvSpPr txBox="1">
            <a:spLocks/>
          </p:cNvSpPr>
          <p:nvPr/>
        </p:nvSpPr>
        <p:spPr>
          <a:xfrm>
            <a:off x="3776967" y="2783641"/>
            <a:ext cx="4638067" cy="113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3333"/>
              </a:lnSpc>
              <a:spcBef>
                <a:spcPts val="0"/>
              </a:spcBef>
              <a:buSzPct val="25000"/>
            </a:pPr>
            <a:r>
              <a:rPr lang="ko-KR" altLang="en-US" sz="6000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햇</a:t>
            </a:r>
            <a:r>
              <a:rPr lang="en-US" sz="6000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님달님</a:t>
            </a:r>
            <a:endParaRPr lang="en-US" sz="6000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brother Moon and sister Suns</a:t>
            </a:r>
          </a:p>
        </p:txBody>
      </p:sp>
    </p:spTree>
    <p:extLst>
      <p:ext uri="{BB962C8B-B14F-4D97-AF65-F5344CB8AC3E}">
        <p14:creationId xmlns:p14="http://schemas.microsoft.com/office/powerpoint/2010/main" val="31641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기술적요소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452" y="2245895"/>
            <a:ext cx="880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buChar char="-"/>
            </a:pPr>
            <a:r>
              <a:rPr lang="en-US" altLang="ko-KR" dirty="0"/>
              <a:t>MVP </a:t>
            </a:r>
            <a:r>
              <a:rPr lang="en-US" altLang="ko-KR" dirty="0" err="1"/>
              <a:t>패턴을</a:t>
            </a:r>
            <a:r>
              <a:rPr lang="en-US" altLang="ko-KR" dirty="0"/>
              <a:t> </a:t>
            </a:r>
            <a:r>
              <a:rPr lang="en-US" altLang="ko-KR" dirty="0" err="1"/>
              <a:t>이용한</a:t>
            </a:r>
            <a:r>
              <a:rPr lang="en-US" altLang="ko-KR" dirty="0"/>
              <a:t> UI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3D </a:t>
            </a:r>
            <a:r>
              <a:rPr lang="en-US" altLang="ko-KR" dirty="0" err="1"/>
              <a:t>모델링</a:t>
            </a:r>
            <a:r>
              <a:rPr lang="en-US" altLang="ko-KR" dirty="0"/>
              <a:t>, </a:t>
            </a:r>
            <a:r>
              <a:rPr lang="en-US" altLang="ko-KR" dirty="0" err="1"/>
              <a:t>애니메이션</a:t>
            </a:r>
            <a:r>
              <a:rPr lang="en-US" altLang="ko-KR" dirty="0"/>
              <a:t> </a:t>
            </a:r>
            <a:r>
              <a:rPr lang="en-US" altLang="ko-KR" dirty="0" err="1"/>
              <a:t>컨트롤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 err="1"/>
              <a:t>이펙트</a:t>
            </a:r>
            <a:r>
              <a:rPr lang="en-US" altLang="ko-KR" dirty="0"/>
              <a:t> </a:t>
            </a:r>
            <a:r>
              <a:rPr lang="en-US" altLang="ko-KR" dirty="0" err="1"/>
              <a:t>컨트롤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 err="1"/>
              <a:t>쉐이더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FSM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제작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5452" y="2245895"/>
            <a:ext cx="880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buChar char="-"/>
            </a:pPr>
            <a:r>
              <a:rPr lang="ko-KR" altLang="en-US" dirty="0"/>
              <a:t>게임 내 </a:t>
            </a:r>
            <a:r>
              <a:rPr lang="en-US" altLang="ko-KR" dirty="0"/>
              <a:t>UX/UI </a:t>
            </a:r>
            <a:r>
              <a:rPr lang="ko-KR" altLang="en-US" dirty="0"/>
              <a:t>리소스 </a:t>
            </a:r>
            <a:r>
              <a:rPr lang="en-US" altLang="ko-KR" dirty="0" err="1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3D </a:t>
            </a:r>
            <a:r>
              <a:rPr lang="en-US" altLang="ko-KR" dirty="0" err="1"/>
              <a:t>모델링</a:t>
            </a:r>
            <a:r>
              <a:rPr lang="en-US" altLang="ko-KR" dirty="0"/>
              <a:t> </a:t>
            </a:r>
            <a:r>
              <a:rPr lang="ko-KR" altLang="en-US" dirty="0"/>
              <a:t>리소스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 err="1"/>
              <a:t>이펙트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ko-KR" altLang="en-US" dirty="0"/>
              <a:t>애니메이션 구현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ko-KR" altLang="en-US" dirty="0"/>
              <a:t>모바일 상 맵 구현</a:t>
            </a:r>
            <a:endParaRPr lang="en-US" altLang="ko-KR" dirty="0"/>
          </a:p>
          <a:p>
            <a:pPr marL="457200" lvl="0" indent="-228600">
              <a:buChar char="-"/>
            </a:pPr>
            <a:r>
              <a:rPr lang="en-US" altLang="ko-KR" dirty="0"/>
              <a:t>BGM </a:t>
            </a:r>
            <a:r>
              <a:rPr lang="ko-KR" altLang="en-US" dirty="0" smtClean="0"/>
              <a:t>제작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3979" y="465692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기술적요소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타 게임과의 비교</a:t>
            </a:r>
            <a:endParaRPr lang="ko-KR" altLang="en-US" dirty="0"/>
          </a:p>
        </p:txBody>
      </p:sp>
      <p:sp>
        <p:nvSpPr>
          <p:cNvPr id="4" name="Shape 259"/>
          <p:cNvSpPr/>
          <p:nvPr/>
        </p:nvSpPr>
        <p:spPr>
          <a:xfrm>
            <a:off x="7764380" y="4973304"/>
            <a:ext cx="3112168" cy="165372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" name="Shape 260"/>
          <p:cNvSpPr/>
          <p:nvPr/>
        </p:nvSpPr>
        <p:spPr>
          <a:xfrm>
            <a:off x="1171073" y="2961561"/>
            <a:ext cx="3097889" cy="17861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" name="Shape 261"/>
          <p:cNvSpPr/>
          <p:nvPr/>
        </p:nvSpPr>
        <p:spPr>
          <a:xfrm>
            <a:off x="1171073" y="4973304"/>
            <a:ext cx="3097889" cy="16537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262"/>
          <p:cNvSpPr/>
          <p:nvPr/>
        </p:nvSpPr>
        <p:spPr>
          <a:xfrm>
            <a:off x="4576539" y="2961561"/>
            <a:ext cx="2885520" cy="17861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263"/>
          <p:cNvSpPr/>
          <p:nvPr/>
        </p:nvSpPr>
        <p:spPr>
          <a:xfrm>
            <a:off x="7764380" y="2961561"/>
            <a:ext cx="3112168" cy="178610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264"/>
          <p:cNvSpPr/>
          <p:nvPr/>
        </p:nvSpPr>
        <p:spPr>
          <a:xfrm>
            <a:off x="4576538" y="4973304"/>
            <a:ext cx="2885520" cy="165372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265"/>
          <p:cNvSpPr/>
          <p:nvPr/>
        </p:nvSpPr>
        <p:spPr>
          <a:xfrm>
            <a:off x="7764379" y="1106905"/>
            <a:ext cx="3112168" cy="16290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266"/>
          <p:cNvSpPr/>
          <p:nvPr/>
        </p:nvSpPr>
        <p:spPr>
          <a:xfrm>
            <a:off x="4576539" y="1106905"/>
            <a:ext cx="2885520" cy="16290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267"/>
          <p:cNvSpPr/>
          <p:nvPr/>
        </p:nvSpPr>
        <p:spPr>
          <a:xfrm>
            <a:off x="1171073" y="1106905"/>
            <a:ext cx="3097889" cy="162901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32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타 게임과의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" y="1400682"/>
            <a:ext cx="4600608" cy="322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25" y="4754473"/>
            <a:ext cx="2467636" cy="1731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13" y="4754473"/>
            <a:ext cx="2615210" cy="17456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4754473"/>
            <a:ext cx="2671985" cy="1713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65" y="2487881"/>
            <a:ext cx="3644681" cy="2122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32" y="3010895"/>
            <a:ext cx="2632348" cy="14806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23" y="546919"/>
            <a:ext cx="3035600" cy="1707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32" y="784104"/>
            <a:ext cx="2856377" cy="16067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51" y="4868583"/>
            <a:ext cx="2773672" cy="15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91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3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43137" y="637674"/>
            <a:ext cx="3705726" cy="5582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00864" y="898359"/>
            <a:ext cx="23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/>
              <a:t>INDEX</a:t>
            </a:r>
            <a:endParaRPr lang="ko-KR" alt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860758" y="1796719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연구목적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758" y="2319233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게임소개 및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758" y="2841747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게임방법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758" y="3364261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개발환경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758" y="3886775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기술적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758" y="4409289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중점 연구 분야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758" y="4931803"/>
            <a:ext cx="247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타 개임과의 비교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758" y="5454317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개발일정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8657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연구목적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453" y="2213810"/>
            <a:ext cx="8871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유니티를 이용하여 </a:t>
            </a:r>
            <a:r>
              <a:rPr lang="ko-KR" altLang="en-US" sz="2000" dirty="0" err="1"/>
              <a:t>횡스크롤</a:t>
            </a:r>
            <a:r>
              <a:rPr lang="ko-KR" altLang="en-US" sz="2000" dirty="0"/>
              <a:t> </a:t>
            </a:r>
            <a:r>
              <a:rPr lang="en-US" altLang="ko-KR" sz="2000" dirty="0"/>
              <a:t>3D </a:t>
            </a:r>
            <a:r>
              <a:rPr lang="ko-KR" altLang="en-US" sz="2000" dirty="0" smtClean="0"/>
              <a:t>액션 </a:t>
            </a:r>
            <a:r>
              <a:rPr lang="ko-KR" altLang="en-US" sz="2000" dirty="0" err="1" smtClean="0"/>
              <a:t>런닝</a:t>
            </a:r>
            <a:r>
              <a:rPr lang="ko-KR" altLang="en-US" sz="2000" dirty="0" smtClean="0"/>
              <a:t> 게임 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3D </a:t>
            </a:r>
            <a:r>
              <a:rPr lang="ko-KR" altLang="en-US" sz="2000" dirty="0" smtClean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제작</a:t>
            </a:r>
            <a:r>
              <a:rPr lang="en-US" altLang="ko-KR" sz="2000" dirty="0"/>
              <a:t>/</a:t>
            </a:r>
            <a:r>
              <a:rPr lang="ko-KR" altLang="en-US" sz="2000" dirty="0"/>
              <a:t>배치에 대한 연구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3D RPG </a:t>
            </a:r>
            <a:r>
              <a:rPr lang="ko-KR" altLang="en-US" sz="2000" dirty="0"/>
              <a:t>기반 프레임워크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제작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모델링</a:t>
            </a:r>
            <a:r>
              <a:rPr lang="en-US" altLang="ko-KR" sz="2000" dirty="0"/>
              <a:t>/</a:t>
            </a:r>
            <a:r>
              <a:rPr lang="ko-KR" altLang="en-US" sz="2000" dirty="0"/>
              <a:t>애니메이션 능력 향상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err="1"/>
              <a:t>범프</a:t>
            </a:r>
            <a:r>
              <a:rPr lang="ko-KR" altLang="en-US" sz="2000" dirty="0"/>
              <a:t> 매핑을 이용한 </a:t>
            </a:r>
            <a:r>
              <a:rPr lang="ko-KR" altLang="en-US" sz="2000" dirty="0" smtClean="0"/>
              <a:t>텍스처 </a:t>
            </a:r>
            <a:r>
              <a:rPr lang="ko-KR" altLang="en-US" sz="2000" dirty="0" err="1" smtClean="0"/>
              <a:t>랜</a:t>
            </a:r>
            <a:r>
              <a:rPr lang="ko-KR" altLang="en-US" sz="2000" dirty="0" err="1" smtClean="0"/>
              <a:t>더링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게임 상용화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팀 프로젝트에서의 원활한 </a:t>
            </a:r>
            <a:r>
              <a:rPr lang="ko-KR" altLang="en-US" sz="2000" dirty="0" smtClean="0"/>
              <a:t>의사소통 </a:t>
            </a:r>
            <a:r>
              <a:rPr lang="ko-KR" altLang="en-US" sz="2000" dirty="0"/>
              <a:t>능력 배양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9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979" y="1203159"/>
            <a:ext cx="9336506" cy="537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 algn="just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장르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모바일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횡스크롤</a:t>
            </a:r>
            <a:r>
              <a:rPr lang="ko-KR" altLang="en-US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런</a:t>
            </a:r>
            <a:r>
              <a:rPr lang="ko-KR" altLang="en-US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닝</a:t>
            </a:r>
            <a:r>
              <a:rPr lang="ko-KR" altLang="en-US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액션 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RPG</a:t>
            </a:r>
          </a:p>
          <a:p>
            <a:pPr marL="12700" lvl="0" algn="just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시점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3인칭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시점</a:t>
            </a:r>
            <a:endParaRPr lang="en-US" altLang="ko-KR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tang"/>
              <a:sym typeface="Batang"/>
            </a:endParaRPr>
          </a:p>
          <a:p>
            <a:pPr marL="12700" lvl="0" algn="just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거리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3D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MAX상의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1Grid를 1m로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설정</a:t>
            </a:r>
            <a:endParaRPr lang="en-US" altLang="ko-KR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tang"/>
              <a:sym typeface="Batang"/>
            </a:endParaRPr>
          </a:p>
          <a:p>
            <a:pPr marL="12700" marR="356870" lvl="0" algn="just">
              <a:lnSpc>
                <a:spcPct val="209999"/>
              </a:lnSpc>
              <a:spcBef>
                <a:spcPts val="34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게임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내용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간단한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스토리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) :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엄마를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죽인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피해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해와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달이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된 </a:t>
            </a:r>
            <a:r>
              <a:rPr lang="ko-KR" altLang="en-US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햇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님달님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오누이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하지만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대한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증오와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분노로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한을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품어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악귀가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되었다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세상을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괴롭히고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악으로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물들이는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오누이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이에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조상의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죄를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갚고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세상을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구하고자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그들을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말리기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위해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호랑님이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모험을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떠남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</a:t>
            </a:r>
          </a:p>
          <a:p>
            <a:pPr marL="12700" lvl="0" algn="just">
              <a:spcBef>
                <a:spcPts val="259"/>
              </a:spcBef>
              <a:buSzPct val="25000"/>
            </a:pPr>
            <a:r>
              <a:rPr lang="en-US" altLang="ko-KR" sz="28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= Player</a:t>
            </a:r>
          </a:p>
          <a:p>
            <a:pPr marL="12700" marR="5080" lvl="0">
              <a:lnSpc>
                <a:spcPct val="209999"/>
              </a:lnSpc>
              <a:spcBef>
                <a:spcPts val="14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게임진행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: 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캐릭터는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하나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호랑이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캐릭터로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진행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.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NPC들에게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모험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퀘스트를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받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아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임무를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수행하며</a:t>
            </a:r>
            <a:r>
              <a:rPr lang="en-US" altLang="ko-KR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스토리를</a:t>
            </a: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tang"/>
                <a:sym typeface="Batang"/>
              </a:rPr>
              <a:t>진행한다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16" y="1395663"/>
            <a:ext cx="9063789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맵 &gt;</a:t>
            </a: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1 x 100 (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m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)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모바일게임이므로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빠른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진행을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위한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짧은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맵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구성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이내의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짧은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플레이타임으로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타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RPG</a:t>
            </a:r>
            <a:r>
              <a:rPr lang="en-US" altLang="ko-KR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보다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성취감과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플레이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몰입도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향상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 </a:t>
            </a:r>
            <a:r>
              <a:rPr lang="en-US" altLang="ko-KR" dirty="0" err="1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모두가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알고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있는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전래동화를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기반으로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한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외전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스토리로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예외상황에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대한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재미와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기대감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향상</a:t>
            </a:r>
            <a:endParaRPr lang="en-US" altLang="ko-KR" dirty="0">
              <a:solidFill>
                <a:srgbClr val="231F20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1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16" y="1395663"/>
            <a:ext cx="9063789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캐릭터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&gt;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1 (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m 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~ 2.5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endParaRPr lang="en-US" altLang="ko-KR" dirty="0">
              <a:solidFill>
                <a:srgbClr val="231F20"/>
              </a:solidFill>
              <a:latin typeface="Georgia"/>
              <a:ea typeface="Batang"/>
              <a:cs typeface="Batang"/>
              <a:sym typeface="Georgia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상태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달리기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액션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공격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 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점프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제자리 대기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출발 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자동 달리기 기술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유저는 달리는 도중 몬스터를 잡는 등의 미션만을 수행할 수 있도록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1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소개 및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16" y="1395663"/>
            <a:ext cx="9063789" cy="43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몬스터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&gt;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1 (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: m 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~ 2.5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endParaRPr lang="en-US" altLang="ko-KR" dirty="0">
              <a:solidFill>
                <a:srgbClr val="231F20"/>
              </a:solidFill>
              <a:latin typeface="Georgia"/>
              <a:ea typeface="Batang"/>
              <a:cs typeface="Batang"/>
              <a:sym typeface="Georgia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상태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액션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공격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 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제자리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대기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죽음</a:t>
            </a:r>
            <a:endParaRPr lang="en-US" altLang="ko-KR" dirty="0" smtClean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보스 </a:t>
            </a:r>
            <a:r>
              <a:rPr lang="ko-KR" altLang="en-US" dirty="0" err="1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몹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크기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2 (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단위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m )</a:t>
            </a: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~ 2.5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등신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298450" lvl="0" indent="-285750">
              <a:spcBef>
                <a:spcPts val="1700"/>
              </a:spcBef>
              <a:buSzPct val="25000"/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상태 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액션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공격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) / </a:t>
            </a:r>
            <a:r>
              <a:rPr lang="ko-KR" altLang="en-US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제자리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대기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/ </a:t>
            </a:r>
            <a:r>
              <a:rPr lang="ko-KR" altLang="en-US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죽음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46908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개발환경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7031" y="1925053"/>
            <a:ext cx="7267074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유니티</a:t>
            </a: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 3D</a:t>
            </a: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altLang="ko-KR" dirty="0" smtClean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visual </a:t>
            </a: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studio 2015</a:t>
            </a: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smtClean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3d max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218440" lvl="0" indent="-205740">
              <a:spcBef>
                <a:spcPts val="1700"/>
              </a:spcBef>
              <a:buClr>
                <a:srgbClr val="231F20"/>
              </a:buClr>
              <a:buSzPct val="100000"/>
              <a:buFont typeface="Georgia"/>
              <a:buChar char="-"/>
            </a:pPr>
            <a:r>
              <a:rPr lang="en-US" altLang="ko-KR" dirty="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photoshop</a:t>
            </a:r>
          </a:p>
          <a:p>
            <a:pPr marL="218440" lvl="0" indent="-205740">
              <a:spcBef>
                <a:spcPts val="1700"/>
              </a:spcBef>
              <a:buClr>
                <a:srgbClr val="231F20"/>
              </a:buClr>
              <a:buSzPct val="100000"/>
              <a:buFont typeface="Georgia"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zbrush</a:t>
            </a:r>
            <a:endParaRPr lang="en-US" altLang="ko-KR" dirty="0">
              <a:solidFill>
                <a:srgbClr val="231F2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바디페인터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pPr marL="12700" lvl="0">
              <a:spcBef>
                <a:spcPts val="1700"/>
              </a:spcBef>
              <a:buSzPct val="25000"/>
            </a:pPr>
            <a:r>
              <a:rPr lang="en-US" altLang="ko-KR" dirty="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GitHub/ </a:t>
            </a:r>
            <a:r>
              <a:rPr lang="en-US" altLang="ko-KR" dirty="0" err="1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SourceTree</a:t>
            </a:r>
            <a:endParaRPr lang="en-US" altLang="ko-KR" dirty="0">
              <a:solidFill>
                <a:srgbClr val="231F20"/>
              </a:solidFill>
              <a:latin typeface="Batang"/>
              <a:ea typeface="Batang"/>
              <a:cs typeface="Batang"/>
              <a:sym typeface="Batang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4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8968"/>
            <a:ext cx="529389" cy="59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3979" y="465692"/>
            <a:ext cx="442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452" y="2245895"/>
            <a:ext cx="880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기본적으로 플레이어가 자동으로 앞으로 달린다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점프 키를 사용하여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스테이지 중간에 위치하고 있는 장애물을 피할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장애물을 피하여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스테이지 끝 부분에 도달할 경우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어택 존이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어택 존에 진입 시 간단한 미니게임을 통하여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전투를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도착점에 도착할 경우 플레이 방식에 따라 점수를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8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473</Words>
  <Application>Microsoft Office PowerPoint</Application>
  <PresentationFormat>사용자 지정</PresentationFormat>
  <Paragraphs>79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김현지</dc:creator>
  <cp:lastModifiedBy>user</cp:lastModifiedBy>
  <cp:revision>47</cp:revision>
  <dcterms:created xsi:type="dcterms:W3CDTF">2017-01-04T10:35:00Z</dcterms:created>
  <dcterms:modified xsi:type="dcterms:W3CDTF">2017-03-29T05:56:00Z</dcterms:modified>
</cp:coreProperties>
</file>