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70" r:id="rId7"/>
    <p:sldId id="269" r:id="rId8"/>
    <p:sldId id="268" r:id="rId9"/>
    <p:sldId id="266" r:id="rId10"/>
    <p:sldId id="265" r:id="rId11"/>
    <p:sldId id="264" r:id="rId12"/>
    <p:sldId id="263" r:id="rId13"/>
    <p:sldId id="262" r:id="rId14"/>
    <p:sldId id="261" r:id="rId15"/>
    <p:sldId id="271" r:id="rId16"/>
    <p:sldId id="26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1" d="100"/>
          <a:sy n="71" d="100"/>
        </p:scale>
        <p:origin x="-702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296E-0BF7-4456-BF3B-6C0CEA9609B0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B913-83CA-4AAC-960C-3DB0FAC40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47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296E-0BF7-4456-BF3B-6C0CEA9609B0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B913-83CA-4AAC-960C-3DB0FAC40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13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296E-0BF7-4456-BF3B-6C0CEA9609B0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B913-83CA-4AAC-960C-3DB0FAC40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0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296E-0BF7-4456-BF3B-6C0CEA9609B0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B913-83CA-4AAC-960C-3DB0FAC40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99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296E-0BF7-4456-BF3B-6C0CEA9609B0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B913-83CA-4AAC-960C-3DB0FAC40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63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296E-0BF7-4456-BF3B-6C0CEA9609B0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B913-83CA-4AAC-960C-3DB0FAC40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98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296E-0BF7-4456-BF3B-6C0CEA9609B0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B913-83CA-4AAC-960C-3DB0FAC40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12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296E-0BF7-4456-BF3B-6C0CEA9609B0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B913-83CA-4AAC-960C-3DB0FAC40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58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296E-0BF7-4456-BF3B-6C0CEA9609B0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B913-83CA-4AAC-960C-3DB0FAC40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3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296E-0BF7-4456-BF3B-6C0CEA9609B0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B913-83CA-4AAC-960C-3DB0FAC40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47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296E-0BF7-4456-BF3B-6C0CEA9609B0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B913-83CA-4AAC-960C-3DB0FAC40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47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B296E-0BF7-4456-BF3B-6C0CEA9609B0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EB913-83CA-4AAC-960C-3DB0FAC40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55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10" Type="http://schemas.openxmlformats.org/officeDocument/2006/relationships/image" Target="../media/image18.jpg"/><Relationship Id="rId4" Type="http://schemas.openxmlformats.org/officeDocument/2006/relationships/image" Target="../media/image12.jp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5"/>
          <p:cNvSpPr txBox="1">
            <a:spLocks/>
          </p:cNvSpPr>
          <p:nvPr/>
        </p:nvSpPr>
        <p:spPr>
          <a:xfrm>
            <a:off x="3776967" y="2783641"/>
            <a:ext cx="4638067" cy="1130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3333"/>
              </a:lnSpc>
              <a:spcBef>
                <a:spcPts val="0"/>
              </a:spcBef>
              <a:buSzPct val="25000"/>
            </a:pPr>
            <a:r>
              <a:rPr lang="ko-KR" altLang="en-US" sz="6000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햇</a:t>
            </a:r>
            <a:r>
              <a:rPr lang="en-US" sz="6000" dirty="0" err="1" smtClean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님달님</a:t>
            </a:r>
            <a:endParaRPr lang="en-US" sz="6000" dirty="0">
              <a:solidFill>
                <a:srgbClr val="231F20"/>
              </a:solidFill>
              <a:latin typeface="Batang"/>
              <a:ea typeface="Batang"/>
              <a:cs typeface="Batang"/>
              <a:sym typeface="Batang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brother Moon and sister Suns</a:t>
            </a:r>
          </a:p>
        </p:txBody>
      </p:sp>
    </p:spTree>
    <p:extLst>
      <p:ext uri="{BB962C8B-B14F-4D97-AF65-F5344CB8AC3E}">
        <p14:creationId xmlns:p14="http://schemas.microsoft.com/office/powerpoint/2010/main" val="316417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68968"/>
            <a:ext cx="529389" cy="593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3979" y="465692"/>
            <a:ext cx="442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기술적요소</a:t>
            </a:r>
            <a:r>
              <a:rPr lang="en-US" altLang="ko-KR" dirty="0"/>
              <a:t>(</a:t>
            </a:r>
            <a:r>
              <a:rPr lang="ko-KR" altLang="en-US" dirty="0"/>
              <a:t>클라이언트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15452" y="2245895"/>
            <a:ext cx="88071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28600">
              <a:buChar char="-"/>
            </a:pPr>
            <a:r>
              <a:rPr lang="en-US" altLang="ko-KR" dirty="0"/>
              <a:t>MVP </a:t>
            </a:r>
            <a:r>
              <a:rPr lang="en-US" altLang="ko-KR" dirty="0" err="1"/>
              <a:t>패턴을</a:t>
            </a:r>
            <a:r>
              <a:rPr lang="en-US" altLang="ko-KR" dirty="0"/>
              <a:t> </a:t>
            </a:r>
            <a:r>
              <a:rPr lang="en-US" altLang="ko-KR" dirty="0" err="1"/>
              <a:t>이용한</a:t>
            </a:r>
            <a:r>
              <a:rPr lang="en-US" altLang="ko-KR" dirty="0"/>
              <a:t> UI </a:t>
            </a:r>
            <a:r>
              <a:rPr lang="en-US" altLang="ko-KR" dirty="0" err="1"/>
              <a:t>프레임워크</a:t>
            </a:r>
            <a:r>
              <a:rPr lang="en-US" altLang="ko-KR" dirty="0"/>
              <a:t> </a:t>
            </a:r>
            <a:r>
              <a:rPr lang="en-US" altLang="ko-KR" dirty="0" err="1"/>
              <a:t>제작</a:t>
            </a:r>
            <a:endParaRPr lang="en-US" altLang="ko-KR" dirty="0"/>
          </a:p>
          <a:p>
            <a:pPr marL="457200" lvl="0" indent="-228600">
              <a:buChar char="-"/>
            </a:pPr>
            <a:r>
              <a:rPr lang="en-US" altLang="ko-KR" dirty="0"/>
              <a:t>3D </a:t>
            </a:r>
            <a:r>
              <a:rPr lang="en-US" altLang="ko-KR" dirty="0" err="1"/>
              <a:t>모델링</a:t>
            </a:r>
            <a:r>
              <a:rPr lang="en-US" altLang="ko-KR" dirty="0"/>
              <a:t>, </a:t>
            </a:r>
            <a:r>
              <a:rPr lang="en-US" altLang="ko-KR" dirty="0" err="1"/>
              <a:t>애니메이션</a:t>
            </a:r>
            <a:r>
              <a:rPr lang="en-US" altLang="ko-KR" dirty="0"/>
              <a:t> </a:t>
            </a:r>
            <a:r>
              <a:rPr lang="en-US" altLang="ko-KR" dirty="0" err="1"/>
              <a:t>컨트롤</a:t>
            </a:r>
            <a:endParaRPr lang="en-US" altLang="ko-KR" dirty="0"/>
          </a:p>
          <a:p>
            <a:pPr marL="457200" lvl="0" indent="-228600">
              <a:buChar char="-"/>
            </a:pPr>
            <a:r>
              <a:rPr lang="en-US" altLang="ko-KR" dirty="0" err="1"/>
              <a:t>이펙트</a:t>
            </a:r>
            <a:r>
              <a:rPr lang="en-US" altLang="ko-KR" dirty="0"/>
              <a:t> </a:t>
            </a:r>
            <a:r>
              <a:rPr lang="en-US" altLang="ko-KR" dirty="0" err="1"/>
              <a:t>컨트롤</a:t>
            </a:r>
            <a:endParaRPr lang="en-US" altLang="ko-KR" dirty="0"/>
          </a:p>
          <a:p>
            <a:pPr marL="457200" lvl="0" indent="-228600">
              <a:buChar char="-"/>
            </a:pPr>
            <a:r>
              <a:rPr lang="en-US" altLang="ko-KR" dirty="0" err="1"/>
              <a:t>쉐이더</a:t>
            </a:r>
            <a:endParaRPr lang="en-US" altLang="ko-KR" dirty="0"/>
          </a:p>
          <a:p>
            <a:pPr marL="457200" lvl="0" indent="-228600">
              <a:buChar char="-"/>
            </a:pPr>
            <a:r>
              <a:rPr lang="en-US" altLang="ko-KR" dirty="0"/>
              <a:t>FSM </a:t>
            </a:r>
            <a:r>
              <a:rPr lang="en-US" altLang="ko-KR" dirty="0" err="1"/>
              <a:t>프레임워크</a:t>
            </a:r>
            <a:r>
              <a:rPr lang="en-US" altLang="ko-KR" dirty="0"/>
              <a:t> </a:t>
            </a:r>
            <a:r>
              <a:rPr lang="en-US" altLang="ko-KR" dirty="0" err="1"/>
              <a:t>제작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1831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68968"/>
            <a:ext cx="529389" cy="593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15452" y="2245895"/>
            <a:ext cx="88071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28600">
              <a:buChar char="-"/>
            </a:pPr>
            <a:r>
              <a:rPr lang="ko-KR" altLang="en-US" dirty="0"/>
              <a:t>게임 내 </a:t>
            </a:r>
            <a:r>
              <a:rPr lang="en-US" altLang="ko-KR" dirty="0"/>
              <a:t>UX/UI </a:t>
            </a:r>
            <a:r>
              <a:rPr lang="ko-KR" altLang="en-US" dirty="0"/>
              <a:t>리소스 </a:t>
            </a:r>
            <a:r>
              <a:rPr lang="en-US" altLang="ko-KR" dirty="0" err="1"/>
              <a:t>제작</a:t>
            </a:r>
            <a:endParaRPr lang="en-US" altLang="ko-KR" dirty="0"/>
          </a:p>
          <a:p>
            <a:pPr marL="457200" lvl="0" indent="-228600">
              <a:buChar char="-"/>
            </a:pPr>
            <a:r>
              <a:rPr lang="en-US" altLang="ko-KR" dirty="0"/>
              <a:t>3D </a:t>
            </a:r>
            <a:r>
              <a:rPr lang="en-US" altLang="ko-KR" dirty="0" err="1"/>
              <a:t>모델링</a:t>
            </a:r>
            <a:r>
              <a:rPr lang="en-US" altLang="ko-KR" dirty="0"/>
              <a:t> </a:t>
            </a:r>
            <a:r>
              <a:rPr lang="ko-KR" altLang="en-US" dirty="0"/>
              <a:t>리소스</a:t>
            </a:r>
            <a:r>
              <a:rPr lang="en-US" altLang="ko-KR" dirty="0"/>
              <a:t> </a:t>
            </a:r>
            <a:r>
              <a:rPr lang="ko-KR" altLang="en-US" dirty="0"/>
              <a:t>제작</a:t>
            </a:r>
            <a:endParaRPr lang="en-US" altLang="ko-KR" dirty="0"/>
          </a:p>
          <a:p>
            <a:pPr marL="457200" lvl="0" indent="-228600">
              <a:buChar char="-"/>
            </a:pPr>
            <a:r>
              <a:rPr lang="en-US" altLang="ko-KR" dirty="0" err="1"/>
              <a:t>이펙트</a:t>
            </a:r>
            <a:r>
              <a:rPr lang="en-US" altLang="ko-KR" dirty="0"/>
              <a:t> </a:t>
            </a:r>
            <a:r>
              <a:rPr lang="ko-KR" altLang="en-US" dirty="0"/>
              <a:t>제작</a:t>
            </a:r>
            <a:endParaRPr lang="en-US" altLang="ko-KR" dirty="0"/>
          </a:p>
          <a:p>
            <a:pPr marL="457200" lvl="0" indent="-228600">
              <a:buChar char="-"/>
            </a:pPr>
            <a:r>
              <a:rPr lang="ko-KR" altLang="en-US" dirty="0"/>
              <a:t>애니메이션 구현</a:t>
            </a:r>
            <a:endParaRPr lang="en-US" altLang="ko-KR" dirty="0"/>
          </a:p>
          <a:p>
            <a:pPr marL="457200" lvl="0" indent="-228600">
              <a:buChar char="-"/>
            </a:pPr>
            <a:r>
              <a:rPr lang="ko-KR" altLang="en-US" dirty="0"/>
              <a:t>모바일 상 맵 구현</a:t>
            </a:r>
            <a:endParaRPr lang="en-US" altLang="ko-KR" dirty="0"/>
          </a:p>
          <a:p>
            <a:pPr marL="457200" lvl="0" indent="-228600">
              <a:buChar char="-"/>
            </a:pPr>
            <a:r>
              <a:rPr lang="en-US" altLang="ko-KR" dirty="0"/>
              <a:t>BGM </a:t>
            </a:r>
            <a:r>
              <a:rPr lang="ko-KR" altLang="en-US" dirty="0" smtClean="0"/>
              <a:t>제작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53979" y="465692"/>
            <a:ext cx="442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기술적요소</a:t>
            </a:r>
            <a:r>
              <a:rPr lang="en-US" altLang="ko-KR" dirty="0"/>
              <a:t>(</a:t>
            </a:r>
            <a:r>
              <a:rPr lang="ko-KR" altLang="en-US" dirty="0"/>
              <a:t>그래픽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767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68968"/>
            <a:ext cx="529389" cy="593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3979" y="465692"/>
            <a:ext cx="4427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타 게임과의 비교</a:t>
            </a:r>
            <a:endParaRPr lang="ko-KR" altLang="en-US" dirty="0"/>
          </a:p>
        </p:txBody>
      </p:sp>
      <p:sp>
        <p:nvSpPr>
          <p:cNvPr id="4" name="Shape 259"/>
          <p:cNvSpPr/>
          <p:nvPr/>
        </p:nvSpPr>
        <p:spPr>
          <a:xfrm>
            <a:off x="7764380" y="4973304"/>
            <a:ext cx="3112168" cy="165372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5" name="Shape 260"/>
          <p:cNvSpPr/>
          <p:nvPr/>
        </p:nvSpPr>
        <p:spPr>
          <a:xfrm>
            <a:off x="1171073" y="2961561"/>
            <a:ext cx="3097889" cy="17861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6" name="Shape 261"/>
          <p:cNvSpPr/>
          <p:nvPr/>
        </p:nvSpPr>
        <p:spPr>
          <a:xfrm>
            <a:off x="1171073" y="4973304"/>
            <a:ext cx="3097889" cy="165372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7" name="Shape 262"/>
          <p:cNvSpPr/>
          <p:nvPr/>
        </p:nvSpPr>
        <p:spPr>
          <a:xfrm>
            <a:off x="4576539" y="2961561"/>
            <a:ext cx="2885520" cy="178610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8" name="Shape 263"/>
          <p:cNvSpPr/>
          <p:nvPr/>
        </p:nvSpPr>
        <p:spPr>
          <a:xfrm>
            <a:off x="7764380" y="2961561"/>
            <a:ext cx="3112168" cy="178610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9" name="Shape 264"/>
          <p:cNvSpPr/>
          <p:nvPr/>
        </p:nvSpPr>
        <p:spPr>
          <a:xfrm>
            <a:off x="4576538" y="4973304"/>
            <a:ext cx="2885520" cy="165372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0" name="Shape 265"/>
          <p:cNvSpPr/>
          <p:nvPr/>
        </p:nvSpPr>
        <p:spPr>
          <a:xfrm>
            <a:off x="7764379" y="1106905"/>
            <a:ext cx="3112168" cy="162901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1" name="Shape 266"/>
          <p:cNvSpPr/>
          <p:nvPr/>
        </p:nvSpPr>
        <p:spPr>
          <a:xfrm>
            <a:off x="4576539" y="1106905"/>
            <a:ext cx="2885520" cy="1629016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2" name="Shape 267"/>
          <p:cNvSpPr/>
          <p:nvPr/>
        </p:nvSpPr>
        <p:spPr>
          <a:xfrm>
            <a:off x="1171073" y="1106905"/>
            <a:ext cx="3097889" cy="1629016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33286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68968"/>
            <a:ext cx="529389" cy="593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3979" y="465692"/>
            <a:ext cx="4427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타 게임과의 비교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4" y="1400682"/>
            <a:ext cx="4600608" cy="32204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225" y="4754473"/>
            <a:ext cx="2467636" cy="17316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313" y="4754473"/>
            <a:ext cx="2615210" cy="17456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9" y="4754473"/>
            <a:ext cx="2671985" cy="171347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565" y="2487881"/>
            <a:ext cx="3644681" cy="21227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832" y="3010895"/>
            <a:ext cx="2632348" cy="148069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523" y="546919"/>
            <a:ext cx="3035600" cy="17075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832" y="784104"/>
            <a:ext cx="2856377" cy="160671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451" y="4868583"/>
            <a:ext cx="2773672" cy="159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20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68968"/>
            <a:ext cx="529389" cy="593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3979" y="465692"/>
            <a:ext cx="442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 </a:t>
            </a:r>
            <a:r>
              <a:rPr lang="ko-KR" altLang="en-US" dirty="0" err="1" smtClean="0"/>
              <a:t>스크린샷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554" y="962526"/>
            <a:ext cx="8087805" cy="5674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91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68968"/>
            <a:ext cx="529389" cy="593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3979" y="465692"/>
            <a:ext cx="442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 </a:t>
            </a:r>
            <a:r>
              <a:rPr lang="ko-KR" altLang="en-US" dirty="0" err="1" smtClean="0"/>
              <a:t>스크린샷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253" y="962526"/>
            <a:ext cx="8376957" cy="5870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248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68968"/>
            <a:ext cx="529389" cy="593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3979" y="465692"/>
            <a:ext cx="4427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게</a:t>
            </a:r>
            <a:r>
              <a:rPr lang="ko-KR" altLang="en-US" sz="2000" dirty="0" err="1"/>
              <a:t>임</a:t>
            </a:r>
            <a:r>
              <a:rPr lang="ko-KR" altLang="en-US" sz="2000" dirty="0" err="1" smtClean="0"/>
              <a:t>플로우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229" y="975973"/>
            <a:ext cx="8361297" cy="5882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713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43137" y="637674"/>
            <a:ext cx="3705726" cy="55826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900864" y="898359"/>
            <a:ext cx="2390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u="sng" dirty="0"/>
              <a:t>INDEX</a:t>
            </a:r>
            <a:endParaRPr lang="ko-KR" altLang="en-US" sz="36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860758" y="1796719"/>
            <a:ext cx="247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연구목적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0758" y="2319233"/>
            <a:ext cx="247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게임소개 및 특징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0758" y="2841747"/>
            <a:ext cx="247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게임방법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0758" y="3364261"/>
            <a:ext cx="247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개발환경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0758" y="3886775"/>
            <a:ext cx="247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기술적 요소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60758" y="4409289"/>
            <a:ext cx="247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중점 연구 분야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60758" y="4931803"/>
            <a:ext cx="247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타 개임과의 비교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758" y="5454317"/>
            <a:ext cx="2470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개발일정 및 구성원 역할 분담</a:t>
            </a:r>
          </a:p>
        </p:txBody>
      </p:sp>
    </p:spTree>
    <p:extLst>
      <p:ext uri="{BB962C8B-B14F-4D97-AF65-F5344CB8AC3E}">
        <p14:creationId xmlns:p14="http://schemas.microsoft.com/office/powerpoint/2010/main" val="186575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68968"/>
            <a:ext cx="529389" cy="593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3979" y="465692"/>
            <a:ext cx="4427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연구목적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15453" y="2213810"/>
            <a:ext cx="88712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/>
              <a:t>유니티를 이용하여 </a:t>
            </a:r>
            <a:r>
              <a:rPr lang="ko-KR" altLang="en-US" sz="2000" dirty="0" err="1"/>
              <a:t>횡스크롤</a:t>
            </a:r>
            <a:r>
              <a:rPr lang="ko-KR" altLang="en-US" sz="2000" dirty="0"/>
              <a:t> </a:t>
            </a:r>
            <a:r>
              <a:rPr lang="en-US" altLang="ko-KR" sz="2000" dirty="0"/>
              <a:t>3D </a:t>
            </a:r>
            <a:r>
              <a:rPr lang="ko-KR" altLang="en-US" sz="2000" dirty="0" smtClean="0"/>
              <a:t>액션 </a:t>
            </a:r>
            <a:r>
              <a:rPr lang="ko-KR" altLang="en-US" sz="2000" dirty="0" err="1" smtClean="0"/>
              <a:t>런닝</a:t>
            </a:r>
            <a:r>
              <a:rPr lang="ko-KR" altLang="en-US" sz="2000" dirty="0" smtClean="0"/>
              <a:t> 게임 </a:t>
            </a:r>
            <a:r>
              <a:rPr lang="ko-KR" altLang="en-US" sz="2000" dirty="0"/>
              <a:t>제작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2000" dirty="0" smtClean="0"/>
              <a:t>3D </a:t>
            </a:r>
            <a:r>
              <a:rPr lang="ko-KR" altLang="en-US" sz="2000" dirty="0" smtClean="0"/>
              <a:t>캐릭터</a:t>
            </a:r>
            <a:r>
              <a:rPr lang="en-US" altLang="ko-KR" sz="2000" dirty="0"/>
              <a:t>, </a:t>
            </a:r>
            <a:r>
              <a:rPr lang="ko-KR" altLang="en-US" sz="2000" dirty="0" err="1" smtClean="0"/>
              <a:t>맵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제작</a:t>
            </a:r>
            <a:r>
              <a:rPr lang="en-US" altLang="ko-KR" sz="2000" dirty="0"/>
              <a:t>/</a:t>
            </a:r>
            <a:r>
              <a:rPr lang="ko-KR" altLang="en-US" sz="2000" dirty="0"/>
              <a:t>배치에 대한 연구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2000" dirty="0"/>
              <a:t>3D RPG </a:t>
            </a:r>
            <a:r>
              <a:rPr lang="ko-KR" altLang="en-US" sz="2000" dirty="0"/>
              <a:t>기반 프레임워크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제작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모델링</a:t>
            </a:r>
            <a:r>
              <a:rPr lang="en-US" altLang="ko-KR" sz="2000" dirty="0"/>
              <a:t>/</a:t>
            </a:r>
            <a:r>
              <a:rPr lang="ko-KR" altLang="en-US" sz="2000" dirty="0"/>
              <a:t>애니메이션 능력 향상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 err="1"/>
              <a:t>범프</a:t>
            </a:r>
            <a:r>
              <a:rPr lang="ko-KR" altLang="en-US" sz="2000" dirty="0"/>
              <a:t> 매핑을 이용한 </a:t>
            </a:r>
            <a:r>
              <a:rPr lang="ko-KR" altLang="en-US" sz="2000" dirty="0" smtClean="0"/>
              <a:t>텍스처 </a:t>
            </a:r>
            <a:r>
              <a:rPr lang="ko-KR" altLang="en-US" sz="2000" dirty="0" err="1" smtClean="0"/>
              <a:t>랜더링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게임 상용화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팀 프로젝트에서의 원활한 </a:t>
            </a:r>
            <a:r>
              <a:rPr lang="ko-KR" altLang="en-US" sz="2000" dirty="0" smtClean="0"/>
              <a:t>의사소통 </a:t>
            </a:r>
            <a:r>
              <a:rPr lang="ko-KR" altLang="en-US" sz="2000" dirty="0"/>
              <a:t>능력 배양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597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68968"/>
            <a:ext cx="529389" cy="593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3979" y="465692"/>
            <a:ext cx="4427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게임 소개 및 특징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3979" y="1203159"/>
            <a:ext cx="9336506" cy="5370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lvl="0" algn="just">
              <a:buSzPct val="25000"/>
            </a:pP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-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장르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: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모바일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ko-KR" altLang="en-US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횡스크롤</a:t>
            </a:r>
            <a:r>
              <a:rPr lang="ko-KR" altLang="en-US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ko-KR" altLang="en-US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런</a:t>
            </a:r>
            <a:r>
              <a:rPr lang="ko-KR" altLang="en-US" dirty="0" err="1" smtClean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닝</a:t>
            </a:r>
            <a:r>
              <a:rPr lang="ko-KR" altLang="en-US" dirty="0" smtClean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액션 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RPG</a:t>
            </a:r>
          </a:p>
          <a:p>
            <a:pPr marL="12700" lvl="0" algn="just">
              <a:spcBef>
                <a:spcPts val="1700"/>
              </a:spcBef>
              <a:buSzPct val="25000"/>
            </a:pP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-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시점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: 3인칭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시점</a:t>
            </a:r>
            <a:endParaRPr lang="en-US" altLang="ko-KR" dirty="0">
              <a:solidFill>
                <a:srgbClr val="231F2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tang"/>
              <a:sym typeface="Batang"/>
            </a:endParaRPr>
          </a:p>
          <a:p>
            <a:pPr marL="12700" lvl="0" algn="just">
              <a:spcBef>
                <a:spcPts val="1700"/>
              </a:spcBef>
              <a:buSzPct val="25000"/>
            </a:pP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-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거리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단위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: 3D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MAX상의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1Grid를 1m로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설정</a:t>
            </a:r>
            <a:endParaRPr lang="en-US" altLang="ko-KR" dirty="0">
              <a:solidFill>
                <a:srgbClr val="231F2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tang"/>
              <a:sym typeface="Batang"/>
            </a:endParaRPr>
          </a:p>
          <a:p>
            <a:pPr marL="12700" marR="356870" lvl="0" algn="just">
              <a:lnSpc>
                <a:spcPct val="209999"/>
              </a:lnSpc>
              <a:spcBef>
                <a:spcPts val="340"/>
              </a:spcBef>
              <a:buSzPct val="25000"/>
            </a:pP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-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게임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내용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(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간단한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스토리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) :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엄마를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죽인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호랑이를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피해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해와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달이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된 </a:t>
            </a:r>
            <a:r>
              <a:rPr lang="ko-KR" altLang="en-US" dirty="0" err="1" smtClean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햇</a:t>
            </a:r>
            <a:r>
              <a:rPr lang="en-US" altLang="ko-KR" dirty="0" err="1" smtClean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님달님</a:t>
            </a:r>
            <a:r>
              <a:rPr lang="en-US" altLang="ko-KR" dirty="0" smtClean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오누이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,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하지만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호랑이에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대한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증오와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분노로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한을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품어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악귀가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되었다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.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세상을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괴롭히고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악으로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물들이는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오누이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.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이에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조상의</a:t>
            </a:r>
            <a:r>
              <a:rPr lang="en-US" altLang="ko-KR" dirty="0" smtClean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죄를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갚고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,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세상을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구하고자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그들을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말리기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위해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호랑님이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모험을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떠남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.</a:t>
            </a:r>
          </a:p>
          <a:p>
            <a:pPr marL="12700" lvl="0" algn="just">
              <a:spcBef>
                <a:spcPts val="259"/>
              </a:spcBef>
              <a:buSzPct val="25000"/>
            </a:pPr>
            <a:r>
              <a:rPr lang="en-US" altLang="ko-KR" sz="2800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호랑이</a:t>
            </a:r>
            <a:r>
              <a:rPr lang="en-US" altLang="ko-KR" sz="2800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= Player</a:t>
            </a:r>
          </a:p>
          <a:p>
            <a:pPr marL="12700" marR="5080" lvl="0">
              <a:lnSpc>
                <a:spcPct val="209999"/>
              </a:lnSpc>
              <a:spcBef>
                <a:spcPts val="140"/>
              </a:spcBef>
              <a:buSzPct val="25000"/>
            </a:pP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-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게임진행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: </a:t>
            </a:r>
            <a:r>
              <a:rPr lang="en-US" altLang="ko-KR" dirty="0" err="1" smtClean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캐릭터는</a:t>
            </a:r>
            <a:r>
              <a:rPr lang="en-US" altLang="ko-KR" dirty="0" smtClean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하나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,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호랑이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캐릭터로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진행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.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NPC들에게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모험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퀘스트를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ko-KR" altLang="en-US" dirty="0" err="1" smtClean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받</a:t>
            </a:r>
            <a:r>
              <a:rPr lang="en-US" altLang="ko-KR" dirty="0" smtClean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아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임무를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수행하며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스토리를</a:t>
            </a:r>
            <a:r>
              <a:rPr lang="en-US" altLang="ko-KR" dirty="0" smtClean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진행한다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960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68968"/>
            <a:ext cx="529389" cy="593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3979" y="465692"/>
            <a:ext cx="4427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게임 소개 및 특징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116" y="1395663"/>
            <a:ext cx="9063789" cy="290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lvl="0">
              <a:buSzPct val="25000"/>
            </a:pP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&lt; 맵 &gt;</a:t>
            </a:r>
          </a:p>
          <a:p>
            <a:pPr marL="12700" lvl="0">
              <a:spcBef>
                <a:spcPts val="1700"/>
              </a:spcBef>
              <a:buSzPct val="25000"/>
            </a:pP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- </a:t>
            </a:r>
            <a:r>
              <a:rPr lang="en-US" altLang="ko-KR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크기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: 1 x 100 ( </a:t>
            </a:r>
            <a:r>
              <a:rPr lang="en-US" altLang="ko-KR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단위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: m </a:t>
            </a:r>
            <a:r>
              <a:rPr lang="en-US" altLang="ko-KR" dirty="0" smtClean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)</a:t>
            </a:r>
            <a:endParaRPr lang="en-US" altLang="ko-KR" dirty="0">
              <a:solidFill>
                <a:srgbClr val="231F20"/>
              </a:solidFill>
              <a:latin typeface="Batang"/>
              <a:ea typeface="Batang"/>
              <a:cs typeface="Batang"/>
              <a:sym typeface="Batang"/>
            </a:endParaRPr>
          </a:p>
          <a:p>
            <a:pPr marL="12700" lvl="0">
              <a:spcBef>
                <a:spcPts val="1700"/>
              </a:spcBef>
              <a:buSzPct val="25000"/>
            </a:pP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- </a:t>
            </a:r>
            <a:r>
              <a:rPr lang="en-US" altLang="ko-KR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모바일게임이므로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빠른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진행을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위한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짧은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맵 </a:t>
            </a:r>
            <a:r>
              <a:rPr lang="en-US" altLang="ko-KR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구성</a:t>
            </a:r>
            <a:endParaRPr lang="en-US" altLang="ko-KR" dirty="0">
              <a:solidFill>
                <a:srgbClr val="231F20"/>
              </a:solidFill>
              <a:latin typeface="Batang"/>
              <a:ea typeface="Batang"/>
              <a:cs typeface="Batang"/>
              <a:sym typeface="Batang"/>
            </a:endParaRPr>
          </a:p>
          <a:p>
            <a:pPr marL="12700" lvl="0">
              <a:spcBef>
                <a:spcPts val="1700"/>
              </a:spcBef>
              <a:buSzPct val="25000"/>
            </a:pP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- 2</a:t>
            </a: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분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이내의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짧은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플레이타임으로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타 </a:t>
            </a:r>
            <a:r>
              <a:rPr lang="en-US" altLang="ko-KR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RPG</a:t>
            </a:r>
            <a:r>
              <a:rPr lang="en-US" altLang="ko-KR" dirty="0" err="1" smtClean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게임</a:t>
            </a:r>
            <a:r>
              <a:rPr lang="en-US" altLang="ko-KR" dirty="0" smtClean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보다</a:t>
            </a:r>
            <a:r>
              <a:rPr lang="en-US" altLang="ko-KR" dirty="0" smtClean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성취감과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플레이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몰입도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향상</a:t>
            </a:r>
            <a:endParaRPr lang="en-US" altLang="ko-KR" dirty="0">
              <a:solidFill>
                <a:srgbClr val="231F20"/>
              </a:solidFill>
              <a:latin typeface="Batang"/>
              <a:ea typeface="Batang"/>
              <a:cs typeface="Batang"/>
              <a:sym typeface="Batang"/>
            </a:endParaRPr>
          </a:p>
          <a:p>
            <a:pPr marL="12700" lvl="0">
              <a:spcBef>
                <a:spcPts val="1700"/>
              </a:spcBef>
              <a:buSzPct val="25000"/>
            </a:pPr>
            <a:r>
              <a:rPr lang="en-US" altLang="ko-KR" dirty="0" smtClean="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-  </a:t>
            </a:r>
            <a:r>
              <a:rPr lang="en-US" altLang="ko-KR" dirty="0" err="1" smtClean="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모두가</a:t>
            </a:r>
            <a:r>
              <a:rPr lang="en-US" altLang="ko-KR" dirty="0" smtClean="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알고</a:t>
            </a:r>
            <a:r>
              <a:rPr lang="en-US" altLang="ko-KR" dirty="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있는</a:t>
            </a:r>
            <a:r>
              <a:rPr lang="en-US" altLang="ko-KR" dirty="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전래동화를</a:t>
            </a:r>
            <a:r>
              <a:rPr lang="en-US" altLang="ko-KR" dirty="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기반으로</a:t>
            </a:r>
            <a:r>
              <a:rPr lang="en-US" altLang="ko-KR" dirty="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 한 </a:t>
            </a:r>
            <a:r>
              <a:rPr lang="en-US" altLang="ko-KR" dirty="0" err="1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외전</a:t>
            </a:r>
            <a:r>
              <a:rPr lang="en-US" altLang="ko-KR" dirty="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스토리로</a:t>
            </a:r>
            <a:r>
              <a:rPr lang="en-US" altLang="ko-KR" dirty="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altLang="ko-KR" dirty="0" smtClean="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예외상황에</a:t>
            </a:r>
            <a:r>
              <a:rPr lang="en-US" altLang="ko-KR" dirty="0" smtClean="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대한</a:t>
            </a:r>
            <a:r>
              <a:rPr lang="en-US" altLang="ko-KR" dirty="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재미와</a:t>
            </a:r>
            <a:r>
              <a:rPr lang="en-US" altLang="ko-KR" dirty="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기대감</a:t>
            </a:r>
            <a:r>
              <a:rPr lang="en-US" altLang="ko-KR" dirty="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향상</a:t>
            </a:r>
            <a:endParaRPr lang="en-US" altLang="ko-KR" dirty="0">
              <a:solidFill>
                <a:srgbClr val="231F20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10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68968"/>
            <a:ext cx="529389" cy="593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3979" y="465692"/>
            <a:ext cx="4427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게임 소개 및 특징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116" y="1395663"/>
            <a:ext cx="9063789" cy="262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lvl="0">
              <a:buSzPct val="25000"/>
            </a:pP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&lt; </a:t>
            </a: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캐릭터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&gt;</a:t>
            </a:r>
          </a:p>
          <a:p>
            <a:pPr marL="298450" lvl="0" indent="-285750">
              <a:spcBef>
                <a:spcPts val="1700"/>
              </a:spcBef>
              <a:buSzPct val="25000"/>
              <a:buFontTx/>
              <a:buChar char="-"/>
            </a:pPr>
            <a:r>
              <a:rPr lang="en-US" altLang="ko-KR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크기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: 1 ( </a:t>
            </a:r>
            <a:r>
              <a:rPr lang="en-US" altLang="ko-KR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단위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: m )</a:t>
            </a:r>
          </a:p>
          <a:p>
            <a:pPr marL="298450" lvl="0" indent="-285750">
              <a:spcBef>
                <a:spcPts val="1700"/>
              </a:spcBef>
              <a:buSzPct val="25000"/>
              <a:buFontTx/>
              <a:buChar char="-"/>
            </a:pP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2</a:t>
            </a: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등신 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~ 2.5</a:t>
            </a: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등신</a:t>
            </a:r>
            <a:endParaRPr lang="en-US" altLang="ko-KR" dirty="0">
              <a:solidFill>
                <a:srgbClr val="231F20"/>
              </a:solidFill>
              <a:latin typeface="Georgia"/>
              <a:ea typeface="Batang"/>
              <a:cs typeface="Batang"/>
              <a:sym typeface="Georgia"/>
            </a:endParaRPr>
          </a:p>
          <a:p>
            <a:pPr marL="298450" lvl="0" indent="-285750">
              <a:spcBef>
                <a:spcPts val="1700"/>
              </a:spcBef>
              <a:buSzPct val="25000"/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상태 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: </a:t>
            </a: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달리기 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/ </a:t>
            </a: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액션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(</a:t>
            </a: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공격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) / </a:t>
            </a: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점프 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/ </a:t>
            </a: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제자리 대기 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(</a:t>
            </a: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출발 전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)</a:t>
            </a:r>
          </a:p>
          <a:p>
            <a:pPr marL="298450" lvl="0" indent="-285750">
              <a:spcBef>
                <a:spcPts val="1700"/>
              </a:spcBef>
              <a:buSzPct val="25000"/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자동 달리기 기술 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(</a:t>
            </a: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유저는 달리는 도중 몬스터를 잡는 등의 미션만을 수행할 수 있도록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811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68968"/>
            <a:ext cx="529389" cy="593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3979" y="465692"/>
            <a:ext cx="4427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게임 소개 및 특징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116" y="1395663"/>
            <a:ext cx="9063789" cy="432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lvl="0">
              <a:buSzPct val="25000"/>
            </a:pP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&lt; </a:t>
            </a: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몬스터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&gt;</a:t>
            </a:r>
          </a:p>
          <a:p>
            <a:pPr marL="298450" lvl="0" indent="-285750">
              <a:spcBef>
                <a:spcPts val="1700"/>
              </a:spcBef>
              <a:buSzPct val="25000"/>
              <a:buFontTx/>
              <a:buChar char="-"/>
            </a:pPr>
            <a:r>
              <a:rPr lang="en-US" altLang="ko-KR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크기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: 1 ( </a:t>
            </a:r>
            <a:r>
              <a:rPr lang="en-US" altLang="ko-KR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단위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: m )</a:t>
            </a:r>
          </a:p>
          <a:p>
            <a:pPr marL="298450" lvl="0" indent="-285750">
              <a:spcBef>
                <a:spcPts val="1700"/>
              </a:spcBef>
              <a:buSzPct val="25000"/>
              <a:buFontTx/>
              <a:buChar char="-"/>
            </a:pP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2</a:t>
            </a: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등신 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~ 2.5</a:t>
            </a: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등신</a:t>
            </a:r>
            <a:endParaRPr lang="en-US" altLang="ko-KR" dirty="0">
              <a:solidFill>
                <a:srgbClr val="231F20"/>
              </a:solidFill>
              <a:latin typeface="Georgia"/>
              <a:ea typeface="Batang"/>
              <a:cs typeface="Batang"/>
              <a:sym typeface="Georgia"/>
            </a:endParaRPr>
          </a:p>
          <a:p>
            <a:pPr marL="298450" lvl="0" indent="-285750">
              <a:spcBef>
                <a:spcPts val="1700"/>
              </a:spcBef>
              <a:buSzPct val="25000"/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상태 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: </a:t>
            </a: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액션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(</a:t>
            </a: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공격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) / </a:t>
            </a: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제자리 </a:t>
            </a:r>
            <a:r>
              <a:rPr lang="ko-KR" altLang="en-US" dirty="0" smtClean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대기 </a:t>
            </a:r>
            <a:r>
              <a:rPr lang="en-US" altLang="ko-KR" dirty="0" smtClean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/ </a:t>
            </a:r>
            <a:r>
              <a:rPr lang="ko-KR" altLang="en-US" dirty="0" smtClean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죽음</a:t>
            </a:r>
            <a:endParaRPr lang="en-US" altLang="ko-KR" dirty="0" smtClean="0">
              <a:solidFill>
                <a:srgbClr val="231F20"/>
              </a:solidFill>
              <a:latin typeface="Batang"/>
              <a:ea typeface="Batang"/>
              <a:cs typeface="Batang"/>
              <a:sym typeface="Batang"/>
            </a:endParaRPr>
          </a:p>
          <a:p>
            <a:pPr marL="298450" lvl="0" indent="-285750">
              <a:spcBef>
                <a:spcPts val="1700"/>
              </a:spcBef>
              <a:buSzPct val="25000"/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Batang"/>
              <a:ea typeface="Batang"/>
              <a:cs typeface="Batang"/>
              <a:sym typeface="Batang"/>
            </a:endParaRPr>
          </a:p>
          <a:p>
            <a:pPr marL="12700" lvl="0">
              <a:spcBef>
                <a:spcPts val="1700"/>
              </a:spcBef>
              <a:buSzPct val="25000"/>
            </a:pP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&lt; </a:t>
            </a:r>
            <a:r>
              <a:rPr lang="ko-KR" altLang="en-US" dirty="0" smtClean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보스 </a:t>
            </a:r>
            <a:r>
              <a:rPr lang="ko-KR" altLang="en-US" dirty="0" err="1" smtClean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몹</a:t>
            </a:r>
            <a:r>
              <a:rPr lang="en-US" altLang="ko-KR" dirty="0" smtClean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&gt;</a:t>
            </a:r>
          </a:p>
          <a:p>
            <a:pPr marL="298450" lvl="0" indent="-285750">
              <a:spcBef>
                <a:spcPts val="1700"/>
              </a:spcBef>
              <a:buSzPct val="25000"/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크기 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: 2 ( </a:t>
            </a: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단위 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: m )</a:t>
            </a:r>
          </a:p>
          <a:p>
            <a:pPr marL="298450" lvl="0" indent="-285750">
              <a:spcBef>
                <a:spcPts val="1700"/>
              </a:spcBef>
              <a:buSzPct val="25000"/>
              <a:buFontTx/>
              <a:buChar char="-"/>
            </a:pP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2</a:t>
            </a: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등신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~ 2.5</a:t>
            </a: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등신</a:t>
            </a:r>
            <a:endParaRPr lang="en-US" altLang="ko-KR" dirty="0">
              <a:solidFill>
                <a:srgbClr val="231F20"/>
              </a:solidFill>
              <a:latin typeface="Batang"/>
              <a:ea typeface="Batang"/>
              <a:cs typeface="Batang"/>
              <a:sym typeface="Batang"/>
            </a:endParaRPr>
          </a:p>
          <a:p>
            <a:pPr marL="298450" lvl="0" indent="-285750">
              <a:spcBef>
                <a:spcPts val="1700"/>
              </a:spcBef>
              <a:buSzPct val="25000"/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상태 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: </a:t>
            </a: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액션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(</a:t>
            </a: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공격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) / </a:t>
            </a: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제자리 </a:t>
            </a:r>
            <a:r>
              <a:rPr lang="ko-KR" altLang="en-US" dirty="0" smtClean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대기 </a:t>
            </a:r>
            <a:r>
              <a:rPr lang="en-US" altLang="ko-KR" dirty="0" smtClean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/ </a:t>
            </a:r>
            <a:r>
              <a:rPr lang="ko-KR" altLang="en-US" dirty="0" smtClean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죽음</a:t>
            </a:r>
            <a:endParaRPr lang="en-US" altLang="ko-KR" dirty="0">
              <a:solidFill>
                <a:srgbClr val="231F20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</p:spTree>
    <p:extLst>
      <p:ext uri="{BB962C8B-B14F-4D97-AF65-F5344CB8AC3E}">
        <p14:creationId xmlns:p14="http://schemas.microsoft.com/office/powerpoint/2010/main" val="1469086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68968"/>
            <a:ext cx="529389" cy="593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3979" y="465692"/>
            <a:ext cx="4427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개발환경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7031" y="1925053"/>
            <a:ext cx="7267074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lvl="0">
              <a:buSzPct val="25000"/>
            </a:pP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- </a:t>
            </a:r>
            <a:r>
              <a:rPr lang="en-US" altLang="ko-KR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유니티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3D</a:t>
            </a:r>
          </a:p>
          <a:p>
            <a:pPr marL="12700" lvl="0">
              <a:spcBef>
                <a:spcPts val="1700"/>
              </a:spcBef>
              <a:buSzPct val="25000"/>
            </a:pPr>
            <a:r>
              <a:rPr lang="en-US" altLang="ko-KR" dirty="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- </a:t>
            </a:r>
            <a:r>
              <a:rPr lang="en-US" altLang="ko-KR" dirty="0" smtClean="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 visual </a:t>
            </a:r>
            <a:r>
              <a:rPr lang="en-US" altLang="ko-KR" dirty="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studio 2015</a:t>
            </a:r>
          </a:p>
          <a:p>
            <a:pPr marL="12700" lvl="0">
              <a:spcBef>
                <a:spcPts val="1700"/>
              </a:spcBef>
              <a:buSzPct val="25000"/>
            </a:pP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- </a:t>
            </a:r>
            <a:r>
              <a:rPr lang="en-US" altLang="ko-KR" dirty="0" smtClean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3d max</a:t>
            </a:r>
            <a:endParaRPr lang="en-US" altLang="ko-KR" dirty="0">
              <a:solidFill>
                <a:srgbClr val="231F20"/>
              </a:solidFill>
              <a:latin typeface="Batang"/>
              <a:ea typeface="Batang"/>
              <a:cs typeface="Batang"/>
              <a:sym typeface="Batang"/>
            </a:endParaRPr>
          </a:p>
          <a:p>
            <a:pPr marL="218440" lvl="0" indent="-205740">
              <a:spcBef>
                <a:spcPts val="1700"/>
              </a:spcBef>
              <a:buClr>
                <a:srgbClr val="231F20"/>
              </a:buClr>
              <a:buSzPct val="100000"/>
              <a:buFont typeface="Georgia"/>
              <a:buChar char="-"/>
            </a:pPr>
            <a:r>
              <a:rPr lang="en-US" altLang="ko-KR" dirty="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photoshop</a:t>
            </a:r>
          </a:p>
          <a:p>
            <a:pPr marL="218440" lvl="0" indent="-205740">
              <a:spcBef>
                <a:spcPts val="1700"/>
              </a:spcBef>
              <a:buClr>
                <a:srgbClr val="231F20"/>
              </a:buClr>
              <a:buSzPct val="100000"/>
              <a:buFont typeface="Georgia"/>
              <a:buChar char="-"/>
            </a:pPr>
            <a:r>
              <a:rPr lang="en-US" altLang="ko-KR" dirty="0" err="1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zbrush</a:t>
            </a:r>
            <a:endParaRPr lang="en-US" altLang="ko-KR" dirty="0">
              <a:solidFill>
                <a:srgbClr val="231F2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2700" lvl="0">
              <a:spcBef>
                <a:spcPts val="1700"/>
              </a:spcBef>
              <a:buSzPct val="25000"/>
            </a:pP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- </a:t>
            </a:r>
            <a:r>
              <a:rPr lang="en-US" altLang="ko-KR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바디페인터</a:t>
            </a:r>
            <a:endParaRPr lang="en-US" altLang="ko-KR" dirty="0">
              <a:solidFill>
                <a:srgbClr val="231F20"/>
              </a:solidFill>
              <a:latin typeface="Batang"/>
              <a:ea typeface="Batang"/>
              <a:cs typeface="Batang"/>
              <a:sym typeface="Batang"/>
            </a:endParaRPr>
          </a:p>
          <a:p>
            <a:pPr marL="12700" lvl="0">
              <a:spcBef>
                <a:spcPts val="1700"/>
              </a:spcBef>
              <a:buSzPct val="25000"/>
            </a:pP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- GitHub/ </a:t>
            </a:r>
            <a:r>
              <a:rPr lang="en-US" altLang="ko-KR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SourceTree</a:t>
            </a:r>
            <a:endParaRPr lang="en-US" altLang="ko-KR" dirty="0">
              <a:solidFill>
                <a:srgbClr val="231F20"/>
              </a:solidFill>
              <a:latin typeface="Batang"/>
              <a:ea typeface="Batang"/>
              <a:cs typeface="Batang"/>
              <a:sym typeface="Batang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44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68968"/>
            <a:ext cx="529389" cy="593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3979" y="465692"/>
            <a:ext cx="4427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게임방법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15452" y="2245895"/>
            <a:ext cx="88071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smtClean="0"/>
              <a:t>기본적으로 플레이어가 자동으로 앞으로 달린다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점프 키를 사용하여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스테이지 </a:t>
            </a:r>
            <a:r>
              <a:rPr lang="ko-KR" altLang="en-US" dirty="0" smtClean="0"/>
              <a:t>중간중간에 </a:t>
            </a:r>
            <a:r>
              <a:rPr lang="ko-KR" altLang="en-US" dirty="0" smtClean="0"/>
              <a:t>위치하고 있는 장애물을 피할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장애물을 피하여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스테이지 끝 부분에 도달할 경우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어택 존이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어택 존에 진입 시 간단한 미니게임을 통하여 </a:t>
            </a:r>
            <a:r>
              <a:rPr lang="ko-KR" altLang="en-US" dirty="0" err="1" smtClean="0"/>
              <a:t>몬스터와</a:t>
            </a:r>
            <a:r>
              <a:rPr lang="ko-KR" altLang="en-US" dirty="0" smtClean="0"/>
              <a:t> 전투를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도착점에 도착할 경우 플레이 방식에 따라 점수를 얻을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89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476</Words>
  <Application>Microsoft Office PowerPoint</Application>
  <PresentationFormat>사용자 지정</PresentationFormat>
  <Paragraphs>80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김현지</dc:creator>
  <cp:lastModifiedBy>user</cp:lastModifiedBy>
  <cp:revision>49</cp:revision>
  <dcterms:created xsi:type="dcterms:W3CDTF">2017-01-04T10:35:00Z</dcterms:created>
  <dcterms:modified xsi:type="dcterms:W3CDTF">2017-04-04T12:41:49Z</dcterms:modified>
</cp:coreProperties>
</file>