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62850"/>
  <p:notesSz cx="10693400" cy="7562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699" cy="3403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635755" y="7033450"/>
            <a:ext cx="3421887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699247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9905" y="728204"/>
            <a:ext cx="561975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6"/>
                </a:moveTo>
                <a:lnTo>
                  <a:pt x="119915" y="119906"/>
                </a:lnTo>
                <a:lnTo>
                  <a:pt x="119915" y="0"/>
                </a:lnTo>
                <a:lnTo>
                  <a:pt x="0" y="0"/>
                </a:lnTo>
                <a:lnTo>
                  <a:pt x="0" y="1199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635755" y="7033450"/>
            <a:ext cx="3421887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9247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  <a:endParaRPr lang="en-US"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518527"/>
            <a:ext cx="561975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8"/>
                </a:moveTo>
                <a:lnTo>
                  <a:pt x="119918" y="119908"/>
                </a:lnTo>
                <a:lnTo>
                  <a:pt x="119918" y="0"/>
                </a:lnTo>
                <a:lnTo>
                  <a:pt x="0" y="0"/>
                </a:lnTo>
                <a:lnTo>
                  <a:pt x="0" y="11990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330578" y="1878889"/>
            <a:ext cx="8032241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635755" y="7033450"/>
            <a:ext cx="3421887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9247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  <a:endParaRPr lang="en-US"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802004" y="2344483"/>
            <a:ext cx="9089389" cy="158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604009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635755" y="7033450"/>
            <a:ext cx="3421887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699247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  <a:endParaRPr lang="en-US"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34670" y="1739455"/>
            <a:ext cx="4651628" cy="499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5507101" y="1739455"/>
            <a:ext cx="4651628" cy="4991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635755" y="7033450"/>
            <a:ext cx="3421887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699247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  <a:endParaRPr lang="en-US"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30578" y="1878889"/>
            <a:ext cx="8032241" cy="452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635755" y="7033450"/>
            <a:ext cx="3421887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34670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699247" y="7033450"/>
            <a:ext cx="2459481" cy="3781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099533" y="3168141"/>
            <a:ext cx="2493009" cy="1130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3333"/>
              </a:lnSpc>
              <a:spcBef>
                <a:spcPts val="0"/>
              </a:spcBef>
              <a:buSzPct val="25000"/>
              <a:buNone/>
            </a:pPr>
            <a:r>
              <a:rPr lang="en-US" sz="6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해님달님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brother  Moon and      sister Suns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0" y="610222"/>
            <a:ext cx="546099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6"/>
                </a:moveTo>
                <a:lnTo>
                  <a:pt x="119997" y="119906"/>
                </a:lnTo>
                <a:lnTo>
                  <a:pt x="119997" y="0"/>
                </a:lnTo>
                <a:lnTo>
                  <a:pt x="0" y="0"/>
                </a:lnTo>
                <a:lnTo>
                  <a:pt x="0" y="1199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18745" marR="0" lvl="0" indent="-4445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기술적 요소 (클라이언트)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24250" y="1732500"/>
            <a:ext cx="77523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MVP 패턴을 이용한 UI 프레임워크 제작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3D 모델링, 애니메이션 컨트롤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이펙트 컨트롤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쉐이더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FSM 프레임워크 제작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0" y="616572"/>
            <a:ext cx="561975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6"/>
                </a:moveTo>
                <a:lnTo>
                  <a:pt x="119918" y="119906"/>
                </a:lnTo>
                <a:lnTo>
                  <a:pt x="119918" y="0"/>
                </a:lnTo>
                <a:lnTo>
                  <a:pt x="0" y="0"/>
                </a:lnTo>
                <a:lnTo>
                  <a:pt x="0" y="1199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06679" marR="0" lvl="0" indent="-507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기술적 요소 (클라이언트)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0" y="616572"/>
            <a:ext cx="546099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6"/>
                </a:moveTo>
                <a:lnTo>
                  <a:pt x="119997" y="119906"/>
                </a:lnTo>
                <a:lnTo>
                  <a:pt x="119997" y="0"/>
                </a:lnTo>
                <a:lnTo>
                  <a:pt x="0" y="0"/>
                </a:lnTo>
                <a:lnTo>
                  <a:pt x="0" y="1199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타     게임과의 비교</a:t>
            </a:r>
          </a:p>
        </p:txBody>
      </p:sp>
      <p:sp>
        <p:nvSpPr>
          <p:cNvPr id="259" name="Shape 259"/>
          <p:cNvSpPr/>
          <p:nvPr/>
        </p:nvSpPr>
        <p:spPr>
          <a:xfrm>
            <a:off x="7539075" y="5696169"/>
            <a:ext cx="2479204" cy="1383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0" name="Shape 260"/>
          <p:cNvSpPr/>
          <p:nvPr/>
        </p:nvSpPr>
        <p:spPr>
          <a:xfrm>
            <a:off x="357609" y="3688269"/>
            <a:ext cx="2441078" cy="13724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1" name="Shape 261"/>
          <p:cNvSpPr/>
          <p:nvPr/>
        </p:nvSpPr>
        <p:spPr>
          <a:xfrm>
            <a:off x="508483" y="5603046"/>
            <a:ext cx="2798914" cy="15697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2" name="Shape 262"/>
          <p:cNvSpPr/>
          <p:nvPr/>
        </p:nvSpPr>
        <p:spPr>
          <a:xfrm>
            <a:off x="3824541" y="3616451"/>
            <a:ext cx="2622955" cy="14740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3" name="Shape 263"/>
          <p:cNvSpPr/>
          <p:nvPr/>
        </p:nvSpPr>
        <p:spPr>
          <a:xfrm>
            <a:off x="6825893" y="3572242"/>
            <a:ext cx="3410431" cy="191002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4" name="Shape 264"/>
          <p:cNvSpPr/>
          <p:nvPr/>
        </p:nvSpPr>
        <p:spPr>
          <a:xfrm>
            <a:off x="3763073" y="5561062"/>
            <a:ext cx="2956902" cy="165372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5" name="Shape 265"/>
          <p:cNvSpPr/>
          <p:nvPr/>
        </p:nvSpPr>
        <p:spPr>
          <a:xfrm>
            <a:off x="6719989" y="1694663"/>
            <a:ext cx="2898267" cy="16290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6" name="Shape 266"/>
          <p:cNvSpPr/>
          <p:nvPr/>
        </p:nvSpPr>
        <p:spPr>
          <a:xfrm>
            <a:off x="3386403" y="1781238"/>
            <a:ext cx="2636569" cy="147986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7" name="Shape 267"/>
          <p:cNvSpPr/>
          <p:nvPr/>
        </p:nvSpPr>
        <p:spPr>
          <a:xfrm>
            <a:off x="357609" y="1746300"/>
            <a:ext cx="2740037" cy="153625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0" y="721854"/>
            <a:ext cx="556260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6"/>
                </a:moveTo>
                <a:lnTo>
                  <a:pt x="119942" y="119906"/>
                </a:lnTo>
                <a:lnTo>
                  <a:pt x="119942" y="0"/>
                </a:lnTo>
                <a:lnTo>
                  <a:pt x="0" y="0"/>
                </a:lnTo>
                <a:lnTo>
                  <a:pt x="0" y="1199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887636" y="723214"/>
            <a:ext cx="65531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일정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2926650" y="541527"/>
            <a:ext cx="4838700" cy="6476999"/>
          </a:xfrm>
          <a:prstGeom prst="rect">
            <a:avLst/>
          </a:prstGeom>
          <a:noFill/>
          <a:ln w="50800" cap="flat" cmpd="sng">
            <a:solidFill>
              <a:srgbClr val="231F2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398125" rIns="0" bIns="0" anchor="t" anchorCtr="0">
            <a:noAutofit/>
          </a:bodyPr>
          <a:lstStyle/>
          <a:p>
            <a:pPr marL="1443355" marR="0" lvl="0" indent="-82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000" u="sng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  INDEX	</a:t>
            </a:r>
          </a:p>
          <a:p>
            <a:pPr marL="1811654" marR="1805304" lvl="0" indent="-8254" algn="ctr" rtl="0">
              <a:lnSpc>
                <a:spcPct val="175000"/>
              </a:lnSpc>
              <a:spcBef>
                <a:spcPts val="230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연구목적  게임소개 및 특징  게임방법  개발환경  기술적요소  중점연구분야</a:t>
            </a:r>
          </a:p>
          <a:p>
            <a:pPr marL="1265555" marR="1259205" lvl="0" indent="512444" algn="l" rtl="0">
              <a:lnSpc>
                <a:spcPct val="175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타 게임과의 비교  개발일정             및 구성원 역할    분담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55679" y="546100"/>
            <a:ext cx="123952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연구목적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390748" y="2400975"/>
            <a:ext cx="7572600" cy="396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유니티를 이용하여 3D RPG게임 제작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- 3D 캐릭, 맵 제작/배치에 대한 연구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- 3D RPG 기반 프레임워크 제작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* 출시 목적 *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모델링 / 애니메이션 능력 향상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범프 매핑을 이용한 텍스쳐 렌더링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팀 프로젝트에서의 원활한 의사소통 능력 배양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23402" y="619187"/>
            <a:ext cx="924659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52069" marR="0" lvl="0" indent="-1268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 소개 및 특징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330578" y="1878889"/>
            <a:ext cx="7181849" cy="45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장르 : 모바일 RPG</a:t>
            </a:r>
          </a:p>
          <a:p>
            <a:pPr marL="1270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시점 : 3인칭 시점</a:t>
            </a:r>
          </a:p>
          <a:p>
            <a:pPr marL="12700" marR="0" lvl="0" indent="0" algn="just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거리 단위 : 3D       MAX상의            1Grid를    1m로 설정</a:t>
            </a:r>
          </a:p>
          <a:p>
            <a:pPr marL="12700" marR="356870" lvl="0" indent="0" algn="just" rtl="0">
              <a:lnSpc>
                <a:spcPct val="209999"/>
              </a:lnSpc>
              <a:spcBef>
                <a:spcPts val="34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게임 내용(간단한 스토리) : 엄마를 죽인 호랑이를 피해 해와 달이 된 해님달님 오누이, 하지만  호랑이에 대한 증오와 분노로 한을 품어 악귀가 되었다. 세상을 괴롭히고 악으로 물들이는 오누이. 이에  조상의 죄를 갚고,     세상을 구하고자 그들을 말리기 위해 호랑님이 모험을 떠남.</a:t>
            </a:r>
          </a:p>
          <a:p>
            <a:pPr marL="12700" marR="0" lvl="0" indent="0" algn="just" rtl="0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SzPct val="25000"/>
              <a:buNone/>
            </a:pPr>
            <a:r>
              <a:rPr lang="en-US" sz="3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호랑이 = Player</a:t>
            </a:r>
          </a:p>
          <a:p>
            <a:pPr marL="12700" marR="5080" lvl="0" indent="0" algn="l" rtl="0">
              <a:lnSpc>
                <a:spcPct val="209999"/>
              </a:lnSpc>
              <a:spcBef>
                <a:spcPts val="14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게임진행 : 캐릭터는 하나, 호랑이 캐릭터로 진행. NPC들에게 모험 퀘스트를 받아 임무를 수행하며  스토리를 진행한다.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58929" y="520179"/>
            <a:ext cx="249428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 소개 및 특징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326410" y="1798125"/>
            <a:ext cx="6682500" cy="292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 맵              &gt;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크기 : 20  x   200  ( 단위 : m       )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모바일게임이므로 빠른 진행을 위한 짧은 맵                       구성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- 5분 이내의 짧은 플레이타임으로 타 RPG게임보다 성취감과 플레이 몰입도 향상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모두가 알고 있는 전래동화를 기반으로 한 외전 스토리로, 예외상황에 대한 재미와 기대감 향상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6525" y="520179"/>
            <a:ext cx="249428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 소개 및 특징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403971" y="1798116"/>
            <a:ext cx="1021079" cy="3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 플레이어 &gt;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403971" y="2839516"/>
            <a:ext cx="3538854" cy="187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캐릭터의 종류는 1가지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	기본 무기이나 레벨업    별로 높은 등급의 무기 지급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이동속도는	4 m/s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상태   : 제자리       대기 / 뛰기 / 공격 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72820" y="561327"/>
            <a:ext cx="249428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 소개 및 특징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240270" y="1839265"/>
            <a:ext cx="787400" cy="31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&lt;  몬스터 &gt;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240270" y="2880665"/>
            <a:ext cx="4502150" cy="13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맵                     당      몬스터 3종 / 보스몹 1종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	일반                                  몬스터 상태   : 제자리       대기 / 걷기 / 공격 / 뛰기 등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보스 몬스터 상태   : 제자리       대기 / 공격 / 걷기 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25022" y="548627"/>
            <a:ext cx="151891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개발환경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92468" y="2144075"/>
            <a:ext cx="7463400" cy="396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유니티 3D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- visual studio 2015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- 3d   max</a:t>
            </a:r>
          </a:p>
          <a:p>
            <a:pPr marL="218440" marR="0" lvl="0" indent="-20574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231F20"/>
              </a:buClr>
              <a:buSzPct val="100000"/>
              <a:buFont typeface="Georgia"/>
              <a:buChar char="-"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photoshop</a:t>
            </a:r>
          </a:p>
          <a:p>
            <a:pPr marL="218440" marR="0" lvl="0" indent="-20574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231F20"/>
              </a:buClr>
              <a:buSzPct val="100000"/>
              <a:buFont typeface="Georgia"/>
              <a:buChar char="-"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zbrush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바디페인터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1700"/>
              </a:spcBef>
              <a:buSzPct val="25000"/>
              <a:buNone/>
            </a:pPr>
            <a:r>
              <a:rPr lang="en-US" sz="2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- GitHub/ SourceTree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610222"/>
            <a:ext cx="561975" cy="6654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06"/>
                </a:moveTo>
                <a:lnTo>
                  <a:pt x="119918" y="119906"/>
                </a:lnTo>
                <a:lnTo>
                  <a:pt x="119918" y="0"/>
                </a:lnTo>
                <a:lnTo>
                  <a:pt x="0" y="0"/>
                </a:lnTo>
                <a:lnTo>
                  <a:pt x="0" y="1199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58929" y="668629"/>
            <a:ext cx="148844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게임 방법</a:t>
            </a:r>
          </a:p>
        </p:txBody>
      </p:sp>
      <p:sp>
        <p:nvSpPr>
          <p:cNvPr id="95" name="Shape 95"/>
          <p:cNvSpPr/>
          <p:nvPr/>
        </p:nvSpPr>
        <p:spPr>
          <a:xfrm>
            <a:off x="1491475" y="2142108"/>
            <a:ext cx="1390015" cy="605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9" y="0"/>
                </a:lnTo>
                <a:lnTo>
                  <a:pt x="11998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1667713" y="2379650"/>
            <a:ext cx="74294" cy="134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42" y="40052"/>
                </a:moveTo>
                <a:lnTo>
                  <a:pt x="98194" y="79755"/>
                </a:lnTo>
                <a:lnTo>
                  <a:pt x="46422" y="108338"/>
                </a:lnTo>
                <a:lnTo>
                  <a:pt x="4142" y="119796"/>
                </a:lnTo>
                <a:lnTo>
                  <a:pt x="0" y="115925"/>
                </a:lnTo>
                <a:lnTo>
                  <a:pt x="19319" y="110346"/>
                </a:lnTo>
                <a:lnTo>
                  <a:pt x="36999" y="103664"/>
                </a:lnTo>
                <a:lnTo>
                  <a:pt x="80450" y="76479"/>
                </a:lnTo>
                <a:lnTo>
                  <a:pt x="97169" y="43754"/>
                </a:lnTo>
                <a:lnTo>
                  <a:pt x="97169" y="5648"/>
                </a:lnTo>
                <a:lnTo>
                  <a:pt x="8285" y="5648"/>
                </a:lnTo>
                <a:lnTo>
                  <a:pt x="8285" y="0"/>
                </a:lnTo>
                <a:lnTo>
                  <a:pt x="119242" y="0"/>
                </a:lnTo>
                <a:lnTo>
                  <a:pt x="119242" y="40052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7" name="Shape 97"/>
          <p:cNvSpPr/>
          <p:nvPr/>
        </p:nvSpPr>
        <p:spPr>
          <a:xfrm>
            <a:off x="1667306" y="2424189"/>
            <a:ext cx="55244" cy="171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677" y="37419"/>
                </a:moveTo>
                <a:lnTo>
                  <a:pt x="13765" y="116360"/>
                </a:lnTo>
                <a:lnTo>
                  <a:pt x="0" y="40177"/>
                </a:lnTo>
                <a:lnTo>
                  <a:pt x="117821" y="0"/>
                </a:lnTo>
                <a:lnTo>
                  <a:pt x="118677" y="3741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8" name="Shape 98"/>
          <p:cNvSpPr/>
          <p:nvPr/>
        </p:nvSpPr>
        <p:spPr>
          <a:xfrm>
            <a:off x="1765883" y="2361247"/>
            <a:ext cx="52704" cy="174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186" y="1631"/>
                </a:moveTo>
                <a:lnTo>
                  <a:pt x="30186" y="53995"/>
                </a:lnTo>
                <a:lnTo>
                  <a:pt x="88336" y="53995"/>
                </a:lnTo>
                <a:lnTo>
                  <a:pt x="88336" y="0"/>
                </a:lnTo>
                <a:lnTo>
                  <a:pt x="119419" y="0"/>
                </a:lnTo>
                <a:lnTo>
                  <a:pt x="119419" y="119833"/>
                </a:lnTo>
                <a:lnTo>
                  <a:pt x="88336" y="119833"/>
                </a:lnTo>
                <a:lnTo>
                  <a:pt x="88336" y="58350"/>
                </a:lnTo>
                <a:lnTo>
                  <a:pt x="30186" y="58350"/>
                </a:lnTo>
                <a:lnTo>
                  <a:pt x="30186" y="114938"/>
                </a:lnTo>
                <a:lnTo>
                  <a:pt x="0" y="114938"/>
                </a:lnTo>
                <a:lnTo>
                  <a:pt x="0" y="1631"/>
                </a:lnTo>
                <a:lnTo>
                  <a:pt x="30186" y="163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9" name="Shape 99"/>
          <p:cNvSpPr/>
          <p:nvPr/>
        </p:nvSpPr>
        <p:spPr>
          <a:xfrm>
            <a:off x="1877872" y="2369756"/>
            <a:ext cx="108584" cy="857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939" y="0"/>
                </a:moveTo>
                <a:lnTo>
                  <a:pt x="85459" y="0"/>
                </a:lnTo>
                <a:lnTo>
                  <a:pt x="88743" y="1385"/>
                </a:lnTo>
                <a:lnTo>
                  <a:pt x="90792" y="4158"/>
                </a:lnTo>
                <a:lnTo>
                  <a:pt x="92827" y="7111"/>
                </a:lnTo>
                <a:lnTo>
                  <a:pt x="93851" y="12105"/>
                </a:lnTo>
                <a:lnTo>
                  <a:pt x="93851" y="19128"/>
                </a:lnTo>
                <a:lnTo>
                  <a:pt x="93851" y="59856"/>
                </a:lnTo>
                <a:lnTo>
                  <a:pt x="15311" y="59856"/>
                </a:lnTo>
                <a:lnTo>
                  <a:pt x="15311" y="98364"/>
                </a:lnTo>
                <a:lnTo>
                  <a:pt x="15311" y="102612"/>
                </a:lnTo>
                <a:lnTo>
                  <a:pt x="17655" y="105669"/>
                </a:lnTo>
                <a:lnTo>
                  <a:pt x="22314" y="107500"/>
                </a:lnTo>
                <a:lnTo>
                  <a:pt x="26553" y="109172"/>
                </a:lnTo>
                <a:lnTo>
                  <a:pt x="33908" y="110275"/>
                </a:lnTo>
                <a:lnTo>
                  <a:pt x="44406" y="110825"/>
                </a:lnTo>
                <a:lnTo>
                  <a:pt x="54472" y="110499"/>
                </a:lnTo>
                <a:lnTo>
                  <a:pt x="103860" y="99961"/>
                </a:lnTo>
                <a:lnTo>
                  <a:pt x="115943" y="93652"/>
                </a:lnTo>
                <a:lnTo>
                  <a:pt x="119662" y="104461"/>
                </a:lnTo>
                <a:lnTo>
                  <a:pt x="74432" y="117865"/>
                </a:lnTo>
                <a:lnTo>
                  <a:pt x="53652" y="119524"/>
                </a:lnTo>
                <a:lnTo>
                  <a:pt x="43760" y="119412"/>
                </a:lnTo>
                <a:lnTo>
                  <a:pt x="884" y="105385"/>
                </a:lnTo>
                <a:lnTo>
                  <a:pt x="884" y="98364"/>
                </a:lnTo>
                <a:lnTo>
                  <a:pt x="884" y="51253"/>
                </a:lnTo>
                <a:lnTo>
                  <a:pt x="79845" y="51253"/>
                </a:lnTo>
                <a:lnTo>
                  <a:pt x="79845" y="21883"/>
                </a:lnTo>
                <a:lnTo>
                  <a:pt x="79845" y="16177"/>
                </a:lnTo>
                <a:lnTo>
                  <a:pt x="79340" y="12567"/>
                </a:lnTo>
                <a:lnTo>
                  <a:pt x="78314" y="11092"/>
                </a:lnTo>
                <a:lnTo>
                  <a:pt x="77444" y="9616"/>
                </a:lnTo>
                <a:lnTo>
                  <a:pt x="75620" y="8870"/>
                </a:lnTo>
                <a:lnTo>
                  <a:pt x="72841" y="8870"/>
                </a:lnTo>
                <a:lnTo>
                  <a:pt x="0" y="8870"/>
                </a:lnTo>
                <a:lnTo>
                  <a:pt x="0" y="0"/>
                </a:lnTo>
                <a:lnTo>
                  <a:pt x="80939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0" name="Shape 100"/>
          <p:cNvSpPr/>
          <p:nvPr/>
        </p:nvSpPr>
        <p:spPr>
          <a:xfrm>
            <a:off x="2012772" y="2358351"/>
            <a:ext cx="0" cy="107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361"/>
                </a:lnTo>
              </a:path>
            </a:pathLst>
          </a:custGeom>
          <a:noFill/>
          <a:ln w="194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1" name="Shape 101"/>
          <p:cNvSpPr/>
          <p:nvPr/>
        </p:nvSpPr>
        <p:spPr>
          <a:xfrm>
            <a:off x="1891538" y="2476842"/>
            <a:ext cx="128269" cy="596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10" y="52544"/>
                </a:moveTo>
                <a:lnTo>
                  <a:pt x="119810" y="69524"/>
                </a:lnTo>
                <a:lnTo>
                  <a:pt x="118265" y="83975"/>
                </a:lnTo>
                <a:lnTo>
                  <a:pt x="115176" y="95899"/>
                </a:lnTo>
                <a:lnTo>
                  <a:pt x="112705" y="105446"/>
                </a:lnTo>
                <a:lnTo>
                  <a:pt x="109319" y="113439"/>
                </a:lnTo>
                <a:lnTo>
                  <a:pt x="104994" y="119796"/>
                </a:lnTo>
                <a:lnTo>
                  <a:pt x="101477" y="113029"/>
                </a:lnTo>
                <a:lnTo>
                  <a:pt x="103330" y="108230"/>
                </a:lnTo>
                <a:lnTo>
                  <a:pt x="104685" y="102000"/>
                </a:lnTo>
                <a:lnTo>
                  <a:pt x="105552" y="94290"/>
                </a:lnTo>
                <a:lnTo>
                  <a:pt x="106538" y="86094"/>
                </a:lnTo>
                <a:lnTo>
                  <a:pt x="107026" y="75089"/>
                </a:lnTo>
                <a:lnTo>
                  <a:pt x="107026" y="61301"/>
                </a:lnTo>
                <a:lnTo>
                  <a:pt x="107026" y="12740"/>
                </a:lnTo>
                <a:lnTo>
                  <a:pt x="0" y="12740"/>
                </a:lnTo>
                <a:lnTo>
                  <a:pt x="0" y="0"/>
                </a:lnTo>
                <a:lnTo>
                  <a:pt x="119810" y="0"/>
                </a:lnTo>
                <a:lnTo>
                  <a:pt x="119810" y="52544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2" name="Shape 102"/>
          <p:cNvSpPr/>
          <p:nvPr/>
        </p:nvSpPr>
        <p:spPr>
          <a:xfrm>
            <a:off x="2080539" y="2376486"/>
            <a:ext cx="97789" cy="1327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221" y="5729"/>
                </a:moveTo>
                <a:lnTo>
                  <a:pt x="16519" y="5729"/>
                </a:lnTo>
                <a:lnTo>
                  <a:pt x="16519" y="48689"/>
                </a:lnTo>
                <a:lnTo>
                  <a:pt x="83314" y="48689"/>
                </a:lnTo>
                <a:lnTo>
                  <a:pt x="83314" y="54407"/>
                </a:lnTo>
                <a:lnTo>
                  <a:pt x="16519" y="54407"/>
                </a:lnTo>
                <a:lnTo>
                  <a:pt x="16519" y="107024"/>
                </a:lnTo>
                <a:lnTo>
                  <a:pt x="16519" y="109539"/>
                </a:lnTo>
                <a:lnTo>
                  <a:pt x="19683" y="111445"/>
                </a:lnTo>
                <a:lnTo>
                  <a:pt x="25994" y="112754"/>
                </a:lnTo>
                <a:lnTo>
                  <a:pt x="32804" y="114189"/>
                </a:lnTo>
                <a:lnTo>
                  <a:pt x="42420" y="114660"/>
                </a:lnTo>
                <a:lnTo>
                  <a:pt x="54904" y="114189"/>
                </a:lnTo>
                <a:lnTo>
                  <a:pt x="62808" y="113546"/>
                </a:lnTo>
                <a:lnTo>
                  <a:pt x="109948" y="104222"/>
                </a:lnTo>
                <a:lnTo>
                  <a:pt x="115621" y="101833"/>
                </a:lnTo>
                <a:lnTo>
                  <a:pt x="120001" y="108459"/>
                </a:lnTo>
                <a:lnTo>
                  <a:pt x="74693" y="117883"/>
                </a:lnTo>
                <a:lnTo>
                  <a:pt x="40815" y="119564"/>
                </a:lnTo>
                <a:lnTo>
                  <a:pt x="28176" y="119564"/>
                </a:lnTo>
                <a:lnTo>
                  <a:pt x="18467" y="118668"/>
                </a:lnTo>
                <a:lnTo>
                  <a:pt x="11672" y="116876"/>
                </a:lnTo>
                <a:lnTo>
                  <a:pt x="3896" y="114844"/>
                </a:lnTo>
                <a:lnTo>
                  <a:pt x="0" y="111686"/>
                </a:lnTo>
                <a:lnTo>
                  <a:pt x="0" y="107391"/>
                </a:lnTo>
                <a:lnTo>
                  <a:pt x="0" y="0"/>
                </a:lnTo>
                <a:lnTo>
                  <a:pt x="95221" y="0"/>
                </a:lnTo>
                <a:lnTo>
                  <a:pt x="95221" y="572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3" name="Shape 103"/>
          <p:cNvSpPr/>
          <p:nvPr/>
        </p:nvSpPr>
        <p:spPr>
          <a:xfrm>
            <a:off x="2170607" y="2361247"/>
            <a:ext cx="50799" cy="174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738" y="0"/>
                </a:moveTo>
                <a:lnTo>
                  <a:pt x="118738" y="119833"/>
                </a:lnTo>
                <a:lnTo>
                  <a:pt x="86489" y="119833"/>
                </a:lnTo>
                <a:lnTo>
                  <a:pt x="86489" y="52371"/>
                </a:lnTo>
                <a:lnTo>
                  <a:pt x="0" y="52371"/>
                </a:lnTo>
                <a:lnTo>
                  <a:pt x="0" y="48147"/>
                </a:lnTo>
                <a:lnTo>
                  <a:pt x="86489" y="48147"/>
                </a:lnTo>
                <a:lnTo>
                  <a:pt x="86489" y="0"/>
                </a:lnTo>
                <a:lnTo>
                  <a:pt x="118738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4" name="Shape 104"/>
          <p:cNvSpPr/>
          <p:nvPr/>
        </p:nvSpPr>
        <p:spPr>
          <a:xfrm>
            <a:off x="2328798" y="2361908"/>
            <a:ext cx="102235" cy="94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8064" y="23758"/>
                </a:moveTo>
                <a:lnTo>
                  <a:pt x="65888" y="31682"/>
                </a:lnTo>
                <a:lnTo>
                  <a:pt x="63577" y="39124"/>
                </a:lnTo>
                <a:lnTo>
                  <a:pt x="61102" y="46099"/>
                </a:lnTo>
                <a:lnTo>
                  <a:pt x="69387" y="52792"/>
                </a:lnTo>
                <a:lnTo>
                  <a:pt x="108843" y="87805"/>
                </a:lnTo>
                <a:lnTo>
                  <a:pt x="119880" y="98850"/>
                </a:lnTo>
                <a:lnTo>
                  <a:pt x="107105" y="111222"/>
                </a:lnTo>
                <a:lnTo>
                  <a:pt x="103759" y="106184"/>
                </a:lnTo>
                <a:lnTo>
                  <a:pt x="99312" y="100107"/>
                </a:lnTo>
                <a:lnTo>
                  <a:pt x="65685" y="60064"/>
                </a:lnTo>
                <a:lnTo>
                  <a:pt x="58315" y="52042"/>
                </a:lnTo>
                <a:lnTo>
                  <a:pt x="51989" y="63330"/>
                </a:lnTo>
                <a:lnTo>
                  <a:pt x="45351" y="73903"/>
                </a:lnTo>
                <a:lnTo>
                  <a:pt x="11035" y="113239"/>
                </a:lnTo>
                <a:lnTo>
                  <a:pt x="3473" y="119533"/>
                </a:lnTo>
                <a:lnTo>
                  <a:pt x="0" y="115491"/>
                </a:lnTo>
                <a:lnTo>
                  <a:pt x="9705" y="105291"/>
                </a:lnTo>
                <a:lnTo>
                  <a:pt x="18634" y="94168"/>
                </a:lnTo>
                <a:lnTo>
                  <a:pt x="47388" y="36301"/>
                </a:lnTo>
                <a:lnTo>
                  <a:pt x="55527" y="0"/>
                </a:lnTo>
                <a:lnTo>
                  <a:pt x="72252" y="4525"/>
                </a:lnTo>
                <a:lnTo>
                  <a:pt x="71313" y="9905"/>
                </a:lnTo>
                <a:lnTo>
                  <a:pt x="69927" y="16316"/>
                </a:lnTo>
                <a:lnTo>
                  <a:pt x="68064" y="2375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5" name="Shape 105"/>
          <p:cNvSpPr/>
          <p:nvPr/>
        </p:nvSpPr>
        <p:spPr>
          <a:xfrm>
            <a:off x="2423019" y="2357780"/>
            <a:ext cx="57150" cy="1200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279" y="0"/>
                </a:moveTo>
                <a:lnTo>
                  <a:pt x="119279" y="119721"/>
                </a:lnTo>
                <a:lnTo>
                  <a:pt x="90584" y="119721"/>
                </a:lnTo>
                <a:lnTo>
                  <a:pt x="90584" y="46844"/>
                </a:lnTo>
                <a:lnTo>
                  <a:pt x="0" y="46844"/>
                </a:lnTo>
                <a:lnTo>
                  <a:pt x="0" y="40850"/>
                </a:lnTo>
                <a:lnTo>
                  <a:pt x="90584" y="40850"/>
                </a:lnTo>
                <a:lnTo>
                  <a:pt x="90584" y="0"/>
                </a:lnTo>
                <a:lnTo>
                  <a:pt x="119279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6" name="Shape 106"/>
          <p:cNvSpPr/>
          <p:nvPr/>
        </p:nvSpPr>
        <p:spPr>
          <a:xfrm>
            <a:off x="2355518" y="2470391"/>
            <a:ext cx="129539" cy="457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646" y="0"/>
                </a:moveTo>
                <a:lnTo>
                  <a:pt x="12646" y="86067"/>
                </a:lnTo>
                <a:lnTo>
                  <a:pt x="12646" y="92933"/>
                </a:lnTo>
                <a:lnTo>
                  <a:pt x="13317" y="97700"/>
                </a:lnTo>
                <a:lnTo>
                  <a:pt x="14669" y="100332"/>
                </a:lnTo>
                <a:lnTo>
                  <a:pt x="15999" y="102934"/>
                </a:lnTo>
                <a:lnTo>
                  <a:pt x="18328" y="104267"/>
                </a:lnTo>
                <a:lnTo>
                  <a:pt x="21623" y="104267"/>
                </a:lnTo>
                <a:lnTo>
                  <a:pt x="119918" y="104267"/>
                </a:lnTo>
                <a:lnTo>
                  <a:pt x="119918" y="120000"/>
                </a:lnTo>
                <a:lnTo>
                  <a:pt x="12822" y="120000"/>
                </a:lnTo>
                <a:lnTo>
                  <a:pt x="8176" y="120000"/>
                </a:lnTo>
                <a:lnTo>
                  <a:pt x="4822" y="117367"/>
                </a:lnTo>
                <a:lnTo>
                  <a:pt x="2741" y="112133"/>
                </a:lnTo>
                <a:lnTo>
                  <a:pt x="917" y="107535"/>
                </a:lnTo>
                <a:lnTo>
                  <a:pt x="0" y="99700"/>
                </a:lnTo>
                <a:lnTo>
                  <a:pt x="0" y="88534"/>
                </a:lnTo>
                <a:lnTo>
                  <a:pt x="0" y="0"/>
                </a:lnTo>
                <a:lnTo>
                  <a:pt x="12646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1491475" y="2142108"/>
            <a:ext cx="1390015" cy="605154"/>
          </a:xfrm>
          <a:prstGeom prst="rect">
            <a:avLst/>
          </a:pr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65725" rIns="0" bIns="0" anchor="t" anchorCtr="0">
            <a:no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캐릭터 </a:t>
            </a:r>
            <a:r>
              <a:rPr lang="en-US" sz="2250" baseline="300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선택</a:t>
            </a:r>
          </a:p>
        </p:txBody>
      </p:sp>
      <p:sp>
        <p:nvSpPr>
          <p:cNvPr id="108" name="Shape 108"/>
          <p:cNvSpPr/>
          <p:nvPr/>
        </p:nvSpPr>
        <p:spPr>
          <a:xfrm>
            <a:off x="2539376" y="2366772"/>
            <a:ext cx="83819" cy="831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363" y="8389"/>
                </a:moveTo>
                <a:lnTo>
                  <a:pt x="19271" y="8389"/>
                </a:lnTo>
                <a:lnTo>
                  <a:pt x="19271" y="52433"/>
                </a:lnTo>
                <a:lnTo>
                  <a:pt x="89836" y="52433"/>
                </a:lnTo>
                <a:lnTo>
                  <a:pt x="89836" y="61098"/>
                </a:lnTo>
                <a:lnTo>
                  <a:pt x="19271" y="61098"/>
                </a:lnTo>
                <a:lnTo>
                  <a:pt x="19271" y="100542"/>
                </a:lnTo>
                <a:lnTo>
                  <a:pt x="19271" y="104335"/>
                </a:lnTo>
                <a:lnTo>
                  <a:pt x="21908" y="107138"/>
                </a:lnTo>
                <a:lnTo>
                  <a:pt x="27200" y="108934"/>
                </a:lnTo>
                <a:lnTo>
                  <a:pt x="32490" y="110930"/>
                </a:lnTo>
                <a:lnTo>
                  <a:pt x="40527" y="111901"/>
                </a:lnTo>
                <a:lnTo>
                  <a:pt x="51290" y="111901"/>
                </a:lnTo>
                <a:lnTo>
                  <a:pt x="61491" y="111736"/>
                </a:lnTo>
                <a:lnTo>
                  <a:pt x="72272" y="110197"/>
                </a:lnTo>
                <a:lnTo>
                  <a:pt x="83600" y="107302"/>
                </a:lnTo>
                <a:lnTo>
                  <a:pt x="94927" y="104427"/>
                </a:lnTo>
                <a:lnTo>
                  <a:pt x="105510" y="100652"/>
                </a:lnTo>
                <a:lnTo>
                  <a:pt x="115328" y="95962"/>
                </a:lnTo>
                <a:lnTo>
                  <a:pt x="119874" y="105965"/>
                </a:lnTo>
                <a:lnTo>
                  <a:pt x="60291" y="119275"/>
                </a:lnTo>
                <a:lnTo>
                  <a:pt x="50145" y="119694"/>
                </a:lnTo>
                <a:lnTo>
                  <a:pt x="40527" y="119467"/>
                </a:lnTo>
                <a:lnTo>
                  <a:pt x="29762" y="119303"/>
                </a:lnTo>
                <a:lnTo>
                  <a:pt x="20781" y="117764"/>
                </a:lnTo>
                <a:lnTo>
                  <a:pt x="13599" y="114870"/>
                </a:lnTo>
                <a:lnTo>
                  <a:pt x="4544" y="111461"/>
                </a:lnTo>
                <a:lnTo>
                  <a:pt x="0" y="106331"/>
                </a:lnTo>
                <a:lnTo>
                  <a:pt x="0" y="99480"/>
                </a:lnTo>
                <a:lnTo>
                  <a:pt x="0" y="0"/>
                </a:lnTo>
                <a:lnTo>
                  <a:pt x="94363" y="0"/>
                </a:lnTo>
                <a:lnTo>
                  <a:pt x="94363" y="838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2629446" y="2357780"/>
            <a:ext cx="52069" cy="93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554" y="1685"/>
                </a:moveTo>
                <a:lnTo>
                  <a:pt x="30554" y="61733"/>
                </a:lnTo>
                <a:lnTo>
                  <a:pt x="87571" y="61733"/>
                </a:lnTo>
                <a:lnTo>
                  <a:pt x="87571" y="0"/>
                </a:lnTo>
                <a:lnTo>
                  <a:pt x="119064" y="0"/>
                </a:lnTo>
                <a:lnTo>
                  <a:pt x="119064" y="119625"/>
                </a:lnTo>
                <a:lnTo>
                  <a:pt x="87571" y="119625"/>
                </a:lnTo>
                <a:lnTo>
                  <a:pt x="87571" y="69372"/>
                </a:lnTo>
                <a:lnTo>
                  <a:pt x="30554" y="69372"/>
                </a:lnTo>
                <a:lnTo>
                  <a:pt x="30554" y="119625"/>
                </a:lnTo>
                <a:lnTo>
                  <a:pt x="0" y="119625"/>
                </a:lnTo>
                <a:lnTo>
                  <a:pt x="0" y="1685"/>
                </a:lnTo>
                <a:lnTo>
                  <a:pt x="30554" y="168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0" name="Shape 110"/>
          <p:cNvSpPr/>
          <p:nvPr/>
        </p:nvSpPr>
        <p:spPr>
          <a:xfrm>
            <a:off x="2553030" y="2467203"/>
            <a:ext cx="128269" cy="565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22" y="52502"/>
                </a:moveTo>
                <a:lnTo>
                  <a:pt x="119822" y="69491"/>
                </a:lnTo>
                <a:lnTo>
                  <a:pt x="118265" y="83947"/>
                </a:lnTo>
                <a:lnTo>
                  <a:pt x="115188" y="95893"/>
                </a:lnTo>
                <a:lnTo>
                  <a:pt x="112716" y="105412"/>
                </a:lnTo>
                <a:lnTo>
                  <a:pt x="109319" y="113394"/>
                </a:lnTo>
                <a:lnTo>
                  <a:pt x="105006" y="119757"/>
                </a:lnTo>
                <a:lnTo>
                  <a:pt x="101489" y="112990"/>
                </a:lnTo>
                <a:lnTo>
                  <a:pt x="103342" y="108217"/>
                </a:lnTo>
                <a:lnTo>
                  <a:pt x="104697" y="101959"/>
                </a:lnTo>
                <a:lnTo>
                  <a:pt x="105564" y="94275"/>
                </a:lnTo>
                <a:lnTo>
                  <a:pt x="106550" y="86077"/>
                </a:lnTo>
                <a:lnTo>
                  <a:pt x="107038" y="75048"/>
                </a:lnTo>
                <a:lnTo>
                  <a:pt x="107038" y="61267"/>
                </a:lnTo>
                <a:lnTo>
                  <a:pt x="107038" y="12727"/>
                </a:lnTo>
                <a:lnTo>
                  <a:pt x="0" y="12727"/>
                </a:lnTo>
                <a:lnTo>
                  <a:pt x="0" y="0"/>
                </a:lnTo>
                <a:lnTo>
                  <a:pt x="119822" y="0"/>
                </a:lnTo>
                <a:lnTo>
                  <a:pt x="119822" y="52502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1" name="Shape 111"/>
          <p:cNvSpPr/>
          <p:nvPr/>
        </p:nvSpPr>
        <p:spPr>
          <a:xfrm>
            <a:off x="1736269" y="3455178"/>
            <a:ext cx="865505" cy="4425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67" y="0"/>
                </a:moveTo>
                <a:lnTo>
                  <a:pt x="51391" y="548"/>
                </a:lnTo>
                <a:lnTo>
                  <a:pt x="43879" y="1957"/>
                </a:lnTo>
                <a:lnTo>
                  <a:pt x="36629" y="4201"/>
                </a:lnTo>
                <a:lnTo>
                  <a:pt x="29739" y="7257"/>
                </a:lnTo>
                <a:lnTo>
                  <a:pt x="23305" y="11099"/>
                </a:lnTo>
                <a:lnTo>
                  <a:pt x="17425" y="15705"/>
                </a:lnTo>
                <a:lnTo>
                  <a:pt x="12197" y="21051"/>
                </a:lnTo>
                <a:lnTo>
                  <a:pt x="7719" y="27111"/>
                </a:lnTo>
                <a:lnTo>
                  <a:pt x="3619" y="34983"/>
                </a:lnTo>
                <a:lnTo>
                  <a:pt x="0" y="51367"/>
                </a:lnTo>
                <a:lnTo>
                  <a:pt x="386" y="59580"/>
                </a:lnTo>
                <a:lnTo>
                  <a:pt x="5315" y="75300"/>
                </a:lnTo>
                <a:lnTo>
                  <a:pt x="9765" y="82508"/>
                </a:lnTo>
                <a:lnTo>
                  <a:pt x="15476" y="89081"/>
                </a:lnTo>
                <a:lnTo>
                  <a:pt x="22400" y="94871"/>
                </a:lnTo>
                <a:lnTo>
                  <a:pt x="30491" y="99727"/>
                </a:lnTo>
                <a:lnTo>
                  <a:pt x="34978" y="119933"/>
                </a:lnTo>
                <a:lnTo>
                  <a:pt x="52216" y="106159"/>
                </a:lnTo>
                <a:lnTo>
                  <a:pt x="67381" y="106159"/>
                </a:lnTo>
                <a:lnTo>
                  <a:pt x="68189" y="106109"/>
                </a:lnTo>
                <a:lnTo>
                  <a:pt x="75888" y="104701"/>
                </a:lnTo>
                <a:lnTo>
                  <a:pt x="83273" y="102428"/>
                </a:lnTo>
                <a:lnTo>
                  <a:pt x="90250" y="99329"/>
                </a:lnTo>
                <a:lnTo>
                  <a:pt x="96729" y="95446"/>
                </a:lnTo>
                <a:lnTo>
                  <a:pt x="102616" y="90820"/>
                </a:lnTo>
                <a:lnTo>
                  <a:pt x="107818" y="85491"/>
                </a:lnTo>
                <a:lnTo>
                  <a:pt x="112244" y="79501"/>
                </a:lnTo>
                <a:lnTo>
                  <a:pt x="116344" y="71628"/>
                </a:lnTo>
                <a:lnTo>
                  <a:pt x="119963" y="55242"/>
                </a:lnTo>
                <a:lnTo>
                  <a:pt x="119576" y="47029"/>
                </a:lnTo>
                <a:lnTo>
                  <a:pt x="114647" y="31309"/>
                </a:lnTo>
                <a:lnTo>
                  <a:pt x="110197" y="24101"/>
                </a:lnTo>
                <a:lnTo>
                  <a:pt x="104486" y="17527"/>
                </a:lnTo>
                <a:lnTo>
                  <a:pt x="97562" y="11737"/>
                </a:lnTo>
                <a:lnTo>
                  <a:pt x="89470" y="6881"/>
                </a:lnTo>
                <a:lnTo>
                  <a:pt x="82110" y="3751"/>
                </a:lnTo>
                <a:lnTo>
                  <a:pt x="74524" y="1577"/>
                </a:lnTo>
                <a:lnTo>
                  <a:pt x="66811" y="334"/>
                </a:lnTo>
                <a:lnTo>
                  <a:pt x="59067" y="0"/>
                </a:lnTo>
                <a:close/>
              </a:path>
              <a:path w="120000" h="120000" extrusionOk="0">
                <a:moveTo>
                  <a:pt x="67381" y="106159"/>
                </a:moveTo>
                <a:lnTo>
                  <a:pt x="52216" y="106159"/>
                </a:lnTo>
                <a:lnTo>
                  <a:pt x="60267" y="106608"/>
                </a:lnTo>
                <a:lnTo>
                  <a:pt x="67381" y="106159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2" name="Shape 112"/>
          <p:cNvSpPr/>
          <p:nvPr/>
        </p:nvSpPr>
        <p:spPr>
          <a:xfrm>
            <a:off x="1736269" y="3455178"/>
            <a:ext cx="865505" cy="4425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78" y="119933"/>
                </a:moveTo>
                <a:lnTo>
                  <a:pt x="30491" y="99727"/>
                </a:lnTo>
                <a:lnTo>
                  <a:pt x="22400" y="94871"/>
                </a:lnTo>
                <a:lnTo>
                  <a:pt x="15476" y="89081"/>
                </a:lnTo>
                <a:lnTo>
                  <a:pt x="9765" y="82508"/>
                </a:lnTo>
                <a:lnTo>
                  <a:pt x="5315" y="75300"/>
                </a:lnTo>
                <a:lnTo>
                  <a:pt x="386" y="59580"/>
                </a:lnTo>
                <a:lnTo>
                  <a:pt x="0" y="51367"/>
                </a:lnTo>
                <a:lnTo>
                  <a:pt x="1062" y="43118"/>
                </a:lnTo>
                <a:lnTo>
                  <a:pt x="7719" y="27111"/>
                </a:lnTo>
                <a:lnTo>
                  <a:pt x="12197" y="21051"/>
                </a:lnTo>
                <a:lnTo>
                  <a:pt x="17425" y="15705"/>
                </a:lnTo>
                <a:lnTo>
                  <a:pt x="23305" y="11099"/>
                </a:lnTo>
                <a:lnTo>
                  <a:pt x="29739" y="7257"/>
                </a:lnTo>
                <a:lnTo>
                  <a:pt x="36629" y="4201"/>
                </a:lnTo>
                <a:lnTo>
                  <a:pt x="43879" y="1957"/>
                </a:lnTo>
                <a:lnTo>
                  <a:pt x="51391" y="548"/>
                </a:lnTo>
                <a:lnTo>
                  <a:pt x="59067" y="0"/>
                </a:lnTo>
                <a:lnTo>
                  <a:pt x="66811" y="334"/>
                </a:lnTo>
                <a:lnTo>
                  <a:pt x="74524" y="1577"/>
                </a:lnTo>
                <a:lnTo>
                  <a:pt x="82110" y="3751"/>
                </a:lnTo>
                <a:lnTo>
                  <a:pt x="89470" y="6881"/>
                </a:lnTo>
                <a:lnTo>
                  <a:pt x="97562" y="11737"/>
                </a:lnTo>
                <a:lnTo>
                  <a:pt x="104486" y="17527"/>
                </a:lnTo>
                <a:lnTo>
                  <a:pt x="110197" y="24101"/>
                </a:lnTo>
                <a:lnTo>
                  <a:pt x="114647" y="31309"/>
                </a:lnTo>
                <a:lnTo>
                  <a:pt x="119576" y="47029"/>
                </a:lnTo>
                <a:lnTo>
                  <a:pt x="119963" y="55242"/>
                </a:lnTo>
                <a:lnTo>
                  <a:pt x="118901" y="63492"/>
                </a:lnTo>
                <a:lnTo>
                  <a:pt x="112244" y="79501"/>
                </a:lnTo>
                <a:lnTo>
                  <a:pt x="107818" y="85491"/>
                </a:lnTo>
                <a:lnTo>
                  <a:pt x="102616" y="90820"/>
                </a:lnTo>
                <a:lnTo>
                  <a:pt x="96729" y="95446"/>
                </a:lnTo>
                <a:lnTo>
                  <a:pt x="90250" y="99329"/>
                </a:lnTo>
                <a:lnTo>
                  <a:pt x="83273" y="102428"/>
                </a:lnTo>
                <a:lnTo>
                  <a:pt x="75888" y="104701"/>
                </a:lnTo>
                <a:lnTo>
                  <a:pt x="68189" y="106109"/>
                </a:lnTo>
                <a:lnTo>
                  <a:pt x="60267" y="106608"/>
                </a:lnTo>
                <a:lnTo>
                  <a:pt x="52216" y="106159"/>
                </a:lnTo>
                <a:lnTo>
                  <a:pt x="34978" y="119933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1980284" y="3507587"/>
            <a:ext cx="374015" cy="285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020303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</a:p>
        </p:txBody>
      </p:sp>
      <p:sp>
        <p:nvSpPr>
          <p:cNvPr id="114" name="Shape 114"/>
          <p:cNvSpPr/>
          <p:nvPr/>
        </p:nvSpPr>
        <p:spPr>
          <a:xfrm>
            <a:off x="1139204" y="3780028"/>
            <a:ext cx="2048509" cy="878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2" y="0"/>
                </a:moveTo>
                <a:lnTo>
                  <a:pt x="0" y="59974"/>
                </a:lnTo>
                <a:lnTo>
                  <a:pt x="59992" y="119949"/>
                </a:lnTo>
                <a:lnTo>
                  <a:pt x="119985" y="59974"/>
                </a:lnTo>
                <a:lnTo>
                  <a:pt x="59992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5" name="Shape 115"/>
          <p:cNvSpPr/>
          <p:nvPr/>
        </p:nvSpPr>
        <p:spPr>
          <a:xfrm>
            <a:off x="1139204" y="3780028"/>
            <a:ext cx="2048509" cy="878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9974"/>
                </a:moveTo>
                <a:lnTo>
                  <a:pt x="59992" y="0"/>
                </a:lnTo>
                <a:lnTo>
                  <a:pt x="119985" y="59974"/>
                </a:lnTo>
                <a:lnTo>
                  <a:pt x="59992" y="119949"/>
                </a:lnTo>
                <a:lnTo>
                  <a:pt x="0" y="59974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6" name="Shape 116"/>
          <p:cNvSpPr/>
          <p:nvPr/>
        </p:nvSpPr>
        <p:spPr>
          <a:xfrm>
            <a:off x="1823350" y="4158462"/>
            <a:ext cx="64134" cy="1212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05" y="19978"/>
                </a:moveTo>
                <a:lnTo>
                  <a:pt x="101132" y="67501"/>
                </a:lnTo>
                <a:lnTo>
                  <a:pt x="52353" y="102671"/>
                </a:lnTo>
                <a:lnTo>
                  <a:pt x="5536" y="119722"/>
                </a:lnTo>
                <a:lnTo>
                  <a:pt x="0" y="116808"/>
                </a:lnTo>
                <a:lnTo>
                  <a:pt x="22793" y="108262"/>
                </a:lnTo>
                <a:lnTo>
                  <a:pt x="42661" y="98664"/>
                </a:lnTo>
                <a:lnTo>
                  <a:pt x="83733" y="64877"/>
                </a:lnTo>
                <a:lnTo>
                  <a:pt x="96735" y="27731"/>
                </a:lnTo>
                <a:lnTo>
                  <a:pt x="96735" y="5515"/>
                </a:lnTo>
                <a:lnTo>
                  <a:pt x="15943" y="5515"/>
                </a:lnTo>
                <a:lnTo>
                  <a:pt x="15943" y="0"/>
                </a:lnTo>
                <a:lnTo>
                  <a:pt x="118905" y="0"/>
                </a:lnTo>
                <a:lnTo>
                  <a:pt x="118905" y="1997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7" name="Shape 117"/>
          <p:cNvSpPr/>
          <p:nvPr/>
        </p:nvSpPr>
        <p:spPr>
          <a:xfrm>
            <a:off x="1884983" y="4149573"/>
            <a:ext cx="36829" cy="1435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19978"/>
                </a:moveTo>
                <a:lnTo>
                  <a:pt x="81680" y="119978"/>
                </a:lnTo>
                <a:lnTo>
                  <a:pt x="81680" y="56643"/>
                </a:lnTo>
                <a:lnTo>
                  <a:pt x="0" y="56643"/>
                </a:lnTo>
                <a:lnTo>
                  <a:pt x="0" y="51981"/>
                </a:lnTo>
                <a:lnTo>
                  <a:pt x="81680" y="51981"/>
                </a:lnTo>
                <a:lnTo>
                  <a:pt x="81680" y="0"/>
                </a:lnTo>
                <a:lnTo>
                  <a:pt x="119172" y="0"/>
                </a:lnTo>
                <a:lnTo>
                  <a:pt x="119172" y="11997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8" name="Shape 118"/>
          <p:cNvSpPr/>
          <p:nvPr/>
        </p:nvSpPr>
        <p:spPr>
          <a:xfrm>
            <a:off x="1949500" y="4143369"/>
            <a:ext cx="0" cy="158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17"/>
                </a:lnTo>
              </a:path>
            </a:pathLst>
          </a:custGeom>
          <a:noFill/>
          <a:ln w="1710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9" name="Shape 119"/>
          <p:cNvSpPr/>
          <p:nvPr/>
        </p:nvSpPr>
        <p:spPr>
          <a:xfrm>
            <a:off x="2008758" y="4151146"/>
            <a:ext cx="79375" cy="717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236" y="18349"/>
                </a:moveTo>
                <a:lnTo>
                  <a:pt x="110802" y="26995"/>
                </a:lnTo>
                <a:lnTo>
                  <a:pt x="115494" y="36623"/>
                </a:lnTo>
                <a:lnTo>
                  <a:pt x="118311" y="47234"/>
                </a:lnTo>
                <a:lnTo>
                  <a:pt x="119250" y="58831"/>
                </a:lnTo>
                <a:lnTo>
                  <a:pt x="118311" y="70582"/>
                </a:lnTo>
                <a:lnTo>
                  <a:pt x="73091" y="117926"/>
                </a:lnTo>
                <a:lnTo>
                  <a:pt x="59749" y="119108"/>
                </a:lnTo>
                <a:lnTo>
                  <a:pt x="46178" y="117944"/>
                </a:lnTo>
                <a:lnTo>
                  <a:pt x="917" y="70867"/>
                </a:lnTo>
                <a:lnTo>
                  <a:pt x="0" y="59108"/>
                </a:lnTo>
                <a:lnTo>
                  <a:pt x="917" y="47396"/>
                </a:lnTo>
                <a:lnTo>
                  <a:pt x="46178" y="1145"/>
                </a:lnTo>
                <a:lnTo>
                  <a:pt x="59749" y="0"/>
                </a:lnTo>
                <a:lnTo>
                  <a:pt x="72994" y="1145"/>
                </a:lnTo>
                <a:lnTo>
                  <a:pt x="84823" y="4587"/>
                </a:lnTo>
                <a:lnTo>
                  <a:pt x="95235" y="10321"/>
                </a:lnTo>
                <a:lnTo>
                  <a:pt x="104236" y="1834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0" name="Shape 120"/>
          <p:cNvSpPr/>
          <p:nvPr/>
        </p:nvSpPr>
        <p:spPr>
          <a:xfrm>
            <a:off x="2020074" y="4154805"/>
            <a:ext cx="56514" cy="641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426" y="18581"/>
                </a:moveTo>
                <a:lnTo>
                  <a:pt x="4798" y="29441"/>
                </a:lnTo>
                <a:lnTo>
                  <a:pt x="0" y="42890"/>
                </a:lnTo>
                <a:lnTo>
                  <a:pt x="0" y="58977"/>
                </a:lnTo>
                <a:lnTo>
                  <a:pt x="0" y="75253"/>
                </a:lnTo>
                <a:lnTo>
                  <a:pt x="4798" y="89060"/>
                </a:lnTo>
                <a:lnTo>
                  <a:pt x="14426" y="100348"/>
                </a:lnTo>
                <a:lnTo>
                  <a:pt x="25510" y="112942"/>
                </a:lnTo>
                <a:lnTo>
                  <a:pt x="40800" y="119238"/>
                </a:lnTo>
                <a:lnTo>
                  <a:pt x="60269" y="119238"/>
                </a:lnTo>
                <a:lnTo>
                  <a:pt x="78985" y="119238"/>
                </a:lnTo>
                <a:lnTo>
                  <a:pt x="93655" y="112942"/>
                </a:lnTo>
                <a:lnTo>
                  <a:pt x="104253" y="100348"/>
                </a:lnTo>
                <a:lnTo>
                  <a:pt x="113880" y="89060"/>
                </a:lnTo>
                <a:lnTo>
                  <a:pt x="118679" y="75253"/>
                </a:lnTo>
                <a:lnTo>
                  <a:pt x="118679" y="58977"/>
                </a:lnTo>
                <a:lnTo>
                  <a:pt x="118679" y="42890"/>
                </a:lnTo>
                <a:lnTo>
                  <a:pt x="113880" y="29441"/>
                </a:lnTo>
                <a:lnTo>
                  <a:pt x="104253" y="18581"/>
                </a:lnTo>
                <a:lnTo>
                  <a:pt x="93411" y="6200"/>
                </a:lnTo>
                <a:lnTo>
                  <a:pt x="78742" y="0"/>
                </a:lnTo>
                <a:lnTo>
                  <a:pt x="60269" y="0"/>
                </a:lnTo>
                <a:lnTo>
                  <a:pt x="40800" y="0"/>
                </a:lnTo>
                <a:lnTo>
                  <a:pt x="25510" y="6200"/>
                </a:lnTo>
                <a:lnTo>
                  <a:pt x="14426" y="1858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1" name="Shape 121"/>
          <p:cNvSpPr/>
          <p:nvPr/>
        </p:nvSpPr>
        <p:spPr>
          <a:xfrm>
            <a:off x="2126373" y="4143369"/>
            <a:ext cx="0" cy="939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902"/>
                </a:lnTo>
              </a:path>
            </a:pathLst>
          </a:custGeom>
          <a:noFill/>
          <a:ln w="1710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2025815" y="4245178"/>
            <a:ext cx="106680" cy="482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70" y="87913"/>
                </a:moveTo>
                <a:lnTo>
                  <a:pt x="119870" y="98839"/>
                </a:lnTo>
                <a:lnTo>
                  <a:pt x="118371" y="106925"/>
                </a:lnTo>
                <a:lnTo>
                  <a:pt x="115371" y="112135"/>
                </a:lnTo>
                <a:lnTo>
                  <a:pt x="112757" y="116745"/>
                </a:lnTo>
                <a:lnTo>
                  <a:pt x="109170" y="119050"/>
                </a:lnTo>
                <a:lnTo>
                  <a:pt x="104599" y="119050"/>
                </a:lnTo>
                <a:lnTo>
                  <a:pt x="13714" y="119050"/>
                </a:lnTo>
                <a:lnTo>
                  <a:pt x="9013" y="119050"/>
                </a:lnTo>
                <a:lnTo>
                  <a:pt x="5556" y="116305"/>
                </a:lnTo>
                <a:lnTo>
                  <a:pt x="3328" y="110839"/>
                </a:lnTo>
                <a:lnTo>
                  <a:pt x="1113" y="105060"/>
                </a:lnTo>
                <a:lnTo>
                  <a:pt x="0" y="96094"/>
                </a:lnTo>
                <a:lnTo>
                  <a:pt x="0" y="83997"/>
                </a:lnTo>
                <a:lnTo>
                  <a:pt x="0" y="0"/>
                </a:lnTo>
                <a:lnTo>
                  <a:pt x="119870" y="0"/>
                </a:lnTo>
                <a:lnTo>
                  <a:pt x="119870" y="87913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3" name="Shape 123"/>
          <p:cNvSpPr/>
          <p:nvPr/>
        </p:nvSpPr>
        <p:spPr>
          <a:xfrm>
            <a:off x="2037485" y="4250753"/>
            <a:ext cx="83185" cy="36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02662"/>
                </a:lnTo>
                <a:lnTo>
                  <a:pt x="0" y="109863"/>
                </a:lnTo>
                <a:lnTo>
                  <a:pt x="823" y="114786"/>
                </a:lnTo>
                <a:lnTo>
                  <a:pt x="2508" y="117435"/>
                </a:lnTo>
                <a:lnTo>
                  <a:pt x="3847" y="118924"/>
                </a:lnTo>
                <a:lnTo>
                  <a:pt x="6027" y="119713"/>
                </a:lnTo>
                <a:lnTo>
                  <a:pt x="9049" y="119713"/>
                </a:lnTo>
                <a:lnTo>
                  <a:pt x="109776" y="119713"/>
                </a:lnTo>
                <a:lnTo>
                  <a:pt x="112945" y="119713"/>
                </a:lnTo>
                <a:lnTo>
                  <a:pt x="115291" y="118348"/>
                </a:lnTo>
                <a:lnTo>
                  <a:pt x="116793" y="115738"/>
                </a:lnTo>
                <a:lnTo>
                  <a:pt x="118643" y="112346"/>
                </a:lnTo>
                <a:lnTo>
                  <a:pt x="119560" y="106842"/>
                </a:lnTo>
                <a:lnTo>
                  <a:pt x="119560" y="99270"/>
                </a:lnTo>
                <a:lnTo>
                  <a:pt x="119560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4" name="Shape 124"/>
          <p:cNvSpPr/>
          <p:nvPr/>
        </p:nvSpPr>
        <p:spPr>
          <a:xfrm>
            <a:off x="2176575" y="4155148"/>
            <a:ext cx="100329" cy="1200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655" y="20545"/>
                </a:moveTo>
                <a:lnTo>
                  <a:pt x="60394" y="28672"/>
                </a:lnTo>
                <a:lnTo>
                  <a:pt x="59073" y="35758"/>
                </a:lnTo>
                <a:lnTo>
                  <a:pt x="57690" y="41790"/>
                </a:lnTo>
                <a:lnTo>
                  <a:pt x="64744" y="48185"/>
                </a:lnTo>
                <a:lnTo>
                  <a:pt x="98901" y="81914"/>
                </a:lnTo>
                <a:lnTo>
                  <a:pt x="119756" y="105168"/>
                </a:lnTo>
                <a:lnTo>
                  <a:pt x="107878" y="114730"/>
                </a:lnTo>
                <a:lnTo>
                  <a:pt x="102803" y="106989"/>
                </a:lnTo>
                <a:lnTo>
                  <a:pt x="96735" y="98376"/>
                </a:lnTo>
                <a:lnTo>
                  <a:pt x="66694" y="60204"/>
                </a:lnTo>
                <a:lnTo>
                  <a:pt x="55609" y="48406"/>
                </a:lnTo>
                <a:lnTo>
                  <a:pt x="51613" y="58427"/>
                </a:lnTo>
                <a:lnTo>
                  <a:pt x="46912" y="68298"/>
                </a:lnTo>
                <a:lnTo>
                  <a:pt x="19944" y="106557"/>
                </a:lnTo>
                <a:lnTo>
                  <a:pt x="3539" y="119962"/>
                </a:lnTo>
                <a:lnTo>
                  <a:pt x="0" y="116660"/>
                </a:lnTo>
                <a:lnTo>
                  <a:pt x="10098" y="106908"/>
                </a:lnTo>
                <a:lnTo>
                  <a:pt x="19157" y="95763"/>
                </a:lnTo>
                <a:lnTo>
                  <a:pt x="40269" y="53021"/>
                </a:lnTo>
                <a:lnTo>
                  <a:pt x="48318" y="0"/>
                </a:lnTo>
                <a:lnTo>
                  <a:pt x="64146" y="1218"/>
                </a:lnTo>
                <a:lnTo>
                  <a:pt x="63736" y="6094"/>
                </a:lnTo>
                <a:lnTo>
                  <a:pt x="62900" y="12532"/>
                </a:lnTo>
                <a:lnTo>
                  <a:pt x="61655" y="2054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5" name="Shape 125"/>
          <p:cNvSpPr/>
          <p:nvPr/>
        </p:nvSpPr>
        <p:spPr>
          <a:xfrm>
            <a:off x="2303258" y="4143369"/>
            <a:ext cx="0" cy="158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17"/>
                </a:lnTo>
              </a:path>
            </a:pathLst>
          </a:custGeom>
          <a:noFill/>
          <a:ln w="1710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1798447" y="4108817"/>
            <a:ext cx="732790" cy="21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게임시작</a:t>
            </a:r>
          </a:p>
        </p:txBody>
      </p:sp>
      <p:sp>
        <p:nvSpPr>
          <p:cNvPr id="127" name="Shape 127"/>
          <p:cNvSpPr/>
          <p:nvPr/>
        </p:nvSpPr>
        <p:spPr>
          <a:xfrm>
            <a:off x="2352902" y="4154805"/>
            <a:ext cx="100329" cy="749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02" y="8643"/>
                </a:moveTo>
                <a:lnTo>
                  <a:pt x="72880" y="8643"/>
                </a:lnTo>
                <a:lnTo>
                  <a:pt x="72318" y="12000"/>
                </a:lnTo>
                <a:lnTo>
                  <a:pt x="71224" y="17104"/>
                </a:lnTo>
                <a:lnTo>
                  <a:pt x="69554" y="23979"/>
                </a:lnTo>
                <a:lnTo>
                  <a:pt x="68171" y="29938"/>
                </a:lnTo>
                <a:lnTo>
                  <a:pt x="66774" y="35409"/>
                </a:lnTo>
                <a:lnTo>
                  <a:pt x="65376" y="40433"/>
                </a:lnTo>
                <a:lnTo>
                  <a:pt x="72269" y="46516"/>
                </a:lnTo>
                <a:lnTo>
                  <a:pt x="79185" y="52774"/>
                </a:lnTo>
                <a:lnTo>
                  <a:pt x="119741" y="92583"/>
                </a:lnTo>
                <a:lnTo>
                  <a:pt x="110172" y="107919"/>
                </a:lnTo>
                <a:lnTo>
                  <a:pt x="104820" y="100040"/>
                </a:lnTo>
                <a:lnTo>
                  <a:pt x="99181" y="92024"/>
                </a:lnTo>
                <a:lnTo>
                  <a:pt x="62886" y="46291"/>
                </a:lnTo>
                <a:lnTo>
                  <a:pt x="57690" y="57046"/>
                </a:lnTo>
                <a:lnTo>
                  <a:pt x="51692" y="67556"/>
                </a:lnTo>
                <a:lnTo>
                  <a:pt x="11302" y="113151"/>
                </a:lnTo>
                <a:lnTo>
                  <a:pt x="2490" y="119085"/>
                </a:lnTo>
                <a:lnTo>
                  <a:pt x="0" y="114325"/>
                </a:lnTo>
                <a:lnTo>
                  <a:pt x="9640" y="105302"/>
                </a:lnTo>
                <a:lnTo>
                  <a:pt x="18787" y="94952"/>
                </a:lnTo>
                <a:lnTo>
                  <a:pt x="49972" y="39389"/>
                </a:lnTo>
                <a:lnTo>
                  <a:pt x="57265" y="8643"/>
                </a:lnTo>
                <a:lnTo>
                  <a:pt x="8323" y="8643"/>
                </a:lnTo>
                <a:lnTo>
                  <a:pt x="8323" y="0"/>
                </a:lnTo>
                <a:lnTo>
                  <a:pt x="116202" y="0"/>
                </a:lnTo>
                <a:lnTo>
                  <a:pt x="116202" y="8643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8" name="Shape 128"/>
          <p:cNvSpPr/>
          <p:nvPr/>
        </p:nvSpPr>
        <p:spPr>
          <a:xfrm>
            <a:off x="2472524" y="4145914"/>
            <a:ext cx="36829" cy="882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144" y="0"/>
                </a:moveTo>
                <a:lnTo>
                  <a:pt x="39144" y="62504"/>
                </a:lnTo>
                <a:lnTo>
                  <a:pt x="118592" y="62504"/>
                </a:lnTo>
                <a:lnTo>
                  <a:pt x="118592" y="69841"/>
                </a:lnTo>
                <a:lnTo>
                  <a:pt x="39144" y="69841"/>
                </a:lnTo>
                <a:lnTo>
                  <a:pt x="39144" y="119793"/>
                </a:lnTo>
                <a:lnTo>
                  <a:pt x="0" y="119793"/>
                </a:lnTo>
                <a:lnTo>
                  <a:pt x="0" y="0"/>
                </a:lnTo>
                <a:lnTo>
                  <a:pt x="39144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9" name="Shape 129"/>
          <p:cNvSpPr/>
          <p:nvPr/>
        </p:nvSpPr>
        <p:spPr>
          <a:xfrm>
            <a:off x="2371876" y="4247617"/>
            <a:ext cx="113029" cy="527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08" y="52308"/>
                </a:moveTo>
                <a:lnTo>
                  <a:pt x="119608" y="69223"/>
                </a:lnTo>
                <a:lnTo>
                  <a:pt x="118070" y="83624"/>
                </a:lnTo>
                <a:lnTo>
                  <a:pt x="114983" y="95566"/>
                </a:lnTo>
                <a:lnTo>
                  <a:pt x="112516" y="105079"/>
                </a:lnTo>
                <a:lnTo>
                  <a:pt x="109118" y="112973"/>
                </a:lnTo>
                <a:lnTo>
                  <a:pt x="104817" y="119335"/>
                </a:lnTo>
                <a:lnTo>
                  <a:pt x="101298" y="112570"/>
                </a:lnTo>
                <a:lnTo>
                  <a:pt x="103158" y="107827"/>
                </a:lnTo>
                <a:lnTo>
                  <a:pt x="104507" y="101609"/>
                </a:lnTo>
                <a:lnTo>
                  <a:pt x="105370" y="93977"/>
                </a:lnTo>
                <a:lnTo>
                  <a:pt x="106354" y="85792"/>
                </a:lnTo>
                <a:lnTo>
                  <a:pt x="106853" y="74804"/>
                </a:lnTo>
                <a:lnTo>
                  <a:pt x="106853" y="61040"/>
                </a:lnTo>
                <a:lnTo>
                  <a:pt x="106853" y="12663"/>
                </a:lnTo>
                <a:lnTo>
                  <a:pt x="0" y="12663"/>
                </a:lnTo>
                <a:lnTo>
                  <a:pt x="0" y="0"/>
                </a:lnTo>
                <a:lnTo>
                  <a:pt x="119608" y="0"/>
                </a:lnTo>
                <a:lnTo>
                  <a:pt x="119608" y="5230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1701421" y="4437551"/>
            <a:ext cx="865505" cy="4406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67" y="0"/>
                </a:moveTo>
                <a:lnTo>
                  <a:pt x="51391" y="548"/>
                </a:lnTo>
                <a:lnTo>
                  <a:pt x="43879" y="1958"/>
                </a:lnTo>
                <a:lnTo>
                  <a:pt x="36629" y="4203"/>
                </a:lnTo>
                <a:lnTo>
                  <a:pt x="29739" y="7260"/>
                </a:lnTo>
                <a:lnTo>
                  <a:pt x="23305" y="11104"/>
                </a:lnTo>
                <a:lnTo>
                  <a:pt x="17425" y="15712"/>
                </a:lnTo>
                <a:lnTo>
                  <a:pt x="12197" y="21058"/>
                </a:lnTo>
                <a:lnTo>
                  <a:pt x="7719" y="27120"/>
                </a:lnTo>
                <a:lnTo>
                  <a:pt x="3619" y="34998"/>
                </a:lnTo>
                <a:lnTo>
                  <a:pt x="0" y="51391"/>
                </a:lnTo>
                <a:lnTo>
                  <a:pt x="386" y="59608"/>
                </a:lnTo>
                <a:lnTo>
                  <a:pt x="5315" y="75334"/>
                </a:lnTo>
                <a:lnTo>
                  <a:pt x="9765" y="82544"/>
                </a:lnTo>
                <a:lnTo>
                  <a:pt x="15476" y="89120"/>
                </a:lnTo>
                <a:lnTo>
                  <a:pt x="22400" y="94912"/>
                </a:lnTo>
                <a:lnTo>
                  <a:pt x="30491" y="99771"/>
                </a:lnTo>
                <a:lnTo>
                  <a:pt x="34978" y="119988"/>
                </a:lnTo>
                <a:lnTo>
                  <a:pt x="52216" y="106207"/>
                </a:lnTo>
                <a:lnTo>
                  <a:pt x="67387" y="106207"/>
                </a:lnTo>
                <a:lnTo>
                  <a:pt x="68189" y="106156"/>
                </a:lnTo>
                <a:lnTo>
                  <a:pt x="75888" y="104748"/>
                </a:lnTo>
                <a:lnTo>
                  <a:pt x="83273" y="102474"/>
                </a:lnTo>
                <a:lnTo>
                  <a:pt x="90250" y="99374"/>
                </a:lnTo>
                <a:lnTo>
                  <a:pt x="96729" y="95489"/>
                </a:lnTo>
                <a:lnTo>
                  <a:pt x="102616" y="90861"/>
                </a:lnTo>
                <a:lnTo>
                  <a:pt x="107818" y="85530"/>
                </a:lnTo>
                <a:lnTo>
                  <a:pt x="112244" y="79537"/>
                </a:lnTo>
                <a:lnTo>
                  <a:pt x="116344" y="71660"/>
                </a:lnTo>
                <a:lnTo>
                  <a:pt x="119963" y="55268"/>
                </a:lnTo>
                <a:lnTo>
                  <a:pt x="119576" y="47051"/>
                </a:lnTo>
                <a:lnTo>
                  <a:pt x="114647" y="31324"/>
                </a:lnTo>
                <a:lnTo>
                  <a:pt x="110197" y="24114"/>
                </a:lnTo>
                <a:lnTo>
                  <a:pt x="104486" y="17537"/>
                </a:lnTo>
                <a:lnTo>
                  <a:pt x="97562" y="11745"/>
                </a:lnTo>
                <a:lnTo>
                  <a:pt x="89470" y="6887"/>
                </a:lnTo>
                <a:lnTo>
                  <a:pt x="82110" y="3754"/>
                </a:lnTo>
                <a:lnTo>
                  <a:pt x="74524" y="1578"/>
                </a:lnTo>
                <a:lnTo>
                  <a:pt x="66811" y="334"/>
                </a:lnTo>
                <a:lnTo>
                  <a:pt x="59067" y="0"/>
                </a:lnTo>
                <a:close/>
              </a:path>
              <a:path w="120000" h="120000" extrusionOk="0">
                <a:moveTo>
                  <a:pt x="67387" y="106207"/>
                </a:moveTo>
                <a:lnTo>
                  <a:pt x="52216" y="106207"/>
                </a:lnTo>
                <a:lnTo>
                  <a:pt x="60267" y="106656"/>
                </a:lnTo>
                <a:lnTo>
                  <a:pt x="67387" y="106207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1" name="Shape 131"/>
          <p:cNvSpPr/>
          <p:nvPr/>
        </p:nvSpPr>
        <p:spPr>
          <a:xfrm>
            <a:off x="1701421" y="4437551"/>
            <a:ext cx="865505" cy="4406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78" y="119988"/>
                </a:moveTo>
                <a:lnTo>
                  <a:pt x="30491" y="99771"/>
                </a:lnTo>
                <a:lnTo>
                  <a:pt x="22400" y="94912"/>
                </a:lnTo>
                <a:lnTo>
                  <a:pt x="15476" y="89120"/>
                </a:lnTo>
                <a:lnTo>
                  <a:pt x="9765" y="82544"/>
                </a:lnTo>
                <a:lnTo>
                  <a:pt x="5315" y="75334"/>
                </a:lnTo>
                <a:lnTo>
                  <a:pt x="386" y="59608"/>
                </a:lnTo>
                <a:lnTo>
                  <a:pt x="0" y="51391"/>
                </a:lnTo>
                <a:lnTo>
                  <a:pt x="1062" y="43138"/>
                </a:lnTo>
                <a:lnTo>
                  <a:pt x="7719" y="27120"/>
                </a:lnTo>
                <a:lnTo>
                  <a:pt x="12197" y="21058"/>
                </a:lnTo>
                <a:lnTo>
                  <a:pt x="17425" y="15712"/>
                </a:lnTo>
                <a:lnTo>
                  <a:pt x="23305" y="11104"/>
                </a:lnTo>
                <a:lnTo>
                  <a:pt x="29739" y="7260"/>
                </a:lnTo>
                <a:lnTo>
                  <a:pt x="36629" y="4203"/>
                </a:lnTo>
                <a:lnTo>
                  <a:pt x="43879" y="1958"/>
                </a:lnTo>
                <a:lnTo>
                  <a:pt x="51391" y="548"/>
                </a:lnTo>
                <a:lnTo>
                  <a:pt x="59067" y="0"/>
                </a:lnTo>
                <a:lnTo>
                  <a:pt x="66811" y="334"/>
                </a:lnTo>
                <a:lnTo>
                  <a:pt x="74524" y="1578"/>
                </a:lnTo>
                <a:lnTo>
                  <a:pt x="82110" y="3754"/>
                </a:lnTo>
                <a:lnTo>
                  <a:pt x="89470" y="6887"/>
                </a:lnTo>
                <a:lnTo>
                  <a:pt x="97562" y="11745"/>
                </a:lnTo>
                <a:lnTo>
                  <a:pt x="104486" y="17537"/>
                </a:lnTo>
                <a:lnTo>
                  <a:pt x="110197" y="24114"/>
                </a:lnTo>
                <a:lnTo>
                  <a:pt x="114647" y="31324"/>
                </a:lnTo>
                <a:lnTo>
                  <a:pt x="119576" y="47051"/>
                </a:lnTo>
                <a:lnTo>
                  <a:pt x="119963" y="55268"/>
                </a:lnTo>
                <a:lnTo>
                  <a:pt x="118901" y="63521"/>
                </a:lnTo>
                <a:lnTo>
                  <a:pt x="112244" y="79537"/>
                </a:lnTo>
                <a:lnTo>
                  <a:pt x="107818" y="85530"/>
                </a:lnTo>
                <a:lnTo>
                  <a:pt x="102616" y="90861"/>
                </a:lnTo>
                <a:lnTo>
                  <a:pt x="96729" y="95489"/>
                </a:lnTo>
                <a:lnTo>
                  <a:pt x="90250" y="99374"/>
                </a:lnTo>
                <a:lnTo>
                  <a:pt x="83273" y="102474"/>
                </a:lnTo>
                <a:lnTo>
                  <a:pt x="75888" y="104748"/>
                </a:lnTo>
                <a:lnTo>
                  <a:pt x="68189" y="106156"/>
                </a:lnTo>
                <a:lnTo>
                  <a:pt x="60267" y="106656"/>
                </a:lnTo>
                <a:lnTo>
                  <a:pt x="52216" y="106207"/>
                </a:lnTo>
                <a:lnTo>
                  <a:pt x="34978" y="119988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2" name="Shape 132"/>
          <p:cNvSpPr txBox="1"/>
          <p:nvPr/>
        </p:nvSpPr>
        <p:spPr>
          <a:xfrm>
            <a:off x="1978976" y="4489767"/>
            <a:ext cx="307340" cy="285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020303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</a:p>
        </p:txBody>
      </p:sp>
      <p:sp>
        <p:nvSpPr>
          <p:cNvPr id="133" name="Shape 133"/>
          <p:cNvSpPr/>
          <p:nvPr/>
        </p:nvSpPr>
        <p:spPr>
          <a:xfrm>
            <a:off x="6298948" y="4518487"/>
            <a:ext cx="865505" cy="4425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67" y="0"/>
                </a:moveTo>
                <a:lnTo>
                  <a:pt x="51391" y="548"/>
                </a:lnTo>
                <a:lnTo>
                  <a:pt x="43879" y="1957"/>
                </a:lnTo>
                <a:lnTo>
                  <a:pt x="36629" y="4201"/>
                </a:lnTo>
                <a:lnTo>
                  <a:pt x="29739" y="7257"/>
                </a:lnTo>
                <a:lnTo>
                  <a:pt x="23305" y="11099"/>
                </a:lnTo>
                <a:lnTo>
                  <a:pt x="17425" y="15705"/>
                </a:lnTo>
                <a:lnTo>
                  <a:pt x="12197" y="21051"/>
                </a:lnTo>
                <a:lnTo>
                  <a:pt x="7719" y="27111"/>
                </a:lnTo>
                <a:lnTo>
                  <a:pt x="3619" y="34983"/>
                </a:lnTo>
                <a:lnTo>
                  <a:pt x="0" y="51367"/>
                </a:lnTo>
                <a:lnTo>
                  <a:pt x="386" y="59580"/>
                </a:lnTo>
                <a:lnTo>
                  <a:pt x="5315" y="75300"/>
                </a:lnTo>
                <a:lnTo>
                  <a:pt x="9765" y="82508"/>
                </a:lnTo>
                <a:lnTo>
                  <a:pt x="15476" y="89081"/>
                </a:lnTo>
                <a:lnTo>
                  <a:pt x="22400" y="94871"/>
                </a:lnTo>
                <a:lnTo>
                  <a:pt x="30491" y="99727"/>
                </a:lnTo>
                <a:lnTo>
                  <a:pt x="34978" y="119933"/>
                </a:lnTo>
                <a:lnTo>
                  <a:pt x="52216" y="106159"/>
                </a:lnTo>
                <a:lnTo>
                  <a:pt x="67382" y="106159"/>
                </a:lnTo>
                <a:lnTo>
                  <a:pt x="68189" y="106109"/>
                </a:lnTo>
                <a:lnTo>
                  <a:pt x="75888" y="104701"/>
                </a:lnTo>
                <a:lnTo>
                  <a:pt x="83273" y="102428"/>
                </a:lnTo>
                <a:lnTo>
                  <a:pt x="90251" y="99329"/>
                </a:lnTo>
                <a:lnTo>
                  <a:pt x="96729" y="95446"/>
                </a:lnTo>
                <a:lnTo>
                  <a:pt x="102616" y="90820"/>
                </a:lnTo>
                <a:lnTo>
                  <a:pt x="107818" y="85491"/>
                </a:lnTo>
                <a:lnTo>
                  <a:pt x="112245" y="79501"/>
                </a:lnTo>
                <a:lnTo>
                  <a:pt x="116344" y="71628"/>
                </a:lnTo>
                <a:lnTo>
                  <a:pt x="119963" y="55242"/>
                </a:lnTo>
                <a:lnTo>
                  <a:pt x="119577" y="47029"/>
                </a:lnTo>
                <a:lnTo>
                  <a:pt x="114647" y="31309"/>
                </a:lnTo>
                <a:lnTo>
                  <a:pt x="110197" y="24101"/>
                </a:lnTo>
                <a:lnTo>
                  <a:pt x="104486" y="17527"/>
                </a:lnTo>
                <a:lnTo>
                  <a:pt x="97562" y="11737"/>
                </a:lnTo>
                <a:lnTo>
                  <a:pt x="89470" y="6881"/>
                </a:lnTo>
                <a:lnTo>
                  <a:pt x="82110" y="3751"/>
                </a:lnTo>
                <a:lnTo>
                  <a:pt x="74524" y="1577"/>
                </a:lnTo>
                <a:lnTo>
                  <a:pt x="66811" y="334"/>
                </a:lnTo>
                <a:lnTo>
                  <a:pt x="59067" y="0"/>
                </a:lnTo>
                <a:close/>
              </a:path>
              <a:path w="120000" h="120000" extrusionOk="0">
                <a:moveTo>
                  <a:pt x="67382" y="106159"/>
                </a:moveTo>
                <a:lnTo>
                  <a:pt x="52216" y="106159"/>
                </a:lnTo>
                <a:lnTo>
                  <a:pt x="60267" y="106608"/>
                </a:lnTo>
                <a:lnTo>
                  <a:pt x="67382" y="106159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4" name="Shape 134"/>
          <p:cNvSpPr/>
          <p:nvPr/>
        </p:nvSpPr>
        <p:spPr>
          <a:xfrm>
            <a:off x="6298948" y="4518487"/>
            <a:ext cx="865505" cy="4425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78" y="119933"/>
                </a:moveTo>
                <a:lnTo>
                  <a:pt x="30491" y="99727"/>
                </a:lnTo>
                <a:lnTo>
                  <a:pt x="22400" y="94871"/>
                </a:lnTo>
                <a:lnTo>
                  <a:pt x="15476" y="89081"/>
                </a:lnTo>
                <a:lnTo>
                  <a:pt x="9765" y="82508"/>
                </a:lnTo>
                <a:lnTo>
                  <a:pt x="5315" y="75300"/>
                </a:lnTo>
                <a:lnTo>
                  <a:pt x="386" y="59580"/>
                </a:lnTo>
                <a:lnTo>
                  <a:pt x="0" y="51367"/>
                </a:lnTo>
                <a:lnTo>
                  <a:pt x="1062" y="43118"/>
                </a:lnTo>
                <a:lnTo>
                  <a:pt x="7719" y="27111"/>
                </a:lnTo>
                <a:lnTo>
                  <a:pt x="12197" y="21051"/>
                </a:lnTo>
                <a:lnTo>
                  <a:pt x="17425" y="15705"/>
                </a:lnTo>
                <a:lnTo>
                  <a:pt x="23305" y="11099"/>
                </a:lnTo>
                <a:lnTo>
                  <a:pt x="29739" y="7257"/>
                </a:lnTo>
                <a:lnTo>
                  <a:pt x="36629" y="4201"/>
                </a:lnTo>
                <a:lnTo>
                  <a:pt x="43879" y="1957"/>
                </a:lnTo>
                <a:lnTo>
                  <a:pt x="51391" y="548"/>
                </a:lnTo>
                <a:lnTo>
                  <a:pt x="59067" y="0"/>
                </a:lnTo>
                <a:lnTo>
                  <a:pt x="66811" y="334"/>
                </a:lnTo>
                <a:lnTo>
                  <a:pt x="74524" y="1577"/>
                </a:lnTo>
                <a:lnTo>
                  <a:pt x="82110" y="3751"/>
                </a:lnTo>
                <a:lnTo>
                  <a:pt x="89470" y="6881"/>
                </a:lnTo>
                <a:lnTo>
                  <a:pt x="97562" y="11737"/>
                </a:lnTo>
                <a:lnTo>
                  <a:pt x="104486" y="17527"/>
                </a:lnTo>
                <a:lnTo>
                  <a:pt x="110197" y="24101"/>
                </a:lnTo>
                <a:lnTo>
                  <a:pt x="114647" y="31309"/>
                </a:lnTo>
                <a:lnTo>
                  <a:pt x="119577" y="47029"/>
                </a:lnTo>
                <a:lnTo>
                  <a:pt x="119963" y="55242"/>
                </a:lnTo>
                <a:lnTo>
                  <a:pt x="118901" y="63492"/>
                </a:lnTo>
                <a:lnTo>
                  <a:pt x="112245" y="79501"/>
                </a:lnTo>
                <a:lnTo>
                  <a:pt x="107818" y="85491"/>
                </a:lnTo>
                <a:lnTo>
                  <a:pt x="102616" y="90820"/>
                </a:lnTo>
                <a:lnTo>
                  <a:pt x="96729" y="95446"/>
                </a:lnTo>
                <a:lnTo>
                  <a:pt x="90251" y="99329"/>
                </a:lnTo>
                <a:lnTo>
                  <a:pt x="83273" y="102428"/>
                </a:lnTo>
                <a:lnTo>
                  <a:pt x="75888" y="104701"/>
                </a:lnTo>
                <a:lnTo>
                  <a:pt x="68189" y="106109"/>
                </a:lnTo>
                <a:lnTo>
                  <a:pt x="60267" y="106608"/>
                </a:lnTo>
                <a:lnTo>
                  <a:pt x="52216" y="106159"/>
                </a:lnTo>
                <a:lnTo>
                  <a:pt x="34978" y="119933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5" name="Shape 135"/>
          <p:cNvSpPr txBox="1"/>
          <p:nvPr/>
        </p:nvSpPr>
        <p:spPr>
          <a:xfrm>
            <a:off x="6542951" y="4570894"/>
            <a:ext cx="374015" cy="285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020303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</a:p>
        </p:txBody>
      </p:sp>
      <p:sp>
        <p:nvSpPr>
          <p:cNvPr id="136" name="Shape 136"/>
          <p:cNvSpPr/>
          <p:nvPr/>
        </p:nvSpPr>
        <p:spPr>
          <a:xfrm>
            <a:off x="7432639" y="3919925"/>
            <a:ext cx="865505" cy="4406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67" y="0"/>
                </a:moveTo>
                <a:lnTo>
                  <a:pt x="51391" y="548"/>
                </a:lnTo>
                <a:lnTo>
                  <a:pt x="43879" y="1958"/>
                </a:lnTo>
                <a:lnTo>
                  <a:pt x="36629" y="4203"/>
                </a:lnTo>
                <a:lnTo>
                  <a:pt x="29739" y="7260"/>
                </a:lnTo>
                <a:lnTo>
                  <a:pt x="23305" y="11104"/>
                </a:lnTo>
                <a:lnTo>
                  <a:pt x="17425" y="15712"/>
                </a:lnTo>
                <a:lnTo>
                  <a:pt x="12197" y="21058"/>
                </a:lnTo>
                <a:lnTo>
                  <a:pt x="7719" y="27120"/>
                </a:lnTo>
                <a:lnTo>
                  <a:pt x="3619" y="34998"/>
                </a:lnTo>
                <a:lnTo>
                  <a:pt x="0" y="51391"/>
                </a:lnTo>
                <a:lnTo>
                  <a:pt x="386" y="59608"/>
                </a:lnTo>
                <a:lnTo>
                  <a:pt x="5315" y="75334"/>
                </a:lnTo>
                <a:lnTo>
                  <a:pt x="9765" y="82544"/>
                </a:lnTo>
                <a:lnTo>
                  <a:pt x="15476" y="89120"/>
                </a:lnTo>
                <a:lnTo>
                  <a:pt x="22400" y="94912"/>
                </a:lnTo>
                <a:lnTo>
                  <a:pt x="30491" y="99771"/>
                </a:lnTo>
                <a:lnTo>
                  <a:pt x="34978" y="119988"/>
                </a:lnTo>
                <a:lnTo>
                  <a:pt x="52216" y="106207"/>
                </a:lnTo>
                <a:lnTo>
                  <a:pt x="67387" y="106207"/>
                </a:lnTo>
                <a:lnTo>
                  <a:pt x="68189" y="106156"/>
                </a:lnTo>
                <a:lnTo>
                  <a:pt x="75888" y="104748"/>
                </a:lnTo>
                <a:lnTo>
                  <a:pt x="83273" y="102474"/>
                </a:lnTo>
                <a:lnTo>
                  <a:pt x="90251" y="99374"/>
                </a:lnTo>
                <a:lnTo>
                  <a:pt x="96729" y="95489"/>
                </a:lnTo>
                <a:lnTo>
                  <a:pt x="102616" y="90861"/>
                </a:lnTo>
                <a:lnTo>
                  <a:pt x="107818" y="85530"/>
                </a:lnTo>
                <a:lnTo>
                  <a:pt x="112245" y="79537"/>
                </a:lnTo>
                <a:lnTo>
                  <a:pt x="116344" y="71660"/>
                </a:lnTo>
                <a:lnTo>
                  <a:pt x="119963" y="55268"/>
                </a:lnTo>
                <a:lnTo>
                  <a:pt x="119577" y="47051"/>
                </a:lnTo>
                <a:lnTo>
                  <a:pt x="114647" y="31324"/>
                </a:lnTo>
                <a:lnTo>
                  <a:pt x="110197" y="24114"/>
                </a:lnTo>
                <a:lnTo>
                  <a:pt x="104486" y="17537"/>
                </a:lnTo>
                <a:lnTo>
                  <a:pt x="97562" y="11745"/>
                </a:lnTo>
                <a:lnTo>
                  <a:pt x="89470" y="6887"/>
                </a:lnTo>
                <a:lnTo>
                  <a:pt x="82110" y="3754"/>
                </a:lnTo>
                <a:lnTo>
                  <a:pt x="74524" y="1578"/>
                </a:lnTo>
                <a:lnTo>
                  <a:pt x="66811" y="334"/>
                </a:lnTo>
                <a:lnTo>
                  <a:pt x="59067" y="0"/>
                </a:lnTo>
                <a:close/>
              </a:path>
              <a:path w="120000" h="120000" extrusionOk="0">
                <a:moveTo>
                  <a:pt x="67387" y="106207"/>
                </a:moveTo>
                <a:lnTo>
                  <a:pt x="52216" y="106207"/>
                </a:lnTo>
                <a:lnTo>
                  <a:pt x="60267" y="106656"/>
                </a:lnTo>
                <a:lnTo>
                  <a:pt x="67387" y="106207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7" name="Shape 137"/>
          <p:cNvSpPr/>
          <p:nvPr/>
        </p:nvSpPr>
        <p:spPr>
          <a:xfrm>
            <a:off x="7432639" y="3919925"/>
            <a:ext cx="865505" cy="4406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978" y="119988"/>
                </a:moveTo>
                <a:lnTo>
                  <a:pt x="30491" y="99771"/>
                </a:lnTo>
                <a:lnTo>
                  <a:pt x="22400" y="94912"/>
                </a:lnTo>
                <a:lnTo>
                  <a:pt x="15476" y="89120"/>
                </a:lnTo>
                <a:lnTo>
                  <a:pt x="9765" y="82544"/>
                </a:lnTo>
                <a:lnTo>
                  <a:pt x="5315" y="75334"/>
                </a:lnTo>
                <a:lnTo>
                  <a:pt x="386" y="59608"/>
                </a:lnTo>
                <a:lnTo>
                  <a:pt x="0" y="51391"/>
                </a:lnTo>
                <a:lnTo>
                  <a:pt x="1062" y="43138"/>
                </a:lnTo>
                <a:lnTo>
                  <a:pt x="7719" y="27120"/>
                </a:lnTo>
                <a:lnTo>
                  <a:pt x="12197" y="21058"/>
                </a:lnTo>
                <a:lnTo>
                  <a:pt x="17425" y="15712"/>
                </a:lnTo>
                <a:lnTo>
                  <a:pt x="23305" y="11104"/>
                </a:lnTo>
                <a:lnTo>
                  <a:pt x="29739" y="7260"/>
                </a:lnTo>
                <a:lnTo>
                  <a:pt x="36629" y="4203"/>
                </a:lnTo>
                <a:lnTo>
                  <a:pt x="43879" y="1958"/>
                </a:lnTo>
                <a:lnTo>
                  <a:pt x="51391" y="548"/>
                </a:lnTo>
                <a:lnTo>
                  <a:pt x="59067" y="0"/>
                </a:lnTo>
                <a:lnTo>
                  <a:pt x="66811" y="334"/>
                </a:lnTo>
                <a:lnTo>
                  <a:pt x="74524" y="1578"/>
                </a:lnTo>
                <a:lnTo>
                  <a:pt x="82110" y="3754"/>
                </a:lnTo>
                <a:lnTo>
                  <a:pt x="89470" y="6887"/>
                </a:lnTo>
                <a:lnTo>
                  <a:pt x="97562" y="11745"/>
                </a:lnTo>
                <a:lnTo>
                  <a:pt x="104486" y="17537"/>
                </a:lnTo>
                <a:lnTo>
                  <a:pt x="110197" y="24114"/>
                </a:lnTo>
                <a:lnTo>
                  <a:pt x="114647" y="31324"/>
                </a:lnTo>
                <a:lnTo>
                  <a:pt x="119577" y="47051"/>
                </a:lnTo>
                <a:lnTo>
                  <a:pt x="119963" y="55268"/>
                </a:lnTo>
                <a:lnTo>
                  <a:pt x="118901" y="63521"/>
                </a:lnTo>
                <a:lnTo>
                  <a:pt x="112245" y="79537"/>
                </a:lnTo>
                <a:lnTo>
                  <a:pt x="107818" y="85530"/>
                </a:lnTo>
                <a:lnTo>
                  <a:pt x="102616" y="90861"/>
                </a:lnTo>
                <a:lnTo>
                  <a:pt x="96729" y="95489"/>
                </a:lnTo>
                <a:lnTo>
                  <a:pt x="90251" y="99374"/>
                </a:lnTo>
                <a:lnTo>
                  <a:pt x="83273" y="102474"/>
                </a:lnTo>
                <a:lnTo>
                  <a:pt x="75888" y="104748"/>
                </a:lnTo>
                <a:lnTo>
                  <a:pt x="68189" y="106156"/>
                </a:lnTo>
                <a:lnTo>
                  <a:pt x="60267" y="106656"/>
                </a:lnTo>
                <a:lnTo>
                  <a:pt x="52216" y="106207"/>
                </a:lnTo>
                <a:lnTo>
                  <a:pt x="34978" y="119988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8" name="Shape 138"/>
          <p:cNvSpPr txBox="1"/>
          <p:nvPr/>
        </p:nvSpPr>
        <p:spPr>
          <a:xfrm>
            <a:off x="7710182" y="3972141"/>
            <a:ext cx="307340" cy="285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rgbClr val="020303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</a:p>
        </p:txBody>
      </p:sp>
      <p:sp>
        <p:nvSpPr>
          <p:cNvPr id="139" name="Shape 139"/>
          <p:cNvSpPr/>
          <p:nvPr/>
        </p:nvSpPr>
        <p:spPr>
          <a:xfrm>
            <a:off x="1410449" y="5484812"/>
            <a:ext cx="1390015" cy="605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9" y="0"/>
                </a:lnTo>
                <a:lnTo>
                  <a:pt x="11998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0" name="Shape 140"/>
          <p:cNvSpPr/>
          <p:nvPr/>
        </p:nvSpPr>
        <p:spPr>
          <a:xfrm>
            <a:off x="1686140" y="5718898"/>
            <a:ext cx="72389" cy="1377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69" y="19995"/>
                </a:moveTo>
                <a:lnTo>
                  <a:pt x="101862" y="67541"/>
                </a:lnTo>
                <a:lnTo>
                  <a:pt x="52741" y="102739"/>
                </a:lnTo>
                <a:lnTo>
                  <a:pt x="5578" y="119800"/>
                </a:lnTo>
                <a:lnTo>
                  <a:pt x="0" y="116869"/>
                </a:lnTo>
                <a:lnTo>
                  <a:pt x="22965" y="108327"/>
                </a:lnTo>
                <a:lnTo>
                  <a:pt x="42979" y="98730"/>
                </a:lnTo>
                <a:lnTo>
                  <a:pt x="84344" y="64925"/>
                </a:lnTo>
                <a:lnTo>
                  <a:pt x="97453" y="27749"/>
                </a:lnTo>
                <a:lnTo>
                  <a:pt x="97453" y="5507"/>
                </a:lnTo>
                <a:lnTo>
                  <a:pt x="16083" y="5507"/>
                </a:lnTo>
                <a:lnTo>
                  <a:pt x="16083" y="0"/>
                </a:lnTo>
                <a:lnTo>
                  <a:pt x="119769" y="0"/>
                </a:lnTo>
                <a:lnTo>
                  <a:pt x="119769" y="1999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1" name="Shape 141"/>
          <p:cNvSpPr/>
          <p:nvPr/>
        </p:nvSpPr>
        <p:spPr>
          <a:xfrm>
            <a:off x="1756218" y="5708801"/>
            <a:ext cx="41909" cy="1631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17" y="119934"/>
                </a:moveTo>
                <a:lnTo>
                  <a:pt x="81597" y="119934"/>
                </a:lnTo>
                <a:lnTo>
                  <a:pt x="81597" y="56619"/>
                </a:lnTo>
                <a:lnTo>
                  <a:pt x="0" y="56619"/>
                </a:lnTo>
                <a:lnTo>
                  <a:pt x="0" y="51958"/>
                </a:lnTo>
                <a:lnTo>
                  <a:pt x="81597" y="51958"/>
                </a:lnTo>
                <a:lnTo>
                  <a:pt x="81597" y="0"/>
                </a:lnTo>
                <a:lnTo>
                  <a:pt x="119017" y="0"/>
                </a:lnTo>
                <a:lnTo>
                  <a:pt x="119017" y="119934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2" name="Shape 142"/>
          <p:cNvSpPr/>
          <p:nvPr/>
        </p:nvSpPr>
        <p:spPr>
          <a:xfrm>
            <a:off x="1829549" y="5701753"/>
            <a:ext cx="0" cy="180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90"/>
                </a:lnTo>
              </a:path>
            </a:pathLst>
          </a:custGeom>
          <a:noFill/>
          <a:ln w="194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3" name="Shape 143"/>
          <p:cNvSpPr/>
          <p:nvPr/>
        </p:nvSpPr>
        <p:spPr>
          <a:xfrm>
            <a:off x="1897113" y="5710580"/>
            <a:ext cx="90169" cy="812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316" y="18412"/>
                </a:moveTo>
                <a:lnTo>
                  <a:pt x="110882" y="27088"/>
                </a:lnTo>
                <a:lnTo>
                  <a:pt x="115572" y="36751"/>
                </a:lnTo>
                <a:lnTo>
                  <a:pt x="118387" y="47402"/>
                </a:lnTo>
                <a:lnTo>
                  <a:pt x="119323" y="59044"/>
                </a:lnTo>
                <a:lnTo>
                  <a:pt x="118387" y="70843"/>
                </a:lnTo>
                <a:lnTo>
                  <a:pt x="85016" y="114780"/>
                </a:lnTo>
                <a:lnTo>
                  <a:pt x="59797" y="119531"/>
                </a:lnTo>
                <a:lnTo>
                  <a:pt x="46210" y="118364"/>
                </a:lnTo>
                <a:lnTo>
                  <a:pt x="3687" y="81979"/>
                </a:lnTo>
                <a:lnTo>
                  <a:pt x="0" y="59324"/>
                </a:lnTo>
                <a:lnTo>
                  <a:pt x="920" y="47560"/>
                </a:lnTo>
                <a:lnTo>
                  <a:pt x="34175" y="4607"/>
                </a:lnTo>
                <a:lnTo>
                  <a:pt x="59797" y="0"/>
                </a:lnTo>
                <a:lnTo>
                  <a:pt x="73046" y="1151"/>
                </a:lnTo>
                <a:lnTo>
                  <a:pt x="84883" y="4607"/>
                </a:lnTo>
                <a:lnTo>
                  <a:pt x="95306" y="10361"/>
                </a:lnTo>
                <a:lnTo>
                  <a:pt x="104316" y="18412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4" name="Shape 144"/>
          <p:cNvSpPr/>
          <p:nvPr/>
        </p:nvSpPr>
        <p:spPr>
          <a:xfrm>
            <a:off x="1909977" y="5714746"/>
            <a:ext cx="64134" cy="73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446" y="18531"/>
                </a:moveTo>
                <a:lnTo>
                  <a:pt x="8118" y="27146"/>
                </a:lnTo>
                <a:lnTo>
                  <a:pt x="3605" y="36745"/>
                </a:lnTo>
                <a:lnTo>
                  <a:pt x="899" y="47321"/>
                </a:lnTo>
                <a:lnTo>
                  <a:pt x="0" y="58871"/>
                </a:lnTo>
                <a:lnTo>
                  <a:pt x="899" y="70599"/>
                </a:lnTo>
                <a:lnTo>
                  <a:pt x="60354" y="119038"/>
                </a:lnTo>
                <a:lnTo>
                  <a:pt x="73672" y="117860"/>
                </a:lnTo>
                <a:lnTo>
                  <a:pt x="118882" y="58871"/>
                </a:lnTo>
                <a:lnTo>
                  <a:pt x="117981" y="47321"/>
                </a:lnTo>
                <a:lnTo>
                  <a:pt x="60354" y="0"/>
                </a:lnTo>
                <a:lnTo>
                  <a:pt x="46525" y="1156"/>
                </a:lnTo>
                <a:lnTo>
                  <a:pt x="34264" y="4632"/>
                </a:lnTo>
                <a:lnTo>
                  <a:pt x="23571" y="10423"/>
                </a:lnTo>
                <a:lnTo>
                  <a:pt x="14446" y="1853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5" name="Shape 145"/>
          <p:cNvSpPr/>
          <p:nvPr/>
        </p:nvSpPr>
        <p:spPr>
          <a:xfrm>
            <a:off x="2030817" y="5701753"/>
            <a:ext cx="0" cy="107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361"/>
                </a:lnTo>
              </a:path>
            </a:pathLst>
          </a:custGeom>
          <a:noFill/>
          <a:ln w="194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6" name="Shape 146"/>
          <p:cNvSpPr/>
          <p:nvPr/>
        </p:nvSpPr>
        <p:spPr>
          <a:xfrm>
            <a:off x="1916506" y="5817476"/>
            <a:ext cx="121284" cy="54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1" y="88269"/>
                </a:moveTo>
                <a:lnTo>
                  <a:pt x="119861" y="99320"/>
                </a:lnTo>
                <a:lnTo>
                  <a:pt x="118353" y="107441"/>
                </a:lnTo>
                <a:lnTo>
                  <a:pt x="115362" y="112632"/>
                </a:lnTo>
                <a:lnTo>
                  <a:pt x="112749" y="117264"/>
                </a:lnTo>
                <a:lnTo>
                  <a:pt x="109155" y="119608"/>
                </a:lnTo>
                <a:lnTo>
                  <a:pt x="104582" y="119608"/>
                </a:lnTo>
                <a:lnTo>
                  <a:pt x="13708" y="119608"/>
                </a:lnTo>
                <a:lnTo>
                  <a:pt x="9008" y="119608"/>
                </a:lnTo>
                <a:lnTo>
                  <a:pt x="5553" y="116844"/>
                </a:lnTo>
                <a:lnTo>
                  <a:pt x="3329" y="111320"/>
                </a:lnTo>
                <a:lnTo>
                  <a:pt x="1105" y="105514"/>
                </a:lnTo>
                <a:lnTo>
                  <a:pt x="0" y="96558"/>
                </a:lnTo>
                <a:lnTo>
                  <a:pt x="0" y="84362"/>
                </a:lnTo>
                <a:lnTo>
                  <a:pt x="0" y="0"/>
                </a:lnTo>
                <a:lnTo>
                  <a:pt x="119861" y="0"/>
                </a:lnTo>
                <a:lnTo>
                  <a:pt x="119861" y="8826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7" name="Shape 147"/>
          <p:cNvSpPr/>
          <p:nvPr/>
        </p:nvSpPr>
        <p:spPr>
          <a:xfrm>
            <a:off x="1929764" y="5823801"/>
            <a:ext cx="94615" cy="419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02579"/>
                </a:lnTo>
                <a:lnTo>
                  <a:pt x="0" y="109780"/>
                </a:lnTo>
                <a:lnTo>
                  <a:pt x="853" y="114688"/>
                </a:lnTo>
                <a:lnTo>
                  <a:pt x="2512" y="117342"/>
                </a:lnTo>
                <a:lnTo>
                  <a:pt x="3864" y="118834"/>
                </a:lnTo>
                <a:lnTo>
                  <a:pt x="6023" y="119599"/>
                </a:lnTo>
                <a:lnTo>
                  <a:pt x="9035" y="119599"/>
                </a:lnTo>
                <a:lnTo>
                  <a:pt x="109707" y="119599"/>
                </a:lnTo>
                <a:lnTo>
                  <a:pt x="112897" y="119599"/>
                </a:lnTo>
                <a:lnTo>
                  <a:pt x="115248" y="118253"/>
                </a:lnTo>
                <a:lnTo>
                  <a:pt x="116746" y="115633"/>
                </a:lnTo>
                <a:lnTo>
                  <a:pt x="118583" y="112217"/>
                </a:lnTo>
                <a:lnTo>
                  <a:pt x="119501" y="106763"/>
                </a:lnTo>
                <a:lnTo>
                  <a:pt x="119501" y="99198"/>
                </a:lnTo>
                <a:lnTo>
                  <a:pt x="119501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2158592" y="5707417"/>
            <a:ext cx="149860" cy="6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555" y="11591"/>
                </a:moveTo>
                <a:lnTo>
                  <a:pt x="68318" y="11591"/>
                </a:lnTo>
                <a:lnTo>
                  <a:pt x="62917" y="36646"/>
                </a:lnTo>
                <a:lnTo>
                  <a:pt x="119663" y="89015"/>
                </a:lnTo>
                <a:lnTo>
                  <a:pt x="113165" y="108480"/>
                </a:lnTo>
                <a:lnTo>
                  <a:pt x="105558" y="98734"/>
                </a:lnTo>
                <a:lnTo>
                  <a:pt x="98269" y="89266"/>
                </a:lnTo>
                <a:lnTo>
                  <a:pt x="91929" y="81061"/>
                </a:lnTo>
                <a:lnTo>
                  <a:pt x="61026" y="43390"/>
                </a:lnTo>
                <a:lnTo>
                  <a:pt x="55525" y="56229"/>
                </a:lnTo>
                <a:lnTo>
                  <a:pt x="49333" y="68177"/>
                </a:lnTo>
                <a:lnTo>
                  <a:pt x="19494" y="105668"/>
                </a:lnTo>
                <a:lnTo>
                  <a:pt x="1586" y="119327"/>
                </a:lnTo>
                <a:lnTo>
                  <a:pt x="0" y="112223"/>
                </a:lnTo>
                <a:lnTo>
                  <a:pt x="9170" y="104505"/>
                </a:lnTo>
                <a:lnTo>
                  <a:pt x="17829" y="95572"/>
                </a:lnTo>
                <a:lnTo>
                  <a:pt x="47939" y="44231"/>
                </a:lnTo>
                <a:lnTo>
                  <a:pt x="56430" y="11591"/>
                </a:lnTo>
                <a:lnTo>
                  <a:pt x="3010" y="11591"/>
                </a:lnTo>
                <a:lnTo>
                  <a:pt x="3010" y="0"/>
                </a:lnTo>
                <a:lnTo>
                  <a:pt x="118555" y="0"/>
                </a:lnTo>
                <a:lnTo>
                  <a:pt x="118555" y="1159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2149486" y="5768187"/>
            <a:ext cx="172084" cy="323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595" y="95340"/>
                </a:moveTo>
                <a:lnTo>
                  <a:pt x="119672" y="95340"/>
                </a:lnTo>
                <a:lnTo>
                  <a:pt x="119672" y="118821"/>
                </a:lnTo>
                <a:lnTo>
                  <a:pt x="0" y="118821"/>
                </a:lnTo>
                <a:lnTo>
                  <a:pt x="0" y="95340"/>
                </a:lnTo>
                <a:lnTo>
                  <a:pt x="55350" y="95340"/>
                </a:lnTo>
                <a:lnTo>
                  <a:pt x="55350" y="0"/>
                </a:lnTo>
                <a:lnTo>
                  <a:pt x="64595" y="0"/>
                </a:lnTo>
                <a:lnTo>
                  <a:pt x="64595" y="9534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0" name="Shape 150"/>
          <p:cNvSpPr/>
          <p:nvPr/>
        </p:nvSpPr>
        <p:spPr>
          <a:xfrm>
            <a:off x="2180169" y="5823012"/>
            <a:ext cx="111125" cy="47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961" y="17471"/>
                </a:moveTo>
                <a:lnTo>
                  <a:pt x="4978" y="28127"/>
                </a:lnTo>
                <a:lnTo>
                  <a:pt x="0" y="42237"/>
                </a:lnTo>
                <a:lnTo>
                  <a:pt x="0" y="59870"/>
                </a:lnTo>
                <a:lnTo>
                  <a:pt x="0" y="76797"/>
                </a:lnTo>
                <a:lnTo>
                  <a:pt x="45886" y="118077"/>
                </a:lnTo>
                <a:lnTo>
                  <a:pt x="59423" y="119198"/>
                </a:lnTo>
                <a:lnTo>
                  <a:pt x="73429" y="118077"/>
                </a:lnTo>
                <a:lnTo>
                  <a:pt x="115062" y="90942"/>
                </a:lnTo>
                <a:lnTo>
                  <a:pt x="119903" y="77150"/>
                </a:lnTo>
                <a:lnTo>
                  <a:pt x="119903" y="59870"/>
                </a:lnTo>
                <a:lnTo>
                  <a:pt x="119903" y="42237"/>
                </a:lnTo>
                <a:lnTo>
                  <a:pt x="73511" y="1091"/>
                </a:lnTo>
                <a:lnTo>
                  <a:pt x="59423" y="0"/>
                </a:lnTo>
                <a:lnTo>
                  <a:pt x="45977" y="1091"/>
                </a:lnTo>
                <a:lnTo>
                  <a:pt x="34085" y="4366"/>
                </a:lnTo>
                <a:lnTo>
                  <a:pt x="23748" y="9826"/>
                </a:lnTo>
                <a:lnTo>
                  <a:pt x="14961" y="1747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1" name="Shape 151"/>
          <p:cNvSpPr/>
          <p:nvPr/>
        </p:nvSpPr>
        <p:spPr>
          <a:xfrm>
            <a:off x="2166301" y="5818060"/>
            <a:ext cx="139065" cy="577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227" y="17695"/>
                </a:moveTo>
                <a:lnTo>
                  <a:pt x="111577" y="26190"/>
                </a:lnTo>
                <a:lnTo>
                  <a:pt x="116111" y="36082"/>
                </a:lnTo>
                <a:lnTo>
                  <a:pt x="118830" y="47362"/>
                </a:lnTo>
                <a:lnTo>
                  <a:pt x="119737" y="60025"/>
                </a:lnTo>
                <a:lnTo>
                  <a:pt x="118820" y="71838"/>
                </a:lnTo>
                <a:lnTo>
                  <a:pt x="85366" y="114708"/>
                </a:lnTo>
                <a:lnTo>
                  <a:pt x="59112" y="119233"/>
                </a:lnTo>
                <a:lnTo>
                  <a:pt x="45687" y="118101"/>
                </a:lnTo>
                <a:lnTo>
                  <a:pt x="8173" y="92399"/>
                </a:lnTo>
                <a:lnTo>
                  <a:pt x="0" y="60025"/>
                </a:lnTo>
                <a:lnTo>
                  <a:pt x="909" y="47514"/>
                </a:lnTo>
                <a:lnTo>
                  <a:pt x="33614" y="4427"/>
                </a:lnTo>
                <a:lnTo>
                  <a:pt x="59112" y="0"/>
                </a:lnTo>
                <a:lnTo>
                  <a:pt x="73263" y="1106"/>
                </a:lnTo>
                <a:lnTo>
                  <a:pt x="85667" y="4427"/>
                </a:lnTo>
                <a:lnTo>
                  <a:pt x="96322" y="9957"/>
                </a:lnTo>
                <a:lnTo>
                  <a:pt x="105227" y="1769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2" name="Shape 152"/>
          <p:cNvSpPr txBox="1"/>
          <p:nvPr/>
        </p:nvSpPr>
        <p:spPr>
          <a:xfrm>
            <a:off x="1410449" y="5484812"/>
            <a:ext cx="1390015" cy="605154"/>
          </a:xfrm>
          <a:prstGeom prst="rect">
            <a:avLst/>
          </a:pr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66350" rIns="0" bIns="0" anchor="t" anchorCtr="0">
            <a:noAutofit/>
          </a:bodyPr>
          <a:lstStyle/>
          <a:p>
            <a:pPr marL="251459" marR="0" lvl="0" indent="-10159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게임 종료</a:t>
            </a:r>
          </a:p>
        </p:txBody>
      </p:sp>
      <p:sp>
        <p:nvSpPr>
          <p:cNvPr id="153" name="Shape 153"/>
          <p:cNvSpPr/>
          <p:nvPr/>
        </p:nvSpPr>
        <p:spPr>
          <a:xfrm>
            <a:off x="2371356" y="5714339"/>
            <a:ext cx="137159" cy="94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76" y="0"/>
                </a:moveTo>
                <a:lnTo>
                  <a:pt x="107888" y="0"/>
                </a:lnTo>
                <a:lnTo>
                  <a:pt x="110821" y="1416"/>
                </a:lnTo>
                <a:lnTo>
                  <a:pt x="112910" y="4267"/>
                </a:lnTo>
                <a:lnTo>
                  <a:pt x="114977" y="7102"/>
                </a:lnTo>
                <a:lnTo>
                  <a:pt x="116021" y="10792"/>
                </a:lnTo>
                <a:lnTo>
                  <a:pt x="116021" y="15317"/>
                </a:lnTo>
                <a:lnTo>
                  <a:pt x="116021" y="62255"/>
                </a:lnTo>
                <a:lnTo>
                  <a:pt x="11599" y="62255"/>
                </a:lnTo>
                <a:lnTo>
                  <a:pt x="11599" y="97401"/>
                </a:lnTo>
                <a:lnTo>
                  <a:pt x="11599" y="102088"/>
                </a:lnTo>
                <a:lnTo>
                  <a:pt x="47443" y="111721"/>
                </a:lnTo>
                <a:lnTo>
                  <a:pt x="56921" y="111823"/>
                </a:lnTo>
                <a:lnTo>
                  <a:pt x="66487" y="111399"/>
                </a:lnTo>
                <a:lnTo>
                  <a:pt x="103639" y="104998"/>
                </a:lnTo>
                <a:lnTo>
                  <a:pt x="117066" y="99656"/>
                </a:lnTo>
                <a:lnTo>
                  <a:pt x="119655" y="109209"/>
                </a:lnTo>
                <a:lnTo>
                  <a:pt x="85544" y="117746"/>
                </a:lnTo>
                <a:lnTo>
                  <a:pt x="47099" y="119742"/>
                </a:lnTo>
                <a:lnTo>
                  <a:pt x="35361" y="119042"/>
                </a:lnTo>
                <a:lnTo>
                  <a:pt x="166" y="106615"/>
                </a:lnTo>
                <a:lnTo>
                  <a:pt x="166" y="99915"/>
                </a:lnTo>
                <a:lnTo>
                  <a:pt x="166" y="54475"/>
                </a:lnTo>
                <a:lnTo>
                  <a:pt x="104766" y="54475"/>
                </a:lnTo>
                <a:lnTo>
                  <a:pt x="104766" y="14560"/>
                </a:lnTo>
                <a:lnTo>
                  <a:pt x="104766" y="11886"/>
                </a:lnTo>
                <a:lnTo>
                  <a:pt x="104421" y="10114"/>
                </a:lnTo>
                <a:lnTo>
                  <a:pt x="103733" y="9292"/>
                </a:lnTo>
                <a:lnTo>
                  <a:pt x="102922" y="8278"/>
                </a:lnTo>
                <a:lnTo>
                  <a:pt x="101421" y="7779"/>
                </a:lnTo>
                <a:lnTo>
                  <a:pt x="99221" y="7779"/>
                </a:lnTo>
                <a:lnTo>
                  <a:pt x="0" y="7779"/>
                </a:lnTo>
                <a:lnTo>
                  <a:pt x="0" y="0"/>
                </a:lnTo>
                <a:lnTo>
                  <a:pt x="104076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4" name="Shape 154"/>
          <p:cNvSpPr/>
          <p:nvPr/>
        </p:nvSpPr>
        <p:spPr>
          <a:xfrm>
            <a:off x="2350769" y="5810935"/>
            <a:ext cx="172084" cy="495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058" y="103570"/>
                </a:moveTo>
                <a:lnTo>
                  <a:pt x="76188" y="103570"/>
                </a:lnTo>
                <a:lnTo>
                  <a:pt x="76188" y="0"/>
                </a:lnTo>
                <a:lnTo>
                  <a:pt x="85160" y="0"/>
                </a:lnTo>
                <a:lnTo>
                  <a:pt x="85160" y="103570"/>
                </a:lnTo>
                <a:lnTo>
                  <a:pt x="119663" y="103570"/>
                </a:lnTo>
                <a:lnTo>
                  <a:pt x="119663" y="118924"/>
                </a:lnTo>
                <a:lnTo>
                  <a:pt x="0" y="118924"/>
                </a:lnTo>
                <a:lnTo>
                  <a:pt x="0" y="103570"/>
                </a:lnTo>
                <a:lnTo>
                  <a:pt x="34086" y="103570"/>
                </a:lnTo>
                <a:lnTo>
                  <a:pt x="34086" y="0"/>
                </a:lnTo>
                <a:lnTo>
                  <a:pt x="43058" y="0"/>
                </a:lnTo>
                <a:lnTo>
                  <a:pt x="43058" y="10357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5" name="Shape 155"/>
          <p:cNvSpPr/>
          <p:nvPr/>
        </p:nvSpPr>
        <p:spPr>
          <a:xfrm>
            <a:off x="3688498" y="3876700"/>
            <a:ext cx="1390015" cy="605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9" y="0"/>
                </a:lnTo>
                <a:lnTo>
                  <a:pt x="119989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6" name="Shape 156"/>
          <p:cNvSpPr/>
          <p:nvPr/>
        </p:nvSpPr>
        <p:spPr>
          <a:xfrm>
            <a:off x="3863326" y="4110392"/>
            <a:ext cx="72389" cy="1377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69" y="19995"/>
                </a:moveTo>
                <a:lnTo>
                  <a:pt x="101862" y="67541"/>
                </a:lnTo>
                <a:lnTo>
                  <a:pt x="52741" y="102739"/>
                </a:lnTo>
                <a:lnTo>
                  <a:pt x="5578" y="119800"/>
                </a:lnTo>
                <a:lnTo>
                  <a:pt x="0" y="116869"/>
                </a:lnTo>
                <a:lnTo>
                  <a:pt x="22965" y="108327"/>
                </a:lnTo>
                <a:lnTo>
                  <a:pt x="42979" y="98730"/>
                </a:lnTo>
                <a:lnTo>
                  <a:pt x="84344" y="64925"/>
                </a:lnTo>
                <a:lnTo>
                  <a:pt x="97453" y="27749"/>
                </a:lnTo>
                <a:lnTo>
                  <a:pt x="97453" y="5507"/>
                </a:lnTo>
                <a:lnTo>
                  <a:pt x="16083" y="5507"/>
                </a:lnTo>
                <a:lnTo>
                  <a:pt x="16083" y="0"/>
                </a:lnTo>
                <a:lnTo>
                  <a:pt x="119769" y="0"/>
                </a:lnTo>
                <a:lnTo>
                  <a:pt x="119769" y="1999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7" name="Shape 157"/>
          <p:cNvSpPr/>
          <p:nvPr/>
        </p:nvSpPr>
        <p:spPr>
          <a:xfrm>
            <a:off x="3933405" y="4100296"/>
            <a:ext cx="41909" cy="1631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17" y="119934"/>
                </a:moveTo>
                <a:lnTo>
                  <a:pt x="81597" y="119934"/>
                </a:lnTo>
                <a:lnTo>
                  <a:pt x="81597" y="56619"/>
                </a:lnTo>
                <a:lnTo>
                  <a:pt x="0" y="56619"/>
                </a:lnTo>
                <a:lnTo>
                  <a:pt x="0" y="51958"/>
                </a:lnTo>
                <a:lnTo>
                  <a:pt x="81597" y="51958"/>
                </a:lnTo>
                <a:lnTo>
                  <a:pt x="81597" y="0"/>
                </a:lnTo>
                <a:lnTo>
                  <a:pt x="119017" y="0"/>
                </a:lnTo>
                <a:lnTo>
                  <a:pt x="119017" y="119934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8" name="Shape 158"/>
          <p:cNvSpPr/>
          <p:nvPr/>
        </p:nvSpPr>
        <p:spPr>
          <a:xfrm>
            <a:off x="4006735" y="4093248"/>
            <a:ext cx="0" cy="180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90"/>
                </a:lnTo>
              </a:path>
            </a:pathLst>
          </a:custGeom>
          <a:noFill/>
          <a:ln w="194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9" name="Shape 159"/>
          <p:cNvSpPr/>
          <p:nvPr/>
        </p:nvSpPr>
        <p:spPr>
          <a:xfrm>
            <a:off x="4074298" y="4102073"/>
            <a:ext cx="90169" cy="812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314" y="18412"/>
                </a:moveTo>
                <a:lnTo>
                  <a:pt x="110881" y="27088"/>
                </a:lnTo>
                <a:lnTo>
                  <a:pt x="115571" y="36751"/>
                </a:lnTo>
                <a:lnTo>
                  <a:pt x="118385" y="47402"/>
                </a:lnTo>
                <a:lnTo>
                  <a:pt x="119323" y="59044"/>
                </a:lnTo>
                <a:lnTo>
                  <a:pt x="118385" y="70843"/>
                </a:lnTo>
                <a:lnTo>
                  <a:pt x="85015" y="114780"/>
                </a:lnTo>
                <a:lnTo>
                  <a:pt x="59796" y="119531"/>
                </a:lnTo>
                <a:lnTo>
                  <a:pt x="46210" y="118364"/>
                </a:lnTo>
                <a:lnTo>
                  <a:pt x="3687" y="81979"/>
                </a:lnTo>
                <a:lnTo>
                  <a:pt x="0" y="59324"/>
                </a:lnTo>
                <a:lnTo>
                  <a:pt x="920" y="47560"/>
                </a:lnTo>
                <a:lnTo>
                  <a:pt x="34175" y="4607"/>
                </a:lnTo>
                <a:lnTo>
                  <a:pt x="59796" y="0"/>
                </a:lnTo>
                <a:lnTo>
                  <a:pt x="73046" y="1151"/>
                </a:lnTo>
                <a:lnTo>
                  <a:pt x="84882" y="4607"/>
                </a:lnTo>
                <a:lnTo>
                  <a:pt x="95305" y="10361"/>
                </a:lnTo>
                <a:lnTo>
                  <a:pt x="104314" y="18412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4087164" y="4106239"/>
            <a:ext cx="64134" cy="73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446" y="18531"/>
                </a:moveTo>
                <a:lnTo>
                  <a:pt x="8118" y="27146"/>
                </a:lnTo>
                <a:lnTo>
                  <a:pt x="3605" y="36745"/>
                </a:lnTo>
                <a:lnTo>
                  <a:pt x="899" y="47321"/>
                </a:lnTo>
                <a:lnTo>
                  <a:pt x="0" y="58871"/>
                </a:lnTo>
                <a:lnTo>
                  <a:pt x="899" y="70599"/>
                </a:lnTo>
                <a:lnTo>
                  <a:pt x="60354" y="119038"/>
                </a:lnTo>
                <a:lnTo>
                  <a:pt x="73672" y="117860"/>
                </a:lnTo>
                <a:lnTo>
                  <a:pt x="118882" y="58871"/>
                </a:lnTo>
                <a:lnTo>
                  <a:pt x="117981" y="47321"/>
                </a:lnTo>
                <a:lnTo>
                  <a:pt x="60354" y="0"/>
                </a:lnTo>
                <a:lnTo>
                  <a:pt x="46525" y="1156"/>
                </a:lnTo>
                <a:lnTo>
                  <a:pt x="34264" y="4632"/>
                </a:lnTo>
                <a:lnTo>
                  <a:pt x="23571" y="10423"/>
                </a:lnTo>
                <a:lnTo>
                  <a:pt x="14446" y="1853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4208005" y="4093248"/>
            <a:ext cx="0" cy="107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361"/>
                </a:lnTo>
              </a:path>
            </a:pathLst>
          </a:custGeom>
          <a:noFill/>
          <a:ln w="194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2" name="Shape 162"/>
          <p:cNvSpPr/>
          <p:nvPr/>
        </p:nvSpPr>
        <p:spPr>
          <a:xfrm>
            <a:off x="4093692" y="4208969"/>
            <a:ext cx="121284" cy="54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1" y="88269"/>
                </a:moveTo>
                <a:lnTo>
                  <a:pt x="119861" y="99320"/>
                </a:lnTo>
                <a:lnTo>
                  <a:pt x="118353" y="107439"/>
                </a:lnTo>
                <a:lnTo>
                  <a:pt x="115362" y="112632"/>
                </a:lnTo>
                <a:lnTo>
                  <a:pt x="112749" y="117264"/>
                </a:lnTo>
                <a:lnTo>
                  <a:pt x="109155" y="119608"/>
                </a:lnTo>
                <a:lnTo>
                  <a:pt x="104582" y="119608"/>
                </a:lnTo>
                <a:lnTo>
                  <a:pt x="13708" y="119608"/>
                </a:lnTo>
                <a:lnTo>
                  <a:pt x="9008" y="119608"/>
                </a:lnTo>
                <a:lnTo>
                  <a:pt x="5553" y="116844"/>
                </a:lnTo>
                <a:lnTo>
                  <a:pt x="3329" y="111320"/>
                </a:lnTo>
                <a:lnTo>
                  <a:pt x="1105" y="105514"/>
                </a:lnTo>
                <a:lnTo>
                  <a:pt x="0" y="96555"/>
                </a:lnTo>
                <a:lnTo>
                  <a:pt x="0" y="84362"/>
                </a:lnTo>
                <a:lnTo>
                  <a:pt x="0" y="0"/>
                </a:lnTo>
                <a:lnTo>
                  <a:pt x="119861" y="0"/>
                </a:lnTo>
                <a:lnTo>
                  <a:pt x="119861" y="8826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3" name="Shape 163"/>
          <p:cNvSpPr/>
          <p:nvPr/>
        </p:nvSpPr>
        <p:spPr>
          <a:xfrm>
            <a:off x="4106951" y="4215294"/>
            <a:ext cx="94615" cy="419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02579"/>
                </a:lnTo>
                <a:lnTo>
                  <a:pt x="0" y="109780"/>
                </a:lnTo>
                <a:lnTo>
                  <a:pt x="853" y="114688"/>
                </a:lnTo>
                <a:lnTo>
                  <a:pt x="2512" y="117342"/>
                </a:lnTo>
                <a:lnTo>
                  <a:pt x="3864" y="118834"/>
                </a:lnTo>
                <a:lnTo>
                  <a:pt x="6023" y="119599"/>
                </a:lnTo>
                <a:lnTo>
                  <a:pt x="9035" y="119599"/>
                </a:lnTo>
                <a:lnTo>
                  <a:pt x="109707" y="119599"/>
                </a:lnTo>
                <a:lnTo>
                  <a:pt x="112897" y="119599"/>
                </a:lnTo>
                <a:lnTo>
                  <a:pt x="115248" y="118253"/>
                </a:lnTo>
                <a:lnTo>
                  <a:pt x="116746" y="115636"/>
                </a:lnTo>
                <a:lnTo>
                  <a:pt x="118583" y="112217"/>
                </a:lnTo>
                <a:lnTo>
                  <a:pt x="119501" y="106763"/>
                </a:lnTo>
                <a:lnTo>
                  <a:pt x="119501" y="99198"/>
                </a:lnTo>
                <a:lnTo>
                  <a:pt x="119501" y="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4" name="Shape 164"/>
          <p:cNvSpPr/>
          <p:nvPr/>
        </p:nvSpPr>
        <p:spPr>
          <a:xfrm>
            <a:off x="4339614" y="4104848"/>
            <a:ext cx="146685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542" y="0"/>
                </a:lnTo>
              </a:path>
            </a:pathLst>
          </a:custGeom>
          <a:noFill/>
          <a:ln w="121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5" name="Shape 165"/>
          <p:cNvSpPr/>
          <p:nvPr/>
        </p:nvSpPr>
        <p:spPr>
          <a:xfrm>
            <a:off x="4370221" y="4112171"/>
            <a:ext cx="19685" cy="330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0501" y="57550"/>
                </a:moveTo>
                <a:lnTo>
                  <a:pt x="98554" y="81045"/>
                </a:lnTo>
                <a:lnTo>
                  <a:pt x="108149" y="101676"/>
                </a:lnTo>
                <a:lnTo>
                  <a:pt x="119457" y="119396"/>
                </a:lnTo>
                <a:lnTo>
                  <a:pt x="90501" y="119396"/>
                </a:lnTo>
                <a:lnTo>
                  <a:pt x="70372" y="107396"/>
                </a:lnTo>
                <a:lnTo>
                  <a:pt x="51480" y="90138"/>
                </a:lnTo>
                <a:lnTo>
                  <a:pt x="33753" y="67613"/>
                </a:lnTo>
                <a:lnTo>
                  <a:pt x="14471" y="43152"/>
                </a:lnTo>
                <a:lnTo>
                  <a:pt x="3169" y="20583"/>
                </a:lnTo>
                <a:lnTo>
                  <a:pt x="0" y="0"/>
                </a:lnTo>
                <a:lnTo>
                  <a:pt x="78425" y="0"/>
                </a:lnTo>
                <a:lnTo>
                  <a:pt x="79199" y="16753"/>
                </a:lnTo>
                <a:lnTo>
                  <a:pt x="83222" y="35952"/>
                </a:lnTo>
                <a:lnTo>
                  <a:pt x="90501" y="5755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6" name="Shape 166"/>
          <p:cNvSpPr/>
          <p:nvPr/>
        </p:nvSpPr>
        <p:spPr>
          <a:xfrm>
            <a:off x="4435944" y="4111573"/>
            <a:ext cx="17780" cy="33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9485" y="67063"/>
                </a:moveTo>
                <a:lnTo>
                  <a:pt x="72517" y="87758"/>
                </a:lnTo>
                <a:lnTo>
                  <a:pt x="52457" y="104920"/>
                </a:lnTo>
                <a:lnTo>
                  <a:pt x="29313" y="118552"/>
                </a:lnTo>
                <a:lnTo>
                  <a:pt x="0" y="118552"/>
                </a:lnTo>
                <a:lnTo>
                  <a:pt x="11480" y="102114"/>
                </a:lnTo>
                <a:lnTo>
                  <a:pt x="19971" y="82595"/>
                </a:lnTo>
                <a:lnTo>
                  <a:pt x="25371" y="60000"/>
                </a:lnTo>
                <a:lnTo>
                  <a:pt x="30683" y="39258"/>
                </a:lnTo>
                <a:lnTo>
                  <a:pt x="32485" y="19290"/>
                </a:lnTo>
                <a:lnTo>
                  <a:pt x="30683" y="0"/>
                </a:lnTo>
                <a:lnTo>
                  <a:pt x="118805" y="0"/>
                </a:lnTo>
                <a:lnTo>
                  <a:pt x="118029" y="21643"/>
                </a:lnTo>
                <a:lnTo>
                  <a:pt x="108174" y="44014"/>
                </a:lnTo>
                <a:lnTo>
                  <a:pt x="89485" y="67063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7" name="Shape 167"/>
          <p:cNvSpPr/>
          <p:nvPr/>
        </p:nvSpPr>
        <p:spPr>
          <a:xfrm>
            <a:off x="4345482" y="4199064"/>
            <a:ext cx="133985" cy="628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430" y="0"/>
                </a:moveTo>
                <a:lnTo>
                  <a:pt x="111798" y="0"/>
                </a:lnTo>
                <a:lnTo>
                  <a:pt x="114926" y="2254"/>
                </a:lnTo>
                <a:lnTo>
                  <a:pt x="116825" y="6810"/>
                </a:lnTo>
                <a:lnTo>
                  <a:pt x="118486" y="10569"/>
                </a:lnTo>
                <a:lnTo>
                  <a:pt x="119305" y="17017"/>
                </a:lnTo>
                <a:lnTo>
                  <a:pt x="119305" y="26084"/>
                </a:lnTo>
                <a:lnTo>
                  <a:pt x="119305" y="62351"/>
                </a:lnTo>
                <a:lnTo>
                  <a:pt x="11692" y="62351"/>
                </a:lnTo>
                <a:lnTo>
                  <a:pt x="11692" y="95589"/>
                </a:lnTo>
                <a:lnTo>
                  <a:pt x="11692" y="100120"/>
                </a:lnTo>
                <a:lnTo>
                  <a:pt x="12169" y="103272"/>
                </a:lnTo>
                <a:lnTo>
                  <a:pt x="13114" y="105043"/>
                </a:lnTo>
                <a:lnTo>
                  <a:pt x="14058" y="106813"/>
                </a:lnTo>
                <a:lnTo>
                  <a:pt x="15707" y="107685"/>
                </a:lnTo>
                <a:lnTo>
                  <a:pt x="18073" y="107685"/>
                </a:lnTo>
                <a:lnTo>
                  <a:pt x="120010" y="107685"/>
                </a:lnTo>
                <a:lnTo>
                  <a:pt x="120010" y="119782"/>
                </a:lnTo>
                <a:lnTo>
                  <a:pt x="16128" y="119782"/>
                </a:lnTo>
                <a:lnTo>
                  <a:pt x="10099" y="119782"/>
                </a:lnTo>
                <a:lnTo>
                  <a:pt x="5903" y="117770"/>
                </a:lnTo>
                <a:lnTo>
                  <a:pt x="3548" y="113721"/>
                </a:lnTo>
                <a:lnTo>
                  <a:pt x="1295" y="110182"/>
                </a:lnTo>
                <a:lnTo>
                  <a:pt x="170" y="104024"/>
                </a:lnTo>
                <a:lnTo>
                  <a:pt x="170" y="95199"/>
                </a:lnTo>
                <a:lnTo>
                  <a:pt x="170" y="50255"/>
                </a:lnTo>
                <a:lnTo>
                  <a:pt x="107077" y="50255"/>
                </a:lnTo>
                <a:lnTo>
                  <a:pt x="107077" y="25307"/>
                </a:lnTo>
                <a:lnTo>
                  <a:pt x="107077" y="20266"/>
                </a:lnTo>
                <a:lnTo>
                  <a:pt x="106668" y="16872"/>
                </a:lnTo>
                <a:lnTo>
                  <a:pt x="105826" y="15125"/>
                </a:lnTo>
                <a:lnTo>
                  <a:pt x="104769" y="13114"/>
                </a:lnTo>
                <a:lnTo>
                  <a:pt x="102755" y="12096"/>
                </a:lnTo>
                <a:lnTo>
                  <a:pt x="99809" y="12096"/>
                </a:lnTo>
                <a:lnTo>
                  <a:pt x="0" y="12096"/>
                </a:lnTo>
                <a:lnTo>
                  <a:pt x="0" y="0"/>
                </a:lnTo>
                <a:lnTo>
                  <a:pt x="107430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8" name="Shape 168"/>
          <p:cNvSpPr/>
          <p:nvPr/>
        </p:nvSpPr>
        <p:spPr>
          <a:xfrm>
            <a:off x="4535271" y="4111573"/>
            <a:ext cx="70484" cy="1308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831" y="0"/>
                </a:moveTo>
                <a:lnTo>
                  <a:pt x="82247" y="0"/>
                </a:lnTo>
                <a:lnTo>
                  <a:pt x="87632" y="791"/>
                </a:lnTo>
                <a:lnTo>
                  <a:pt x="91004" y="2364"/>
                </a:lnTo>
                <a:lnTo>
                  <a:pt x="94355" y="3820"/>
                </a:lnTo>
                <a:lnTo>
                  <a:pt x="96042" y="6174"/>
                </a:lnTo>
                <a:lnTo>
                  <a:pt x="96042" y="9447"/>
                </a:lnTo>
                <a:lnTo>
                  <a:pt x="96042" y="55025"/>
                </a:lnTo>
                <a:lnTo>
                  <a:pt x="22939" y="55025"/>
                </a:lnTo>
                <a:lnTo>
                  <a:pt x="22939" y="106228"/>
                </a:lnTo>
                <a:lnTo>
                  <a:pt x="22939" y="109129"/>
                </a:lnTo>
                <a:lnTo>
                  <a:pt x="24280" y="111005"/>
                </a:lnTo>
                <a:lnTo>
                  <a:pt x="26960" y="111867"/>
                </a:lnTo>
                <a:lnTo>
                  <a:pt x="30334" y="112939"/>
                </a:lnTo>
                <a:lnTo>
                  <a:pt x="37425" y="113428"/>
                </a:lnTo>
                <a:lnTo>
                  <a:pt x="48216" y="113312"/>
                </a:lnTo>
                <a:lnTo>
                  <a:pt x="60324" y="112939"/>
                </a:lnTo>
                <a:lnTo>
                  <a:pt x="72236" y="111972"/>
                </a:lnTo>
                <a:lnTo>
                  <a:pt x="83912" y="110410"/>
                </a:lnTo>
                <a:lnTo>
                  <a:pt x="95135" y="108954"/>
                </a:lnTo>
                <a:lnTo>
                  <a:pt x="105598" y="106962"/>
                </a:lnTo>
                <a:lnTo>
                  <a:pt x="115263" y="104411"/>
                </a:lnTo>
                <a:lnTo>
                  <a:pt x="119977" y="110586"/>
                </a:lnTo>
                <a:lnTo>
                  <a:pt x="47523" y="119125"/>
                </a:lnTo>
                <a:lnTo>
                  <a:pt x="32713" y="119487"/>
                </a:lnTo>
                <a:lnTo>
                  <a:pt x="21339" y="118753"/>
                </a:lnTo>
                <a:lnTo>
                  <a:pt x="13490" y="116935"/>
                </a:lnTo>
                <a:lnTo>
                  <a:pt x="4950" y="114884"/>
                </a:lnTo>
                <a:lnTo>
                  <a:pt x="669" y="111495"/>
                </a:lnTo>
                <a:lnTo>
                  <a:pt x="669" y="106776"/>
                </a:lnTo>
                <a:lnTo>
                  <a:pt x="669" y="49210"/>
                </a:lnTo>
                <a:lnTo>
                  <a:pt x="74162" y="49210"/>
                </a:lnTo>
                <a:lnTo>
                  <a:pt x="74162" y="10718"/>
                </a:lnTo>
                <a:lnTo>
                  <a:pt x="74162" y="8783"/>
                </a:lnTo>
                <a:lnTo>
                  <a:pt x="73361" y="7444"/>
                </a:lnTo>
                <a:lnTo>
                  <a:pt x="71783" y="6721"/>
                </a:lnTo>
                <a:lnTo>
                  <a:pt x="70442" y="6116"/>
                </a:lnTo>
                <a:lnTo>
                  <a:pt x="67740" y="5813"/>
                </a:lnTo>
                <a:lnTo>
                  <a:pt x="63696" y="5813"/>
                </a:lnTo>
                <a:lnTo>
                  <a:pt x="0" y="5813"/>
                </a:lnTo>
                <a:lnTo>
                  <a:pt x="0" y="0"/>
                </a:lnTo>
                <a:lnTo>
                  <a:pt x="74831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9" name="Shape 169"/>
          <p:cNvSpPr/>
          <p:nvPr/>
        </p:nvSpPr>
        <p:spPr>
          <a:xfrm>
            <a:off x="4597233" y="4099903"/>
            <a:ext cx="42545" cy="161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952" y="47820"/>
                </a:moveTo>
                <a:lnTo>
                  <a:pt x="80952" y="0"/>
                </a:lnTo>
                <a:lnTo>
                  <a:pt x="118349" y="0"/>
                </a:lnTo>
                <a:lnTo>
                  <a:pt x="118349" y="119839"/>
                </a:lnTo>
                <a:lnTo>
                  <a:pt x="80952" y="119839"/>
                </a:lnTo>
                <a:lnTo>
                  <a:pt x="80952" y="52508"/>
                </a:lnTo>
                <a:lnTo>
                  <a:pt x="0" y="52508"/>
                </a:lnTo>
                <a:lnTo>
                  <a:pt x="0" y="47820"/>
                </a:lnTo>
                <a:lnTo>
                  <a:pt x="80952" y="4782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0" name="Shape 170"/>
          <p:cNvSpPr/>
          <p:nvPr/>
        </p:nvSpPr>
        <p:spPr>
          <a:xfrm>
            <a:off x="4669782" y="4093248"/>
            <a:ext cx="0" cy="180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90"/>
                </a:lnTo>
              </a:path>
            </a:pathLst>
          </a:custGeom>
          <a:noFill/>
          <a:ln w="194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1" name="Shape 171"/>
          <p:cNvSpPr txBox="1"/>
          <p:nvPr/>
        </p:nvSpPr>
        <p:spPr>
          <a:xfrm>
            <a:off x="3688498" y="3876700"/>
            <a:ext cx="1390015" cy="605154"/>
          </a:xfrm>
          <a:prstGeom prst="rect">
            <a:avLst/>
          </a:pr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66350" rIns="0" bIns="0" anchor="t" anchorCtr="0">
            <a:noAutofit/>
          </a:bodyPr>
          <a:lstStyle/>
          <a:p>
            <a:pPr marL="150495" marR="0" lvl="0" indent="-10795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게임 </a:t>
            </a:r>
            <a:r>
              <a:rPr lang="en-US" sz="1600" strike="sngStrike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플</a:t>
            </a:r>
            <a:r>
              <a:rPr lang="en-US" sz="1600" strike="noStrike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레이</a:t>
            </a:r>
          </a:p>
        </p:txBody>
      </p:sp>
      <p:sp>
        <p:nvSpPr>
          <p:cNvPr id="172" name="Shape 172"/>
          <p:cNvSpPr/>
          <p:nvPr/>
        </p:nvSpPr>
        <p:spPr>
          <a:xfrm>
            <a:off x="4738712" y="4107814"/>
            <a:ext cx="85724" cy="1358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910" y="17831"/>
                </a:moveTo>
                <a:lnTo>
                  <a:pt x="110573" y="26627"/>
                </a:lnTo>
                <a:lnTo>
                  <a:pt x="115334" y="36580"/>
                </a:lnTo>
                <a:lnTo>
                  <a:pt x="118192" y="47689"/>
                </a:lnTo>
                <a:lnTo>
                  <a:pt x="119146" y="59955"/>
                </a:lnTo>
                <a:lnTo>
                  <a:pt x="118192" y="71495"/>
                </a:lnTo>
                <a:lnTo>
                  <a:pt x="94926" y="109116"/>
                </a:lnTo>
                <a:lnTo>
                  <a:pt x="59839" y="119742"/>
                </a:lnTo>
                <a:lnTo>
                  <a:pt x="46663" y="118561"/>
                </a:lnTo>
                <a:lnTo>
                  <a:pt x="8571" y="91946"/>
                </a:lnTo>
                <a:lnTo>
                  <a:pt x="0" y="59955"/>
                </a:lnTo>
                <a:lnTo>
                  <a:pt x="950" y="47752"/>
                </a:lnTo>
                <a:lnTo>
                  <a:pt x="24271" y="10029"/>
                </a:lnTo>
                <a:lnTo>
                  <a:pt x="59839" y="0"/>
                </a:lnTo>
                <a:lnTo>
                  <a:pt x="72992" y="1114"/>
                </a:lnTo>
                <a:lnTo>
                  <a:pt x="84721" y="4457"/>
                </a:lnTo>
                <a:lnTo>
                  <a:pt x="95027" y="10029"/>
                </a:lnTo>
                <a:lnTo>
                  <a:pt x="103910" y="1783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3" name="Shape 173"/>
          <p:cNvSpPr/>
          <p:nvPr/>
        </p:nvSpPr>
        <p:spPr>
          <a:xfrm>
            <a:off x="4751780" y="4111776"/>
            <a:ext cx="59690" cy="1276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730" y="18423"/>
                </a:moveTo>
                <a:lnTo>
                  <a:pt x="8282" y="27217"/>
                </a:lnTo>
                <a:lnTo>
                  <a:pt x="3679" y="37033"/>
                </a:lnTo>
                <a:lnTo>
                  <a:pt x="918" y="47873"/>
                </a:lnTo>
                <a:lnTo>
                  <a:pt x="0" y="59737"/>
                </a:lnTo>
                <a:lnTo>
                  <a:pt x="918" y="71380"/>
                </a:lnTo>
                <a:lnTo>
                  <a:pt x="23654" y="109085"/>
                </a:lnTo>
                <a:lnTo>
                  <a:pt x="59667" y="119653"/>
                </a:lnTo>
                <a:lnTo>
                  <a:pt x="73064" y="118479"/>
                </a:lnTo>
                <a:lnTo>
                  <a:pt x="115591" y="82116"/>
                </a:lnTo>
                <a:lnTo>
                  <a:pt x="119362" y="59737"/>
                </a:lnTo>
                <a:lnTo>
                  <a:pt x="118419" y="47873"/>
                </a:lnTo>
                <a:lnTo>
                  <a:pt x="95358" y="10361"/>
                </a:lnTo>
                <a:lnTo>
                  <a:pt x="59667" y="0"/>
                </a:lnTo>
                <a:lnTo>
                  <a:pt x="46119" y="1150"/>
                </a:lnTo>
                <a:lnTo>
                  <a:pt x="34116" y="4604"/>
                </a:lnTo>
                <a:lnTo>
                  <a:pt x="23654" y="10361"/>
                </a:lnTo>
                <a:lnTo>
                  <a:pt x="14730" y="18423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4" name="Shape 174"/>
          <p:cNvSpPr/>
          <p:nvPr/>
        </p:nvSpPr>
        <p:spPr>
          <a:xfrm>
            <a:off x="4871039" y="4093248"/>
            <a:ext cx="0" cy="180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90"/>
                </a:lnTo>
              </a:path>
            </a:pathLst>
          </a:custGeom>
          <a:noFill/>
          <a:ln w="194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5" name="Shape 175"/>
          <p:cNvSpPr/>
          <p:nvPr/>
        </p:nvSpPr>
        <p:spPr>
          <a:xfrm>
            <a:off x="5712535" y="3740301"/>
            <a:ext cx="2048509" cy="878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92" y="0"/>
                </a:moveTo>
                <a:lnTo>
                  <a:pt x="0" y="59974"/>
                </a:lnTo>
                <a:lnTo>
                  <a:pt x="59992" y="119949"/>
                </a:lnTo>
                <a:lnTo>
                  <a:pt x="119985" y="59974"/>
                </a:lnTo>
                <a:lnTo>
                  <a:pt x="59992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6" name="Shape 176"/>
          <p:cNvSpPr/>
          <p:nvPr/>
        </p:nvSpPr>
        <p:spPr>
          <a:xfrm>
            <a:off x="5712535" y="3740301"/>
            <a:ext cx="2048509" cy="8782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9974"/>
                </a:moveTo>
                <a:lnTo>
                  <a:pt x="59992" y="0"/>
                </a:lnTo>
                <a:lnTo>
                  <a:pt x="119985" y="59974"/>
                </a:lnTo>
                <a:lnTo>
                  <a:pt x="59992" y="119949"/>
                </a:lnTo>
                <a:lnTo>
                  <a:pt x="0" y="59974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7" name="Shape 177"/>
          <p:cNvSpPr/>
          <p:nvPr/>
        </p:nvSpPr>
        <p:spPr>
          <a:xfrm>
            <a:off x="6486842" y="4038535"/>
            <a:ext cx="52069" cy="133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8" y="115995"/>
                </a:moveTo>
                <a:lnTo>
                  <a:pt x="0" y="37597"/>
                </a:lnTo>
                <a:lnTo>
                  <a:pt x="119970" y="0"/>
                </a:lnTo>
                <a:lnTo>
                  <a:pt x="119970" y="34510"/>
                </a:lnTo>
                <a:lnTo>
                  <a:pt x="9218" y="11599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8" name="Shape 178"/>
          <p:cNvSpPr/>
          <p:nvPr/>
        </p:nvSpPr>
        <p:spPr>
          <a:xfrm>
            <a:off x="6492417" y="4012246"/>
            <a:ext cx="62865" cy="62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80" y="62129"/>
                </a:moveTo>
                <a:lnTo>
                  <a:pt x="118980" y="74448"/>
                </a:lnTo>
                <a:lnTo>
                  <a:pt x="115659" y="85958"/>
                </a:lnTo>
                <a:lnTo>
                  <a:pt x="109016" y="96711"/>
                </a:lnTo>
                <a:lnTo>
                  <a:pt x="103465" y="105894"/>
                </a:lnTo>
                <a:lnTo>
                  <a:pt x="96265" y="113485"/>
                </a:lnTo>
                <a:lnTo>
                  <a:pt x="87392" y="119535"/>
                </a:lnTo>
                <a:lnTo>
                  <a:pt x="80095" y="115518"/>
                </a:lnTo>
                <a:lnTo>
                  <a:pt x="85186" y="109469"/>
                </a:lnTo>
                <a:lnTo>
                  <a:pt x="89162" y="101730"/>
                </a:lnTo>
                <a:lnTo>
                  <a:pt x="92046" y="92351"/>
                </a:lnTo>
                <a:lnTo>
                  <a:pt x="94713" y="83388"/>
                </a:lnTo>
                <a:lnTo>
                  <a:pt x="96047" y="73983"/>
                </a:lnTo>
                <a:lnTo>
                  <a:pt x="96047" y="64139"/>
                </a:lnTo>
                <a:lnTo>
                  <a:pt x="96047" y="10750"/>
                </a:lnTo>
                <a:lnTo>
                  <a:pt x="0" y="10750"/>
                </a:lnTo>
                <a:lnTo>
                  <a:pt x="0" y="0"/>
                </a:lnTo>
                <a:lnTo>
                  <a:pt x="118980" y="0"/>
                </a:lnTo>
                <a:lnTo>
                  <a:pt x="118980" y="6212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9" name="Shape 179"/>
          <p:cNvSpPr/>
          <p:nvPr/>
        </p:nvSpPr>
        <p:spPr>
          <a:xfrm>
            <a:off x="6484048" y="4073714"/>
            <a:ext cx="81914" cy="736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06" y="6247"/>
                </a:moveTo>
                <a:lnTo>
                  <a:pt x="71181" y="13612"/>
                </a:lnTo>
                <a:lnTo>
                  <a:pt x="71181" y="52488"/>
                </a:lnTo>
                <a:lnTo>
                  <a:pt x="71181" y="66288"/>
                </a:lnTo>
                <a:lnTo>
                  <a:pt x="38009" y="119420"/>
                </a:lnTo>
                <a:lnTo>
                  <a:pt x="32911" y="115448"/>
                </a:lnTo>
                <a:lnTo>
                  <a:pt x="39534" y="107895"/>
                </a:lnTo>
                <a:lnTo>
                  <a:pt x="44390" y="99660"/>
                </a:lnTo>
                <a:lnTo>
                  <a:pt x="47459" y="90785"/>
                </a:lnTo>
                <a:lnTo>
                  <a:pt x="51032" y="80937"/>
                </a:lnTo>
                <a:lnTo>
                  <a:pt x="52818" y="68647"/>
                </a:lnTo>
                <a:lnTo>
                  <a:pt x="52818" y="53895"/>
                </a:lnTo>
                <a:lnTo>
                  <a:pt x="52818" y="16178"/>
                </a:lnTo>
                <a:lnTo>
                  <a:pt x="5357" y="22406"/>
                </a:lnTo>
                <a:lnTo>
                  <a:pt x="0" y="6806"/>
                </a:lnTo>
                <a:lnTo>
                  <a:pt x="119906" y="0"/>
                </a:lnTo>
                <a:lnTo>
                  <a:pt x="119906" y="6247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0" name="Shape 180"/>
          <p:cNvSpPr/>
          <p:nvPr/>
        </p:nvSpPr>
        <p:spPr>
          <a:xfrm>
            <a:off x="6544994" y="4002848"/>
            <a:ext cx="40640" cy="147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7" y="119710"/>
                </a:moveTo>
                <a:lnTo>
                  <a:pt x="84336" y="119710"/>
                </a:lnTo>
                <a:lnTo>
                  <a:pt x="84336" y="82975"/>
                </a:lnTo>
                <a:lnTo>
                  <a:pt x="0" y="82975"/>
                </a:lnTo>
                <a:lnTo>
                  <a:pt x="0" y="78434"/>
                </a:lnTo>
                <a:lnTo>
                  <a:pt x="84336" y="78434"/>
                </a:lnTo>
                <a:lnTo>
                  <a:pt x="84336" y="0"/>
                </a:lnTo>
                <a:lnTo>
                  <a:pt x="118237" y="0"/>
                </a:lnTo>
                <a:lnTo>
                  <a:pt x="118237" y="11971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1" name="Shape 181"/>
          <p:cNvSpPr/>
          <p:nvPr/>
        </p:nvSpPr>
        <p:spPr>
          <a:xfrm>
            <a:off x="6609332" y="3996987"/>
            <a:ext cx="0" cy="158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17"/>
                </a:lnTo>
              </a:path>
            </a:pathLst>
          </a:custGeom>
          <a:noFill/>
          <a:ln w="1710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2" name="Shape 182"/>
          <p:cNvSpPr/>
          <p:nvPr/>
        </p:nvSpPr>
        <p:spPr>
          <a:xfrm>
            <a:off x="6666864" y="4004932"/>
            <a:ext cx="144144" cy="73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656" y="20889"/>
                </a:moveTo>
                <a:lnTo>
                  <a:pt x="64112" y="26607"/>
                </a:lnTo>
                <a:lnTo>
                  <a:pt x="62230" y="32909"/>
                </a:lnTo>
                <a:lnTo>
                  <a:pt x="60010" y="39777"/>
                </a:lnTo>
                <a:lnTo>
                  <a:pt x="83777" y="63233"/>
                </a:lnTo>
                <a:lnTo>
                  <a:pt x="89809" y="69259"/>
                </a:lnTo>
                <a:lnTo>
                  <a:pt x="95010" y="74466"/>
                </a:lnTo>
                <a:lnTo>
                  <a:pt x="99379" y="78852"/>
                </a:lnTo>
                <a:lnTo>
                  <a:pt x="102913" y="82413"/>
                </a:lnTo>
                <a:lnTo>
                  <a:pt x="109881" y="89279"/>
                </a:lnTo>
                <a:lnTo>
                  <a:pt x="115474" y="94705"/>
                </a:lnTo>
                <a:lnTo>
                  <a:pt x="119724" y="98711"/>
                </a:lnTo>
                <a:lnTo>
                  <a:pt x="111467" y="113883"/>
                </a:lnTo>
                <a:lnTo>
                  <a:pt x="83936" y="78969"/>
                </a:lnTo>
                <a:lnTo>
                  <a:pt x="57536" y="46642"/>
                </a:lnTo>
                <a:lnTo>
                  <a:pt x="52567" y="56960"/>
                </a:lnTo>
                <a:lnTo>
                  <a:pt x="46778" y="67316"/>
                </a:lnTo>
                <a:lnTo>
                  <a:pt x="17022" y="106804"/>
                </a:lnTo>
                <a:lnTo>
                  <a:pt x="2315" y="119309"/>
                </a:lnTo>
                <a:lnTo>
                  <a:pt x="0" y="113029"/>
                </a:lnTo>
                <a:lnTo>
                  <a:pt x="8749" y="104102"/>
                </a:lnTo>
                <a:lnTo>
                  <a:pt x="17175" y="93922"/>
                </a:lnTo>
                <a:lnTo>
                  <a:pt x="41726" y="52790"/>
                </a:lnTo>
                <a:lnTo>
                  <a:pt x="57979" y="0"/>
                </a:lnTo>
                <a:lnTo>
                  <a:pt x="69282" y="5424"/>
                </a:lnTo>
                <a:lnTo>
                  <a:pt x="68119" y="10788"/>
                </a:lnTo>
                <a:lnTo>
                  <a:pt x="66914" y="15923"/>
                </a:lnTo>
                <a:lnTo>
                  <a:pt x="65656" y="2088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3" name="Shape 183"/>
          <p:cNvSpPr/>
          <p:nvPr/>
        </p:nvSpPr>
        <p:spPr>
          <a:xfrm>
            <a:off x="6854710" y="4009987"/>
            <a:ext cx="119380" cy="79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21" y="8428"/>
                </a:moveTo>
                <a:lnTo>
                  <a:pt x="11910" y="8428"/>
                </a:lnTo>
                <a:lnTo>
                  <a:pt x="11910" y="50553"/>
                </a:lnTo>
                <a:lnTo>
                  <a:pt x="115519" y="50553"/>
                </a:lnTo>
                <a:lnTo>
                  <a:pt x="115519" y="58962"/>
                </a:lnTo>
                <a:lnTo>
                  <a:pt x="11910" y="58962"/>
                </a:lnTo>
                <a:lnTo>
                  <a:pt x="11910" y="96613"/>
                </a:lnTo>
                <a:lnTo>
                  <a:pt x="11910" y="101528"/>
                </a:lnTo>
                <a:lnTo>
                  <a:pt x="47617" y="111627"/>
                </a:lnTo>
                <a:lnTo>
                  <a:pt x="56400" y="111444"/>
                </a:lnTo>
                <a:lnTo>
                  <a:pt x="102180" y="104249"/>
                </a:lnTo>
                <a:lnTo>
                  <a:pt x="116937" y="98187"/>
                </a:lnTo>
                <a:lnTo>
                  <a:pt x="119553" y="108729"/>
                </a:lnTo>
                <a:lnTo>
                  <a:pt x="72665" y="118864"/>
                </a:lnTo>
                <a:lnTo>
                  <a:pt x="50605" y="119649"/>
                </a:lnTo>
                <a:lnTo>
                  <a:pt x="39906" y="119250"/>
                </a:lnTo>
                <a:lnTo>
                  <a:pt x="0" y="103545"/>
                </a:lnTo>
                <a:lnTo>
                  <a:pt x="0" y="96344"/>
                </a:lnTo>
                <a:lnTo>
                  <a:pt x="0" y="0"/>
                </a:lnTo>
                <a:lnTo>
                  <a:pt x="116221" y="0"/>
                </a:lnTo>
                <a:lnTo>
                  <a:pt x="116221" y="842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4" name="Shape 184"/>
          <p:cNvSpPr/>
          <p:nvPr/>
        </p:nvSpPr>
        <p:spPr>
          <a:xfrm>
            <a:off x="6593782" y="4246371"/>
            <a:ext cx="4318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155" y="0"/>
                </a:lnTo>
              </a:path>
            </a:pathLst>
          </a:custGeom>
          <a:noFill/>
          <a:ln w="106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5" name="Shape 185"/>
          <p:cNvSpPr/>
          <p:nvPr/>
        </p:nvSpPr>
        <p:spPr>
          <a:xfrm>
            <a:off x="6579946" y="4218330"/>
            <a:ext cx="71754" cy="736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944" y="847"/>
                </a:moveTo>
                <a:lnTo>
                  <a:pt x="18944" y="94468"/>
                </a:lnTo>
                <a:lnTo>
                  <a:pt x="18944" y="100136"/>
                </a:lnTo>
                <a:lnTo>
                  <a:pt x="21642" y="104295"/>
                </a:lnTo>
                <a:lnTo>
                  <a:pt x="27100" y="106944"/>
                </a:lnTo>
                <a:lnTo>
                  <a:pt x="32919" y="109591"/>
                </a:lnTo>
                <a:lnTo>
                  <a:pt x="42817" y="110916"/>
                </a:lnTo>
                <a:lnTo>
                  <a:pt x="56792" y="110916"/>
                </a:lnTo>
                <a:lnTo>
                  <a:pt x="74655" y="110730"/>
                </a:lnTo>
                <a:lnTo>
                  <a:pt x="86400" y="109591"/>
                </a:lnTo>
                <a:lnTo>
                  <a:pt x="92029" y="107503"/>
                </a:lnTo>
                <a:lnTo>
                  <a:pt x="97656" y="105434"/>
                </a:lnTo>
                <a:lnTo>
                  <a:pt x="100481" y="101358"/>
                </a:lnTo>
                <a:lnTo>
                  <a:pt x="100481" y="95315"/>
                </a:lnTo>
                <a:lnTo>
                  <a:pt x="100481" y="0"/>
                </a:lnTo>
                <a:lnTo>
                  <a:pt x="119979" y="0"/>
                </a:lnTo>
                <a:lnTo>
                  <a:pt x="119979" y="95027"/>
                </a:lnTo>
                <a:lnTo>
                  <a:pt x="119979" y="103923"/>
                </a:lnTo>
                <a:lnTo>
                  <a:pt x="56218" y="119441"/>
                </a:lnTo>
                <a:lnTo>
                  <a:pt x="41506" y="119011"/>
                </a:lnTo>
                <a:lnTo>
                  <a:pt x="0" y="102392"/>
                </a:lnTo>
                <a:lnTo>
                  <a:pt x="0" y="93888"/>
                </a:lnTo>
                <a:lnTo>
                  <a:pt x="0" y="847"/>
                </a:lnTo>
                <a:lnTo>
                  <a:pt x="18944" y="847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6" name="Shape 186"/>
          <p:cNvSpPr/>
          <p:nvPr/>
        </p:nvSpPr>
        <p:spPr>
          <a:xfrm>
            <a:off x="6690346" y="4212767"/>
            <a:ext cx="36829" cy="882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145" y="0"/>
                </a:moveTo>
                <a:lnTo>
                  <a:pt x="39145" y="62486"/>
                </a:lnTo>
                <a:lnTo>
                  <a:pt x="118595" y="62486"/>
                </a:lnTo>
                <a:lnTo>
                  <a:pt x="118595" y="69824"/>
                </a:lnTo>
                <a:lnTo>
                  <a:pt x="39145" y="69824"/>
                </a:lnTo>
                <a:lnTo>
                  <a:pt x="39145" y="119775"/>
                </a:lnTo>
                <a:lnTo>
                  <a:pt x="0" y="119775"/>
                </a:lnTo>
                <a:lnTo>
                  <a:pt x="0" y="0"/>
                </a:lnTo>
                <a:lnTo>
                  <a:pt x="39145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7" name="Shape 187"/>
          <p:cNvSpPr/>
          <p:nvPr/>
        </p:nvSpPr>
        <p:spPr>
          <a:xfrm>
            <a:off x="6591274" y="4311485"/>
            <a:ext cx="114935" cy="488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626" y="13277"/>
                </a:moveTo>
                <a:lnTo>
                  <a:pt x="12357" y="13277"/>
                </a:lnTo>
                <a:lnTo>
                  <a:pt x="12357" y="86742"/>
                </a:lnTo>
                <a:lnTo>
                  <a:pt x="12357" y="93911"/>
                </a:lnTo>
                <a:lnTo>
                  <a:pt x="13086" y="98741"/>
                </a:lnTo>
                <a:lnTo>
                  <a:pt x="14545" y="101298"/>
                </a:lnTo>
                <a:lnTo>
                  <a:pt x="15871" y="103853"/>
                </a:lnTo>
                <a:lnTo>
                  <a:pt x="18417" y="105132"/>
                </a:lnTo>
                <a:lnTo>
                  <a:pt x="22169" y="105132"/>
                </a:lnTo>
                <a:lnTo>
                  <a:pt x="119629" y="105132"/>
                </a:lnTo>
                <a:lnTo>
                  <a:pt x="119629" y="118814"/>
                </a:lnTo>
                <a:lnTo>
                  <a:pt x="16349" y="118814"/>
                </a:lnTo>
                <a:lnTo>
                  <a:pt x="10289" y="118814"/>
                </a:lnTo>
                <a:lnTo>
                  <a:pt x="6112" y="116664"/>
                </a:lnTo>
                <a:lnTo>
                  <a:pt x="3818" y="112394"/>
                </a:lnTo>
                <a:lnTo>
                  <a:pt x="1272" y="107561"/>
                </a:lnTo>
                <a:lnTo>
                  <a:pt x="0" y="99021"/>
                </a:lnTo>
                <a:lnTo>
                  <a:pt x="0" y="86742"/>
                </a:lnTo>
                <a:lnTo>
                  <a:pt x="0" y="0"/>
                </a:lnTo>
                <a:lnTo>
                  <a:pt x="117626" y="0"/>
                </a:lnTo>
                <a:lnTo>
                  <a:pt x="117626" y="13277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8" name="Shape 188"/>
          <p:cNvSpPr txBox="1"/>
          <p:nvPr/>
        </p:nvSpPr>
        <p:spPr>
          <a:xfrm>
            <a:off x="6458292" y="3962437"/>
            <a:ext cx="557530" cy="4292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9695" marR="5080" lvl="0" indent="-99695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퀘</a:t>
            </a:r>
            <a:r>
              <a:rPr lang="en-US" sz="1400" u="sng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스트 </a:t>
            </a:r>
            <a:r>
              <a:rPr lang="en-US" sz="14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 받기</a:t>
            </a:r>
          </a:p>
        </p:txBody>
      </p:sp>
      <p:sp>
        <p:nvSpPr>
          <p:cNvPr id="189" name="Shape 189"/>
          <p:cNvSpPr/>
          <p:nvPr/>
        </p:nvSpPr>
        <p:spPr>
          <a:xfrm>
            <a:off x="6748474" y="4230864"/>
            <a:ext cx="78104" cy="1219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20399"/>
                </a:moveTo>
                <a:lnTo>
                  <a:pt x="111497" y="58141"/>
                </a:lnTo>
                <a:lnTo>
                  <a:pt x="71732" y="96800"/>
                </a:lnTo>
                <a:lnTo>
                  <a:pt x="3218" y="119461"/>
                </a:lnTo>
                <a:lnTo>
                  <a:pt x="0" y="116024"/>
                </a:lnTo>
                <a:lnTo>
                  <a:pt x="24226" y="108606"/>
                </a:lnTo>
                <a:lnTo>
                  <a:pt x="44743" y="100564"/>
                </a:lnTo>
                <a:lnTo>
                  <a:pt x="85751" y="70860"/>
                </a:lnTo>
                <a:lnTo>
                  <a:pt x="100058" y="24162"/>
                </a:lnTo>
                <a:lnTo>
                  <a:pt x="100058" y="5312"/>
                </a:lnTo>
                <a:lnTo>
                  <a:pt x="12037" y="5312"/>
                </a:lnTo>
                <a:lnTo>
                  <a:pt x="12037" y="0"/>
                </a:lnTo>
                <a:lnTo>
                  <a:pt x="119591" y="0"/>
                </a:lnTo>
                <a:lnTo>
                  <a:pt x="119591" y="2039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0" name="Shape 190"/>
          <p:cNvSpPr/>
          <p:nvPr/>
        </p:nvSpPr>
        <p:spPr>
          <a:xfrm>
            <a:off x="6873239" y="4210208"/>
            <a:ext cx="0" cy="158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07"/>
                </a:lnTo>
              </a:path>
            </a:pathLst>
          </a:custGeom>
          <a:noFill/>
          <a:ln w="1710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1" name="Shape 191"/>
          <p:cNvSpPr/>
          <p:nvPr/>
        </p:nvSpPr>
        <p:spPr>
          <a:xfrm>
            <a:off x="6028257" y="5467667"/>
            <a:ext cx="1391920" cy="605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56" y="0"/>
                </a:lnTo>
                <a:lnTo>
                  <a:pt x="119956" y="119977"/>
                </a:lnTo>
                <a:lnTo>
                  <a:pt x="0" y="119977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2" name="Shape 192"/>
          <p:cNvSpPr/>
          <p:nvPr/>
        </p:nvSpPr>
        <p:spPr>
          <a:xfrm>
            <a:off x="6209525" y="5731153"/>
            <a:ext cx="59690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39" y="115306"/>
                </a:moveTo>
                <a:lnTo>
                  <a:pt x="0" y="37396"/>
                </a:lnTo>
                <a:lnTo>
                  <a:pt x="118980" y="0"/>
                </a:lnTo>
                <a:lnTo>
                  <a:pt x="118980" y="34199"/>
                </a:lnTo>
                <a:lnTo>
                  <a:pt x="9139" y="115306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3" name="Shape 193"/>
          <p:cNvSpPr/>
          <p:nvPr/>
        </p:nvSpPr>
        <p:spPr>
          <a:xfrm>
            <a:off x="6215850" y="5701257"/>
            <a:ext cx="71120" cy="704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1" y="62334"/>
                </a:moveTo>
                <a:lnTo>
                  <a:pt x="119571" y="74701"/>
                </a:lnTo>
                <a:lnTo>
                  <a:pt x="116227" y="86268"/>
                </a:lnTo>
                <a:lnTo>
                  <a:pt x="109542" y="97058"/>
                </a:lnTo>
                <a:lnTo>
                  <a:pt x="103992" y="106269"/>
                </a:lnTo>
                <a:lnTo>
                  <a:pt x="96749" y="113901"/>
                </a:lnTo>
                <a:lnTo>
                  <a:pt x="87835" y="119977"/>
                </a:lnTo>
                <a:lnTo>
                  <a:pt x="80485" y="115912"/>
                </a:lnTo>
                <a:lnTo>
                  <a:pt x="85606" y="109858"/>
                </a:lnTo>
                <a:lnTo>
                  <a:pt x="89613" y="102118"/>
                </a:lnTo>
                <a:lnTo>
                  <a:pt x="92527" y="92669"/>
                </a:lnTo>
                <a:lnTo>
                  <a:pt x="95185" y="83696"/>
                </a:lnTo>
                <a:lnTo>
                  <a:pt x="96534" y="74247"/>
                </a:lnTo>
                <a:lnTo>
                  <a:pt x="96534" y="64366"/>
                </a:lnTo>
                <a:lnTo>
                  <a:pt x="96534" y="10788"/>
                </a:lnTo>
                <a:lnTo>
                  <a:pt x="0" y="10788"/>
                </a:lnTo>
                <a:lnTo>
                  <a:pt x="0" y="0"/>
                </a:lnTo>
                <a:lnTo>
                  <a:pt x="119571" y="0"/>
                </a:lnTo>
                <a:lnTo>
                  <a:pt x="119571" y="62334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4" name="Shape 194"/>
          <p:cNvSpPr/>
          <p:nvPr/>
        </p:nvSpPr>
        <p:spPr>
          <a:xfrm>
            <a:off x="6206350" y="5771133"/>
            <a:ext cx="93344" cy="83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6236"/>
                </a:moveTo>
                <a:lnTo>
                  <a:pt x="71003" y="13599"/>
                </a:lnTo>
                <a:lnTo>
                  <a:pt x="71003" y="52418"/>
                </a:lnTo>
                <a:lnTo>
                  <a:pt x="70398" y="62624"/>
                </a:lnTo>
                <a:lnTo>
                  <a:pt x="44818" y="113413"/>
                </a:lnTo>
                <a:lnTo>
                  <a:pt x="37909" y="119289"/>
                </a:lnTo>
                <a:lnTo>
                  <a:pt x="32831" y="115327"/>
                </a:lnTo>
                <a:lnTo>
                  <a:pt x="39444" y="107780"/>
                </a:lnTo>
                <a:lnTo>
                  <a:pt x="44277" y="99563"/>
                </a:lnTo>
                <a:lnTo>
                  <a:pt x="52669" y="53853"/>
                </a:lnTo>
                <a:lnTo>
                  <a:pt x="52669" y="16144"/>
                </a:lnTo>
                <a:lnTo>
                  <a:pt x="5337" y="22380"/>
                </a:lnTo>
                <a:lnTo>
                  <a:pt x="0" y="6798"/>
                </a:lnTo>
                <a:lnTo>
                  <a:pt x="119591" y="0"/>
                </a:lnTo>
                <a:lnTo>
                  <a:pt x="119591" y="6236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5" name="Shape 195"/>
          <p:cNvSpPr/>
          <p:nvPr/>
        </p:nvSpPr>
        <p:spPr>
          <a:xfrm>
            <a:off x="6275628" y="5690564"/>
            <a:ext cx="45719" cy="167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98" y="119591"/>
                </a:moveTo>
                <a:lnTo>
                  <a:pt x="85199" y="119591"/>
                </a:lnTo>
                <a:lnTo>
                  <a:pt x="85199" y="82890"/>
                </a:lnTo>
                <a:lnTo>
                  <a:pt x="0" y="82890"/>
                </a:lnTo>
                <a:lnTo>
                  <a:pt x="0" y="78354"/>
                </a:lnTo>
                <a:lnTo>
                  <a:pt x="85199" y="78354"/>
                </a:lnTo>
                <a:lnTo>
                  <a:pt x="85199" y="0"/>
                </a:lnTo>
                <a:lnTo>
                  <a:pt x="119498" y="0"/>
                </a:lnTo>
                <a:lnTo>
                  <a:pt x="119498" y="119591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6" name="Shape 196"/>
          <p:cNvSpPr/>
          <p:nvPr/>
        </p:nvSpPr>
        <p:spPr>
          <a:xfrm>
            <a:off x="6348767" y="5683910"/>
            <a:ext cx="0" cy="1803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90"/>
                </a:lnTo>
              </a:path>
            </a:pathLst>
          </a:custGeom>
          <a:noFill/>
          <a:ln w="1945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7" name="Shape 197"/>
          <p:cNvSpPr/>
          <p:nvPr/>
        </p:nvSpPr>
        <p:spPr>
          <a:xfrm>
            <a:off x="6414350" y="5692939"/>
            <a:ext cx="163829" cy="825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683" y="21008"/>
                </a:moveTo>
                <a:lnTo>
                  <a:pt x="64130" y="26769"/>
                </a:lnTo>
                <a:lnTo>
                  <a:pt x="62251" y="33101"/>
                </a:lnTo>
                <a:lnTo>
                  <a:pt x="60028" y="40004"/>
                </a:lnTo>
                <a:lnTo>
                  <a:pt x="83804" y="63599"/>
                </a:lnTo>
                <a:lnTo>
                  <a:pt x="89841" y="69656"/>
                </a:lnTo>
                <a:lnTo>
                  <a:pt x="95043" y="74891"/>
                </a:lnTo>
                <a:lnTo>
                  <a:pt x="99409" y="79298"/>
                </a:lnTo>
                <a:lnTo>
                  <a:pt x="102940" y="82873"/>
                </a:lnTo>
                <a:lnTo>
                  <a:pt x="107909" y="87782"/>
                </a:lnTo>
                <a:lnTo>
                  <a:pt x="112367" y="92152"/>
                </a:lnTo>
                <a:lnTo>
                  <a:pt x="116317" y="95986"/>
                </a:lnTo>
                <a:lnTo>
                  <a:pt x="119758" y="99285"/>
                </a:lnTo>
                <a:lnTo>
                  <a:pt x="111498" y="114516"/>
                </a:lnTo>
                <a:lnTo>
                  <a:pt x="83953" y="79420"/>
                </a:lnTo>
                <a:lnTo>
                  <a:pt x="57562" y="46909"/>
                </a:lnTo>
                <a:lnTo>
                  <a:pt x="52590" y="57284"/>
                </a:lnTo>
                <a:lnTo>
                  <a:pt x="46799" y="67695"/>
                </a:lnTo>
                <a:lnTo>
                  <a:pt x="17039" y="107411"/>
                </a:lnTo>
                <a:lnTo>
                  <a:pt x="2324" y="120000"/>
                </a:lnTo>
                <a:lnTo>
                  <a:pt x="0" y="113666"/>
                </a:lnTo>
                <a:lnTo>
                  <a:pt x="8757" y="104698"/>
                </a:lnTo>
                <a:lnTo>
                  <a:pt x="17185" y="94466"/>
                </a:lnTo>
                <a:lnTo>
                  <a:pt x="41741" y="53095"/>
                </a:lnTo>
                <a:lnTo>
                  <a:pt x="57999" y="0"/>
                </a:lnTo>
                <a:lnTo>
                  <a:pt x="69311" y="5481"/>
                </a:lnTo>
                <a:lnTo>
                  <a:pt x="68149" y="10854"/>
                </a:lnTo>
                <a:lnTo>
                  <a:pt x="66939" y="16023"/>
                </a:lnTo>
                <a:lnTo>
                  <a:pt x="65683" y="2100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8" name="Shape 198"/>
          <p:cNvSpPr/>
          <p:nvPr/>
        </p:nvSpPr>
        <p:spPr>
          <a:xfrm>
            <a:off x="6628103" y="5698680"/>
            <a:ext cx="135255" cy="901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609" y="8433"/>
                </a:moveTo>
                <a:lnTo>
                  <a:pt x="11943" y="8433"/>
                </a:lnTo>
                <a:lnTo>
                  <a:pt x="11943" y="50585"/>
                </a:lnTo>
                <a:lnTo>
                  <a:pt x="115909" y="50585"/>
                </a:lnTo>
                <a:lnTo>
                  <a:pt x="115909" y="59019"/>
                </a:lnTo>
                <a:lnTo>
                  <a:pt x="11943" y="59019"/>
                </a:lnTo>
                <a:lnTo>
                  <a:pt x="11943" y="96674"/>
                </a:lnTo>
                <a:lnTo>
                  <a:pt x="11943" y="101593"/>
                </a:lnTo>
                <a:lnTo>
                  <a:pt x="47763" y="111701"/>
                </a:lnTo>
                <a:lnTo>
                  <a:pt x="56577" y="111520"/>
                </a:lnTo>
                <a:lnTo>
                  <a:pt x="93504" y="106755"/>
                </a:lnTo>
                <a:lnTo>
                  <a:pt x="117307" y="98263"/>
                </a:lnTo>
                <a:lnTo>
                  <a:pt x="119944" y="108793"/>
                </a:lnTo>
                <a:lnTo>
                  <a:pt x="84292" y="117750"/>
                </a:lnTo>
                <a:lnTo>
                  <a:pt x="50777" y="119736"/>
                </a:lnTo>
                <a:lnTo>
                  <a:pt x="40044" y="119339"/>
                </a:lnTo>
                <a:lnTo>
                  <a:pt x="2929" y="108895"/>
                </a:lnTo>
                <a:lnTo>
                  <a:pt x="0" y="103621"/>
                </a:lnTo>
                <a:lnTo>
                  <a:pt x="0" y="96421"/>
                </a:lnTo>
                <a:lnTo>
                  <a:pt x="0" y="0"/>
                </a:lnTo>
                <a:lnTo>
                  <a:pt x="116609" y="0"/>
                </a:lnTo>
                <a:lnTo>
                  <a:pt x="116609" y="8433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9" name="Shape 199"/>
          <p:cNvSpPr/>
          <p:nvPr/>
        </p:nvSpPr>
        <p:spPr>
          <a:xfrm>
            <a:off x="6866852" y="5697296"/>
            <a:ext cx="114935" cy="927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251" y="8202"/>
                </a:moveTo>
                <a:lnTo>
                  <a:pt x="71296" y="8202"/>
                </a:lnTo>
                <a:lnTo>
                  <a:pt x="70342" y="15714"/>
                </a:lnTo>
                <a:lnTo>
                  <a:pt x="69242" y="22717"/>
                </a:lnTo>
                <a:lnTo>
                  <a:pt x="67995" y="29209"/>
                </a:lnTo>
                <a:lnTo>
                  <a:pt x="67027" y="34339"/>
                </a:lnTo>
                <a:lnTo>
                  <a:pt x="65860" y="39631"/>
                </a:lnTo>
                <a:lnTo>
                  <a:pt x="64482" y="45090"/>
                </a:lnTo>
                <a:lnTo>
                  <a:pt x="70976" y="50891"/>
                </a:lnTo>
                <a:lnTo>
                  <a:pt x="77650" y="57006"/>
                </a:lnTo>
                <a:lnTo>
                  <a:pt x="113490" y="92061"/>
                </a:lnTo>
                <a:lnTo>
                  <a:pt x="119655" y="98645"/>
                </a:lnTo>
                <a:lnTo>
                  <a:pt x="110161" y="112223"/>
                </a:lnTo>
                <a:lnTo>
                  <a:pt x="104620" y="104312"/>
                </a:lnTo>
                <a:lnTo>
                  <a:pt x="98740" y="96208"/>
                </a:lnTo>
                <a:lnTo>
                  <a:pt x="67409" y="56655"/>
                </a:lnTo>
                <a:lnTo>
                  <a:pt x="62200" y="50728"/>
                </a:lnTo>
                <a:lnTo>
                  <a:pt x="57259" y="60482"/>
                </a:lnTo>
                <a:lnTo>
                  <a:pt x="51304" y="70269"/>
                </a:lnTo>
                <a:lnTo>
                  <a:pt x="19895" y="106581"/>
                </a:lnTo>
                <a:lnTo>
                  <a:pt x="3101" y="119654"/>
                </a:lnTo>
                <a:lnTo>
                  <a:pt x="0" y="115034"/>
                </a:lnTo>
                <a:lnTo>
                  <a:pt x="11264" y="104261"/>
                </a:lnTo>
                <a:lnTo>
                  <a:pt x="21289" y="93199"/>
                </a:lnTo>
                <a:lnTo>
                  <a:pt x="50844" y="39837"/>
                </a:lnTo>
                <a:lnTo>
                  <a:pt x="55796" y="8202"/>
                </a:lnTo>
                <a:lnTo>
                  <a:pt x="10952" y="8202"/>
                </a:lnTo>
                <a:lnTo>
                  <a:pt x="10952" y="0"/>
                </a:lnTo>
                <a:lnTo>
                  <a:pt x="113251" y="0"/>
                </a:lnTo>
                <a:lnTo>
                  <a:pt x="113251" y="8202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0" name="Shape 200"/>
          <p:cNvSpPr/>
          <p:nvPr/>
        </p:nvSpPr>
        <p:spPr>
          <a:xfrm>
            <a:off x="7010265" y="5683910"/>
            <a:ext cx="0" cy="1320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642"/>
                </a:lnTo>
              </a:path>
            </a:pathLst>
          </a:custGeom>
          <a:noFill/>
          <a:ln w="194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1" name="Shape 201"/>
          <p:cNvSpPr/>
          <p:nvPr/>
        </p:nvSpPr>
        <p:spPr>
          <a:xfrm>
            <a:off x="6892785" y="5805767"/>
            <a:ext cx="129539" cy="488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646" y="0"/>
                </a:moveTo>
                <a:lnTo>
                  <a:pt x="12646" y="85027"/>
                </a:lnTo>
                <a:lnTo>
                  <a:pt x="12646" y="91822"/>
                </a:lnTo>
                <a:lnTo>
                  <a:pt x="13329" y="96527"/>
                </a:lnTo>
                <a:lnTo>
                  <a:pt x="14669" y="99116"/>
                </a:lnTo>
                <a:lnTo>
                  <a:pt x="16011" y="101703"/>
                </a:lnTo>
                <a:lnTo>
                  <a:pt x="18340" y="103011"/>
                </a:lnTo>
                <a:lnTo>
                  <a:pt x="21635" y="103011"/>
                </a:lnTo>
                <a:lnTo>
                  <a:pt x="119917" y="103011"/>
                </a:lnTo>
                <a:lnTo>
                  <a:pt x="119917" y="118564"/>
                </a:lnTo>
                <a:lnTo>
                  <a:pt x="12834" y="118564"/>
                </a:lnTo>
                <a:lnTo>
                  <a:pt x="8188" y="118564"/>
                </a:lnTo>
                <a:lnTo>
                  <a:pt x="4823" y="115948"/>
                </a:lnTo>
                <a:lnTo>
                  <a:pt x="2741" y="110772"/>
                </a:lnTo>
                <a:lnTo>
                  <a:pt x="917" y="106221"/>
                </a:lnTo>
                <a:lnTo>
                  <a:pt x="0" y="98461"/>
                </a:lnTo>
                <a:lnTo>
                  <a:pt x="0" y="87459"/>
                </a:lnTo>
                <a:lnTo>
                  <a:pt x="0" y="0"/>
                </a:lnTo>
                <a:lnTo>
                  <a:pt x="12646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2" name="Shape 202"/>
          <p:cNvSpPr txBox="1"/>
          <p:nvPr/>
        </p:nvSpPr>
        <p:spPr>
          <a:xfrm>
            <a:off x="6028257" y="5467667"/>
            <a:ext cx="1391920" cy="605154"/>
          </a:xfrm>
          <a:prstGeom prst="rect">
            <a:avLst/>
          </a:pr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65725" rIns="0" bIns="0" anchor="t" anchorCtr="0">
            <a:noAutofit/>
          </a:bodyPr>
          <a:lstStyle/>
          <a:p>
            <a:pPr marL="153035" marR="0" lvl="0" indent="-635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퀘</a:t>
            </a:r>
            <a:r>
              <a:rPr lang="en-US" sz="1600" u="sng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스트 </a:t>
            </a:r>
            <a:r>
              <a:rPr lang="en-US" sz="16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진행</a:t>
            </a:r>
          </a:p>
        </p:txBody>
      </p:sp>
      <p:sp>
        <p:nvSpPr>
          <p:cNvPr id="203" name="Shape 203"/>
          <p:cNvSpPr/>
          <p:nvPr/>
        </p:nvSpPr>
        <p:spPr>
          <a:xfrm>
            <a:off x="7084440" y="5695523"/>
            <a:ext cx="5460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303" y="0"/>
                </a:lnTo>
              </a:path>
            </a:pathLst>
          </a:custGeom>
          <a:noFill/>
          <a:ln w="121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4" name="Shape 204"/>
          <p:cNvSpPr/>
          <p:nvPr/>
        </p:nvSpPr>
        <p:spPr>
          <a:xfrm>
            <a:off x="7067028" y="5717596"/>
            <a:ext cx="9016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390" y="0"/>
                </a:lnTo>
              </a:path>
            </a:pathLst>
          </a:custGeom>
          <a:noFill/>
          <a:ln w="119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5" name="Shape 205"/>
          <p:cNvSpPr/>
          <p:nvPr/>
        </p:nvSpPr>
        <p:spPr>
          <a:xfrm>
            <a:off x="7075067" y="5734126"/>
            <a:ext cx="73025" cy="609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410" y="17899"/>
                </a:moveTo>
                <a:lnTo>
                  <a:pt x="114593" y="28824"/>
                </a:lnTo>
                <a:lnTo>
                  <a:pt x="119686" y="42724"/>
                </a:lnTo>
                <a:lnTo>
                  <a:pt x="119686" y="59598"/>
                </a:lnTo>
                <a:lnTo>
                  <a:pt x="119686" y="75974"/>
                </a:lnTo>
                <a:lnTo>
                  <a:pt x="59831" y="119224"/>
                </a:lnTo>
                <a:lnTo>
                  <a:pt x="46425" y="118080"/>
                </a:lnTo>
                <a:lnTo>
                  <a:pt x="0" y="75974"/>
                </a:lnTo>
                <a:lnTo>
                  <a:pt x="0" y="59598"/>
                </a:lnTo>
                <a:lnTo>
                  <a:pt x="0" y="42724"/>
                </a:lnTo>
                <a:lnTo>
                  <a:pt x="59831" y="0"/>
                </a:lnTo>
                <a:lnTo>
                  <a:pt x="73230" y="1116"/>
                </a:lnTo>
                <a:lnTo>
                  <a:pt x="85126" y="4468"/>
                </a:lnTo>
                <a:lnTo>
                  <a:pt x="95518" y="10061"/>
                </a:lnTo>
                <a:lnTo>
                  <a:pt x="104410" y="1789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6" name="Shape 206"/>
          <p:cNvSpPr/>
          <p:nvPr/>
        </p:nvSpPr>
        <p:spPr>
          <a:xfrm>
            <a:off x="7087527" y="5738876"/>
            <a:ext cx="47625" cy="514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485" y="17983"/>
                </a:moveTo>
                <a:lnTo>
                  <a:pt x="5150" y="29095"/>
                </a:lnTo>
                <a:lnTo>
                  <a:pt x="0" y="42932"/>
                </a:lnTo>
                <a:lnTo>
                  <a:pt x="0" y="59553"/>
                </a:lnTo>
                <a:lnTo>
                  <a:pt x="0" y="75879"/>
                </a:lnTo>
                <a:lnTo>
                  <a:pt x="5150" y="89717"/>
                </a:lnTo>
                <a:lnTo>
                  <a:pt x="15485" y="101125"/>
                </a:lnTo>
                <a:lnTo>
                  <a:pt x="26431" y="113124"/>
                </a:lnTo>
                <a:lnTo>
                  <a:pt x="41214" y="119108"/>
                </a:lnTo>
                <a:lnTo>
                  <a:pt x="59840" y="119108"/>
                </a:lnTo>
                <a:lnTo>
                  <a:pt x="77822" y="119108"/>
                </a:lnTo>
                <a:lnTo>
                  <a:pt x="92447" y="113124"/>
                </a:lnTo>
                <a:lnTo>
                  <a:pt x="103742" y="101125"/>
                </a:lnTo>
                <a:lnTo>
                  <a:pt x="114078" y="89717"/>
                </a:lnTo>
                <a:lnTo>
                  <a:pt x="119231" y="75879"/>
                </a:lnTo>
                <a:lnTo>
                  <a:pt x="119231" y="59553"/>
                </a:lnTo>
                <a:lnTo>
                  <a:pt x="119231" y="42932"/>
                </a:lnTo>
                <a:lnTo>
                  <a:pt x="114078" y="29095"/>
                </a:lnTo>
                <a:lnTo>
                  <a:pt x="103742" y="17983"/>
                </a:lnTo>
                <a:lnTo>
                  <a:pt x="92447" y="5984"/>
                </a:lnTo>
                <a:lnTo>
                  <a:pt x="77822" y="0"/>
                </a:lnTo>
                <a:lnTo>
                  <a:pt x="59840" y="0"/>
                </a:lnTo>
                <a:lnTo>
                  <a:pt x="41214" y="0"/>
                </a:lnTo>
                <a:lnTo>
                  <a:pt x="26431" y="5984"/>
                </a:lnTo>
                <a:lnTo>
                  <a:pt x="15485" y="17983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7" name="Shape 207"/>
          <p:cNvSpPr/>
          <p:nvPr/>
        </p:nvSpPr>
        <p:spPr>
          <a:xfrm>
            <a:off x="7166507" y="5686805"/>
            <a:ext cx="52069" cy="1098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116" y="2816"/>
                </a:moveTo>
                <a:lnTo>
                  <a:pt x="30116" y="61414"/>
                </a:lnTo>
                <a:lnTo>
                  <a:pt x="88067" y="61414"/>
                </a:lnTo>
                <a:lnTo>
                  <a:pt x="88067" y="0"/>
                </a:lnTo>
                <a:lnTo>
                  <a:pt x="119529" y="0"/>
                </a:lnTo>
                <a:lnTo>
                  <a:pt x="119529" y="119570"/>
                </a:lnTo>
                <a:lnTo>
                  <a:pt x="88067" y="119570"/>
                </a:lnTo>
                <a:lnTo>
                  <a:pt x="88067" y="68115"/>
                </a:lnTo>
                <a:lnTo>
                  <a:pt x="30116" y="68115"/>
                </a:lnTo>
                <a:lnTo>
                  <a:pt x="30116" y="113077"/>
                </a:lnTo>
                <a:lnTo>
                  <a:pt x="0" y="113077"/>
                </a:lnTo>
                <a:lnTo>
                  <a:pt x="0" y="2816"/>
                </a:lnTo>
                <a:lnTo>
                  <a:pt x="30116" y="2816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8" name="Shape 208"/>
          <p:cNvSpPr/>
          <p:nvPr/>
        </p:nvSpPr>
        <p:spPr>
          <a:xfrm>
            <a:off x="7106335" y="5808153"/>
            <a:ext cx="102235" cy="463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577" y="17916"/>
                </a:moveTo>
                <a:lnTo>
                  <a:pt x="5186" y="29193"/>
                </a:lnTo>
                <a:lnTo>
                  <a:pt x="0" y="43364"/>
                </a:lnTo>
                <a:lnTo>
                  <a:pt x="0" y="60460"/>
                </a:lnTo>
                <a:lnTo>
                  <a:pt x="0" y="76865"/>
                </a:lnTo>
                <a:lnTo>
                  <a:pt x="46221" y="118255"/>
                </a:lnTo>
                <a:lnTo>
                  <a:pt x="59239" y="119376"/>
                </a:lnTo>
                <a:lnTo>
                  <a:pt x="72575" y="118255"/>
                </a:lnTo>
                <a:lnTo>
                  <a:pt x="119418" y="76865"/>
                </a:lnTo>
                <a:lnTo>
                  <a:pt x="119418" y="60460"/>
                </a:lnTo>
                <a:lnTo>
                  <a:pt x="119418" y="43002"/>
                </a:lnTo>
                <a:lnTo>
                  <a:pt x="72675" y="1115"/>
                </a:lnTo>
                <a:lnTo>
                  <a:pt x="59239" y="0"/>
                </a:lnTo>
                <a:lnTo>
                  <a:pt x="46314" y="1115"/>
                </a:lnTo>
                <a:lnTo>
                  <a:pt x="34730" y="4470"/>
                </a:lnTo>
                <a:lnTo>
                  <a:pt x="24485" y="10067"/>
                </a:lnTo>
                <a:lnTo>
                  <a:pt x="15577" y="17916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9" name="Shape 209"/>
          <p:cNvSpPr/>
          <p:nvPr/>
        </p:nvSpPr>
        <p:spPr>
          <a:xfrm>
            <a:off x="7092479" y="5803405"/>
            <a:ext cx="129539" cy="558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516" y="17834"/>
                </a:moveTo>
                <a:lnTo>
                  <a:pt x="111094" y="26732"/>
                </a:lnTo>
                <a:lnTo>
                  <a:pt x="115793" y="36855"/>
                </a:lnTo>
                <a:lnTo>
                  <a:pt x="118612" y="48200"/>
                </a:lnTo>
                <a:lnTo>
                  <a:pt x="119552" y="60763"/>
                </a:lnTo>
                <a:lnTo>
                  <a:pt x="119552" y="76936"/>
                </a:lnTo>
                <a:lnTo>
                  <a:pt x="85036" y="114545"/>
                </a:lnTo>
                <a:lnTo>
                  <a:pt x="59775" y="119018"/>
                </a:lnTo>
                <a:lnTo>
                  <a:pt x="46403" y="117899"/>
                </a:lnTo>
                <a:lnTo>
                  <a:pt x="5081" y="90381"/>
                </a:lnTo>
                <a:lnTo>
                  <a:pt x="0" y="76936"/>
                </a:lnTo>
                <a:lnTo>
                  <a:pt x="0" y="60763"/>
                </a:lnTo>
                <a:lnTo>
                  <a:pt x="34521" y="4447"/>
                </a:lnTo>
                <a:lnTo>
                  <a:pt x="59775" y="0"/>
                </a:lnTo>
                <a:lnTo>
                  <a:pt x="73299" y="1110"/>
                </a:lnTo>
                <a:lnTo>
                  <a:pt x="85265" y="4447"/>
                </a:lnTo>
                <a:lnTo>
                  <a:pt x="95672" y="10020"/>
                </a:lnTo>
                <a:lnTo>
                  <a:pt x="104516" y="17834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0" name="Shape 210"/>
          <p:cNvSpPr/>
          <p:nvPr/>
        </p:nvSpPr>
        <p:spPr>
          <a:xfrm>
            <a:off x="8463304" y="5330507"/>
            <a:ext cx="1539240" cy="8794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0" y="59991"/>
                </a:lnTo>
                <a:lnTo>
                  <a:pt x="60000" y="119982"/>
                </a:lnTo>
                <a:lnTo>
                  <a:pt x="120000" y="59991"/>
                </a:lnTo>
                <a:lnTo>
                  <a:pt x="6000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1" name="Shape 211"/>
          <p:cNvSpPr/>
          <p:nvPr/>
        </p:nvSpPr>
        <p:spPr>
          <a:xfrm>
            <a:off x="8463304" y="5330507"/>
            <a:ext cx="1539240" cy="8794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9991"/>
                </a:moveTo>
                <a:lnTo>
                  <a:pt x="60000" y="0"/>
                </a:lnTo>
                <a:lnTo>
                  <a:pt x="120000" y="59991"/>
                </a:lnTo>
                <a:lnTo>
                  <a:pt x="60000" y="119982"/>
                </a:lnTo>
                <a:lnTo>
                  <a:pt x="0" y="59991"/>
                </a:lnTo>
                <a:close/>
              </a:path>
            </a:pathLst>
          </a:custGeom>
          <a:noFill/>
          <a:ln w="19800" cap="flat" cmpd="sng">
            <a:solidFill>
              <a:srgbClr val="4495B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2" name="Shape 212"/>
          <p:cNvSpPr/>
          <p:nvPr/>
        </p:nvSpPr>
        <p:spPr>
          <a:xfrm>
            <a:off x="8983967" y="5629160"/>
            <a:ext cx="52069" cy="133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8" y="115995"/>
                </a:moveTo>
                <a:lnTo>
                  <a:pt x="0" y="37597"/>
                </a:lnTo>
                <a:lnTo>
                  <a:pt x="119970" y="0"/>
                </a:lnTo>
                <a:lnTo>
                  <a:pt x="119970" y="34510"/>
                </a:lnTo>
                <a:lnTo>
                  <a:pt x="9218" y="115995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3" name="Shape 213"/>
          <p:cNvSpPr/>
          <p:nvPr/>
        </p:nvSpPr>
        <p:spPr>
          <a:xfrm>
            <a:off x="8989542" y="5602871"/>
            <a:ext cx="62865" cy="62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980" y="62129"/>
                </a:moveTo>
                <a:lnTo>
                  <a:pt x="118980" y="74450"/>
                </a:lnTo>
                <a:lnTo>
                  <a:pt x="115659" y="85960"/>
                </a:lnTo>
                <a:lnTo>
                  <a:pt x="109016" y="96711"/>
                </a:lnTo>
                <a:lnTo>
                  <a:pt x="103465" y="105894"/>
                </a:lnTo>
                <a:lnTo>
                  <a:pt x="96265" y="113485"/>
                </a:lnTo>
                <a:lnTo>
                  <a:pt x="87392" y="119535"/>
                </a:lnTo>
                <a:lnTo>
                  <a:pt x="80095" y="115518"/>
                </a:lnTo>
                <a:lnTo>
                  <a:pt x="85186" y="109471"/>
                </a:lnTo>
                <a:lnTo>
                  <a:pt x="89162" y="101730"/>
                </a:lnTo>
                <a:lnTo>
                  <a:pt x="92046" y="92351"/>
                </a:lnTo>
                <a:lnTo>
                  <a:pt x="94713" y="83388"/>
                </a:lnTo>
                <a:lnTo>
                  <a:pt x="96047" y="73983"/>
                </a:lnTo>
                <a:lnTo>
                  <a:pt x="96047" y="64139"/>
                </a:lnTo>
                <a:lnTo>
                  <a:pt x="96047" y="10750"/>
                </a:lnTo>
                <a:lnTo>
                  <a:pt x="0" y="10750"/>
                </a:lnTo>
                <a:lnTo>
                  <a:pt x="0" y="0"/>
                </a:lnTo>
                <a:lnTo>
                  <a:pt x="118980" y="0"/>
                </a:lnTo>
                <a:lnTo>
                  <a:pt x="118980" y="6212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4" name="Shape 214"/>
          <p:cNvSpPr/>
          <p:nvPr/>
        </p:nvSpPr>
        <p:spPr>
          <a:xfrm>
            <a:off x="8981172" y="5664339"/>
            <a:ext cx="81914" cy="736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06" y="6247"/>
                </a:moveTo>
                <a:lnTo>
                  <a:pt x="71181" y="13612"/>
                </a:lnTo>
                <a:lnTo>
                  <a:pt x="71181" y="52488"/>
                </a:lnTo>
                <a:lnTo>
                  <a:pt x="71181" y="66288"/>
                </a:lnTo>
                <a:lnTo>
                  <a:pt x="38009" y="119420"/>
                </a:lnTo>
                <a:lnTo>
                  <a:pt x="32911" y="115448"/>
                </a:lnTo>
                <a:lnTo>
                  <a:pt x="39534" y="107895"/>
                </a:lnTo>
                <a:lnTo>
                  <a:pt x="44390" y="99660"/>
                </a:lnTo>
                <a:lnTo>
                  <a:pt x="47459" y="90785"/>
                </a:lnTo>
                <a:lnTo>
                  <a:pt x="51032" y="80937"/>
                </a:lnTo>
                <a:lnTo>
                  <a:pt x="52818" y="68647"/>
                </a:lnTo>
                <a:lnTo>
                  <a:pt x="52818" y="53895"/>
                </a:lnTo>
                <a:lnTo>
                  <a:pt x="52818" y="16178"/>
                </a:lnTo>
                <a:lnTo>
                  <a:pt x="5357" y="22406"/>
                </a:lnTo>
                <a:lnTo>
                  <a:pt x="0" y="6806"/>
                </a:lnTo>
                <a:lnTo>
                  <a:pt x="119906" y="0"/>
                </a:lnTo>
                <a:lnTo>
                  <a:pt x="119906" y="6247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5" name="Shape 215"/>
          <p:cNvSpPr/>
          <p:nvPr/>
        </p:nvSpPr>
        <p:spPr>
          <a:xfrm>
            <a:off x="9042120" y="5593473"/>
            <a:ext cx="40640" cy="1473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237" y="119710"/>
                </a:moveTo>
                <a:lnTo>
                  <a:pt x="84336" y="119710"/>
                </a:lnTo>
                <a:lnTo>
                  <a:pt x="84336" y="82975"/>
                </a:lnTo>
                <a:lnTo>
                  <a:pt x="0" y="82975"/>
                </a:lnTo>
                <a:lnTo>
                  <a:pt x="0" y="78434"/>
                </a:lnTo>
                <a:lnTo>
                  <a:pt x="84336" y="78434"/>
                </a:lnTo>
                <a:lnTo>
                  <a:pt x="84336" y="0"/>
                </a:lnTo>
                <a:lnTo>
                  <a:pt x="118237" y="0"/>
                </a:lnTo>
                <a:lnTo>
                  <a:pt x="118237" y="11971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6" name="Shape 216"/>
          <p:cNvSpPr/>
          <p:nvPr/>
        </p:nvSpPr>
        <p:spPr>
          <a:xfrm>
            <a:off x="9106457" y="5587612"/>
            <a:ext cx="0" cy="158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817"/>
                </a:lnTo>
              </a:path>
            </a:pathLst>
          </a:custGeom>
          <a:noFill/>
          <a:ln w="17100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7" name="Shape 217"/>
          <p:cNvSpPr/>
          <p:nvPr/>
        </p:nvSpPr>
        <p:spPr>
          <a:xfrm>
            <a:off x="9163989" y="5595555"/>
            <a:ext cx="144144" cy="73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656" y="20889"/>
                </a:moveTo>
                <a:lnTo>
                  <a:pt x="64112" y="26607"/>
                </a:lnTo>
                <a:lnTo>
                  <a:pt x="62230" y="32909"/>
                </a:lnTo>
                <a:lnTo>
                  <a:pt x="60010" y="39777"/>
                </a:lnTo>
                <a:lnTo>
                  <a:pt x="83777" y="63234"/>
                </a:lnTo>
                <a:lnTo>
                  <a:pt x="89809" y="69259"/>
                </a:lnTo>
                <a:lnTo>
                  <a:pt x="95010" y="74466"/>
                </a:lnTo>
                <a:lnTo>
                  <a:pt x="99379" y="78852"/>
                </a:lnTo>
                <a:lnTo>
                  <a:pt x="102913" y="82413"/>
                </a:lnTo>
                <a:lnTo>
                  <a:pt x="109881" y="89279"/>
                </a:lnTo>
                <a:lnTo>
                  <a:pt x="115474" y="94705"/>
                </a:lnTo>
                <a:lnTo>
                  <a:pt x="119724" y="98713"/>
                </a:lnTo>
                <a:lnTo>
                  <a:pt x="111467" y="113883"/>
                </a:lnTo>
                <a:lnTo>
                  <a:pt x="83936" y="78969"/>
                </a:lnTo>
                <a:lnTo>
                  <a:pt x="57536" y="46642"/>
                </a:lnTo>
                <a:lnTo>
                  <a:pt x="52567" y="56960"/>
                </a:lnTo>
                <a:lnTo>
                  <a:pt x="46778" y="67316"/>
                </a:lnTo>
                <a:lnTo>
                  <a:pt x="17022" y="106804"/>
                </a:lnTo>
                <a:lnTo>
                  <a:pt x="2315" y="119309"/>
                </a:lnTo>
                <a:lnTo>
                  <a:pt x="0" y="113029"/>
                </a:lnTo>
                <a:lnTo>
                  <a:pt x="8749" y="104102"/>
                </a:lnTo>
                <a:lnTo>
                  <a:pt x="17175" y="93922"/>
                </a:lnTo>
                <a:lnTo>
                  <a:pt x="41726" y="52790"/>
                </a:lnTo>
                <a:lnTo>
                  <a:pt x="57969" y="0"/>
                </a:lnTo>
                <a:lnTo>
                  <a:pt x="69282" y="5426"/>
                </a:lnTo>
                <a:lnTo>
                  <a:pt x="68119" y="10788"/>
                </a:lnTo>
                <a:lnTo>
                  <a:pt x="66914" y="15923"/>
                </a:lnTo>
                <a:lnTo>
                  <a:pt x="65656" y="20889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8" name="Shape 218"/>
          <p:cNvSpPr/>
          <p:nvPr/>
        </p:nvSpPr>
        <p:spPr>
          <a:xfrm>
            <a:off x="9351835" y="5600610"/>
            <a:ext cx="119380" cy="79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21" y="8428"/>
                </a:moveTo>
                <a:lnTo>
                  <a:pt x="11910" y="8428"/>
                </a:lnTo>
                <a:lnTo>
                  <a:pt x="11910" y="50553"/>
                </a:lnTo>
                <a:lnTo>
                  <a:pt x="115519" y="50553"/>
                </a:lnTo>
                <a:lnTo>
                  <a:pt x="115519" y="58962"/>
                </a:lnTo>
                <a:lnTo>
                  <a:pt x="11910" y="58962"/>
                </a:lnTo>
                <a:lnTo>
                  <a:pt x="11910" y="96613"/>
                </a:lnTo>
                <a:lnTo>
                  <a:pt x="11910" y="101528"/>
                </a:lnTo>
                <a:lnTo>
                  <a:pt x="47617" y="111627"/>
                </a:lnTo>
                <a:lnTo>
                  <a:pt x="56400" y="111444"/>
                </a:lnTo>
                <a:lnTo>
                  <a:pt x="102180" y="104249"/>
                </a:lnTo>
                <a:lnTo>
                  <a:pt x="116937" y="98187"/>
                </a:lnTo>
                <a:lnTo>
                  <a:pt x="119553" y="108729"/>
                </a:lnTo>
                <a:lnTo>
                  <a:pt x="72665" y="118864"/>
                </a:lnTo>
                <a:lnTo>
                  <a:pt x="50605" y="119649"/>
                </a:lnTo>
                <a:lnTo>
                  <a:pt x="39906" y="119250"/>
                </a:lnTo>
                <a:lnTo>
                  <a:pt x="0" y="103545"/>
                </a:lnTo>
                <a:lnTo>
                  <a:pt x="0" y="96344"/>
                </a:lnTo>
                <a:lnTo>
                  <a:pt x="0" y="0"/>
                </a:lnTo>
                <a:lnTo>
                  <a:pt x="116221" y="0"/>
                </a:lnTo>
                <a:lnTo>
                  <a:pt x="116221" y="8428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9" name="Shape 219"/>
          <p:cNvSpPr/>
          <p:nvPr/>
        </p:nvSpPr>
        <p:spPr>
          <a:xfrm>
            <a:off x="9078797" y="5807062"/>
            <a:ext cx="82550" cy="520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288" y="19257"/>
                </a:moveTo>
                <a:lnTo>
                  <a:pt x="114239" y="30789"/>
                </a:lnTo>
                <a:lnTo>
                  <a:pt x="119223" y="44808"/>
                </a:lnTo>
                <a:lnTo>
                  <a:pt x="119223" y="61403"/>
                </a:lnTo>
                <a:lnTo>
                  <a:pt x="119223" y="76945"/>
                </a:lnTo>
                <a:lnTo>
                  <a:pt x="59741" y="118769"/>
                </a:lnTo>
                <a:lnTo>
                  <a:pt x="46399" y="117644"/>
                </a:lnTo>
                <a:lnTo>
                  <a:pt x="0" y="76945"/>
                </a:lnTo>
                <a:lnTo>
                  <a:pt x="0" y="61403"/>
                </a:lnTo>
                <a:lnTo>
                  <a:pt x="0" y="44808"/>
                </a:lnTo>
                <a:lnTo>
                  <a:pt x="59741" y="0"/>
                </a:lnTo>
                <a:lnTo>
                  <a:pt x="72960" y="1205"/>
                </a:lnTo>
                <a:lnTo>
                  <a:pt x="84790" y="4821"/>
                </a:lnTo>
                <a:lnTo>
                  <a:pt x="95232" y="10840"/>
                </a:lnTo>
                <a:lnTo>
                  <a:pt x="104288" y="19257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0" name="Shape 220"/>
          <p:cNvSpPr/>
          <p:nvPr/>
        </p:nvSpPr>
        <p:spPr>
          <a:xfrm>
            <a:off x="9089428" y="5810542"/>
            <a:ext cx="60960" cy="450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075" y="19030"/>
                </a:moveTo>
                <a:lnTo>
                  <a:pt x="5000" y="30454"/>
                </a:lnTo>
                <a:lnTo>
                  <a:pt x="0" y="44515"/>
                </a:lnTo>
                <a:lnTo>
                  <a:pt x="0" y="61215"/>
                </a:lnTo>
                <a:lnTo>
                  <a:pt x="0" y="76663"/>
                </a:lnTo>
                <a:lnTo>
                  <a:pt x="5000" y="89745"/>
                </a:lnTo>
                <a:lnTo>
                  <a:pt x="15075" y="100596"/>
                </a:lnTo>
                <a:lnTo>
                  <a:pt x="26250" y="112629"/>
                </a:lnTo>
                <a:lnTo>
                  <a:pt x="41225" y="118679"/>
                </a:lnTo>
                <a:lnTo>
                  <a:pt x="59975" y="118679"/>
                </a:lnTo>
                <a:lnTo>
                  <a:pt x="78475" y="118679"/>
                </a:lnTo>
                <a:lnTo>
                  <a:pt x="93326" y="112629"/>
                </a:lnTo>
                <a:lnTo>
                  <a:pt x="104525" y="100596"/>
                </a:lnTo>
                <a:lnTo>
                  <a:pt x="114576" y="89745"/>
                </a:lnTo>
                <a:lnTo>
                  <a:pt x="119625" y="76663"/>
                </a:lnTo>
                <a:lnTo>
                  <a:pt x="119625" y="61215"/>
                </a:lnTo>
                <a:lnTo>
                  <a:pt x="119625" y="44515"/>
                </a:lnTo>
                <a:lnTo>
                  <a:pt x="114576" y="30454"/>
                </a:lnTo>
                <a:lnTo>
                  <a:pt x="104525" y="19030"/>
                </a:lnTo>
                <a:lnTo>
                  <a:pt x="93326" y="6353"/>
                </a:lnTo>
                <a:lnTo>
                  <a:pt x="78475" y="0"/>
                </a:lnTo>
                <a:lnTo>
                  <a:pt x="59975" y="0"/>
                </a:lnTo>
                <a:lnTo>
                  <a:pt x="41225" y="0"/>
                </a:lnTo>
                <a:lnTo>
                  <a:pt x="26250" y="6353"/>
                </a:lnTo>
                <a:lnTo>
                  <a:pt x="15075" y="1903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1" name="Shape 221"/>
          <p:cNvSpPr/>
          <p:nvPr/>
        </p:nvSpPr>
        <p:spPr>
          <a:xfrm>
            <a:off x="9069578" y="5863653"/>
            <a:ext cx="110488" cy="336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399" y="0"/>
                </a:moveTo>
                <a:lnTo>
                  <a:pt x="62399" y="75760"/>
                </a:lnTo>
                <a:lnTo>
                  <a:pt x="119889" y="67063"/>
                </a:lnTo>
                <a:lnTo>
                  <a:pt x="119889" y="80741"/>
                </a:lnTo>
                <a:lnTo>
                  <a:pt x="3765" y="119821"/>
                </a:lnTo>
                <a:lnTo>
                  <a:pt x="0" y="85088"/>
                </a:lnTo>
                <a:lnTo>
                  <a:pt x="49351" y="76979"/>
                </a:lnTo>
                <a:lnTo>
                  <a:pt x="49351" y="0"/>
                </a:lnTo>
                <a:lnTo>
                  <a:pt x="62399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2" name="Shape 222"/>
          <p:cNvSpPr/>
          <p:nvPr/>
        </p:nvSpPr>
        <p:spPr>
          <a:xfrm>
            <a:off x="9187281" y="5803582"/>
            <a:ext cx="36829" cy="1168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9145" y="0"/>
                </a:moveTo>
                <a:lnTo>
                  <a:pt x="39145" y="60625"/>
                </a:lnTo>
                <a:lnTo>
                  <a:pt x="118595" y="60625"/>
                </a:lnTo>
                <a:lnTo>
                  <a:pt x="118595" y="66351"/>
                </a:lnTo>
                <a:lnTo>
                  <a:pt x="39145" y="66351"/>
                </a:lnTo>
                <a:lnTo>
                  <a:pt x="39145" y="119465"/>
                </a:lnTo>
                <a:lnTo>
                  <a:pt x="0" y="119465"/>
                </a:lnTo>
                <a:lnTo>
                  <a:pt x="0" y="0"/>
                </a:lnTo>
                <a:lnTo>
                  <a:pt x="39145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3" name="Shape 223"/>
          <p:cNvSpPr/>
          <p:nvPr/>
        </p:nvSpPr>
        <p:spPr>
          <a:xfrm>
            <a:off x="9089428" y="5914326"/>
            <a:ext cx="113664" cy="36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669" y="0"/>
                </a:moveTo>
                <a:lnTo>
                  <a:pt x="12669" y="79447"/>
                </a:lnTo>
                <a:lnTo>
                  <a:pt x="12669" y="87765"/>
                </a:lnTo>
                <a:lnTo>
                  <a:pt x="13232" y="93268"/>
                </a:lnTo>
                <a:lnTo>
                  <a:pt x="14332" y="95875"/>
                </a:lnTo>
                <a:lnTo>
                  <a:pt x="15431" y="98938"/>
                </a:lnTo>
                <a:lnTo>
                  <a:pt x="17644" y="100427"/>
                </a:lnTo>
                <a:lnTo>
                  <a:pt x="20942" y="100427"/>
                </a:lnTo>
                <a:lnTo>
                  <a:pt x="119664" y="100427"/>
                </a:lnTo>
                <a:lnTo>
                  <a:pt x="119664" y="118553"/>
                </a:lnTo>
                <a:lnTo>
                  <a:pt x="12857" y="118553"/>
                </a:lnTo>
                <a:lnTo>
                  <a:pt x="8205" y="118553"/>
                </a:lnTo>
                <a:lnTo>
                  <a:pt x="4893" y="115532"/>
                </a:lnTo>
                <a:lnTo>
                  <a:pt x="2935" y="109531"/>
                </a:lnTo>
                <a:lnTo>
                  <a:pt x="964" y="103822"/>
                </a:lnTo>
                <a:lnTo>
                  <a:pt x="0" y="94757"/>
                </a:lnTo>
                <a:lnTo>
                  <a:pt x="0" y="82262"/>
                </a:lnTo>
                <a:lnTo>
                  <a:pt x="0" y="0"/>
                </a:lnTo>
                <a:lnTo>
                  <a:pt x="12669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4" name="Shape 224"/>
          <p:cNvSpPr txBox="1"/>
          <p:nvPr/>
        </p:nvSpPr>
        <p:spPr>
          <a:xfrm>
            <a:off x="8955417" y="5553062"/>
            <a:ext cx="557530" cy="4292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99060" marR="5080" lvl="0" indent="-9906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퀘</a:t>
            </a:r>
            <a:r>
              <a:rPr lang="en-US" sz="1400" u="sng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스트 </a:t>
            </a:r>
            <a:r>
              <a:rPr lang="en-US" sz="1400">
                <a:solidFill>
                  <a:srgbClr val="020303"/>
                </a:solidFill>
                <a:latin typeface="Gulim"/>
                <a:ea typeface="Gulim"/>
                <a:cs typeface="Gulim"/>
                <a:sym typeface="Gulim"/>
              </a:rPr>
              <a:t> 완료</a:t>
            </a:r>
          </a:p>
        </p:txBody>
      </p:sp>
      <p:sp>
        <p:nvSpPr>
          <p:cNvPr id="225" name="Shape 225"/>
          <p:cNvSpPr/>
          <p:nvPr/>
        </p:nvSpPr>
        <p:spPr>
          <a:xfrm>
            <a:off x="9263506" y="5812117"/>
            <a:ext cx="120649" cy="831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4084" y="0"/>
                </a:moveTo>
                <a:lnTo>
                  <a:pt x="107898" y="0"/>
                </a:lnTo>
                <a:lnTo>
                  <a:pt x="110841" y="1409"/>
                </a:lnTo>
                <a:lnTo>
                  <a:pt x="112913" y="4249"/>
                </a:lnTo>
                <a:lnTo>
                  <a:pt x="114997" y="7126"/>
                </a:lnTo>
                <a:lnTo>
                  <a:pt x="116033" y="10790"/>
                </a:lnTo>
                <a:lnTo>
                  <a:pt x="116033" y="15315"/>
                </a:lnTo>
                <a:lnTo>
                  <a:pt x="116033" y="62290"/>
                </a:lnTo>
                <a:lnTo>
                  <a:pt x="11608" y="62290"/>
                </a:lnTo>
                <a:lnTo>
                  <a:pt x="11608" y="97446"/>
                </a:lnTo>
                <a:lnTo>
                  <a:pt x="11608" y="102136"/>
                </a:lnTo>
                <a:lnTo>
                  <a:pt x="56935" y="111886"/>
                </a:lnTo>
                <a:lnTo>
                  <a:pt x="66501" y="111461"/>
                </a:lnTo>
                <a:lnTo>
                  <a:pt x="110905" y="102556"/>
                </a:lnTo>
                <a:lnTo>
                  <a:pt x="117068" y="99718"/>
                </a:lnTo>
                <a:lnTo>
                  <a:pt x="119670" y="109262"/>
                </a:lnTo>
                <a:lnTo>
                  <a:pt x="76003" y="118781"/>
                </a:lnTo>
                <a:lnTo>
                  <a:pt x="47102" y="119816"/>
                </a:lnTo>
                <a:lnTo>
                  <a:pt x="35367" y="119105"/>
                </a:lnTo>
                <a:lnTo>
                  <a:pt x="164" y="106662"/>
                </a:lnTo>
                <a:lnTo>
                  <a:pt x="164" y="99974"/>
                </a:lnTo>
                <a:lnTo>
                  <a:pt x="164" y="54503"/>
                </a:lnTo>
                <a:lnTo>
                  <a:pt x="104778" y="54503"/>
                </a:lnTo>
                <a:lnTo>
                  <a:pt x="104778" y="14564"/>
                </a:lnTo>
                <a:lnTo>
                  <a:pt x="104778" y="11870"/>
                </a:lnTo>
                <a:lnTo>
                  <a:pt x="104424" y="10131"/>
                </a:lnTo>
                <a:lnTo>
                  <a:pt x="103743" y="9287"/>
                </a:lnTo>
                <a:lnTo>
                  <a:pt x="102934" y="8280"/>
                </a:lnTo>
                <a:lnTo>
                  <a:pt x="101431" y="7785"/>
                </a:lnTo>
                <a:lnTo>
                  <a:pt x="99233" y="7785"/>
                </a:lnTo>
                <a:lnTo>
                  <a:pt x="0" y="7785"/>
                </a:lnTo>
                <a:lnTo>
                  <a:pt x="0" y="0"/>
                </a:lnTo>
                <a:lnTo>
                  <a:pt x="104084" y="0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6" name="Shape 226"/>
          <p:cNvSpPr/>
          <p:nvPr/>
        </p:nvSpPr>
        <p:spPr>
          <a:xfrm>
            <a:off x="9245396" y="5897080"/>
            <a:ext cx="151129" cy="431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3139" y="104542"/>
                </a:moveTo>
                <a:lnTo>
                  <a:pt x="76315" y="104542"/>
                </a:lnTo>
                <a:lnTo>
                  <a:pt x="76315" y="0"/>
                </a:lnTo>
                <a:lnTo>
                  <a:pt x="85311" y="0"/>
                </a:lnTo>
                <a:lnTo>
                  <a:pt x="85311" y="104542"/>
                </a:lnTo>
                <a:lnTo>
                  <a:pt x="119879" y="104542"/>
                </a:lnTo>
                <a:lnTo>
                  <a:pt x="119879" y="120036"/>
                </a:lnTo>
                <a:lnTo>
                  <a:pt x="0" y="120036"/>
                </a:lnTo>
                <a:lnTo>
                  <a:pt x="0" y="104542"/>
                </a:lnTo>
                <a:lnTo>
                  <a:pt x="34154" y="104542"/>
                </a:lnTo>
                <a:lnTo>
                  <a:pt x="34154" y="0"/>
                </a:lnTo>
                <a:lnTo>
                  <a:pt x="43139" y="0"/>
                </a:lnTo>
                <a:lnTo>
                  <a:pt x="43139" y="104542"/>
                </a:lnTo>
                <a:close/>
              </a:path>
            </a:pathLst>
          </a:custGeom>
          <a:noFill/>
          <a:ln w="9525" cap="flat" cmpd="sng">
            <a:solidFill>
              <a:srgbClr val="02030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7" name="Shape 227"/>
          <p:cNvSpPr/>
          <p:nvPr/>
        </p:nvSpPr>
        <p:spPr>
          <a:xfrm>
            <a:off x="3310889" y="4200741"/>
            <a:ext cx="2247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62" y="0"/>
                </a:lnTo>
              </a:path>
            </a:pathLst>
          </a:custGeom>
          <a:noFill/>
          <a:ln w="12175" cap="flat" cmpd="sng">
            <a:solidFill>
              <a:srgbClr val="60CC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8" name="Shape 228"/>
          <p:cNvSpPr/>
          <p:nvPr/>
        </p:nvSpPr>
        <p:spPr>
          <a:xfrm>
            <a:off x="3532732" y="4162641"/>
            <a:ext cx="15240" cy="76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18"/>
                </a:lnTo>
                <a:lnTo>
                  <a:pt x="118007" y="59998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9" name="Shape 229"/>
          <p:cNvSpPr/>
          <p:nvPr/>
        </p:nvSpPr>
        <p:spPr>
          <a:xfrm>
            <a:off x="5298275" y="4141101"/>
            <a:ext cx="2247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62" y="0"/>
                </a:lnTo>
              </a:path>
            </a:pathLst>
          </a:custGeom>
          <a:noFill/>
          <a:ln w="12175" cap="flat" cmpd="sng">
            <a:solidFill>
              <a:srgbClr val="60CC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0" name="Shape 230"/>
          <p:cNvSpPr/>
          <p:nvPr/>
        </p:nvSpPr>
        <p:spPr>
          <a:xfrm>
            <a:off x="5520117" y="4103001"/>
            <a:ext cx="15240" cy="76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18"/>
                </a:lnTo>
                <a:lnTo>
                  <a:pt x="118007" y="59998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1" name="Shape 231"/>
          <p:cNvSpPr/>
          <p:nvPr/>
        </p:nvSpPr>
        <p:spPr>
          <a:xfrm>
            <a:off x="7916264" y="5770180"/>
            <a:ext cx="2247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62" y="0"/>
                </a:lnTo>
              </a:path>
            </a:pathLst>
          </a:custGeom>
          <a:noFill/>
          <a:ln w="12175" cap="flat" cmpd="sng">
            <a:solidFill>
              <a:srgbClr val="60CC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2" name="Shape 232"/>
          <p:cNvSpPr/>
          <p:nvPr/>
        </p:nvSpPr>
        <p:spPr>
          <a:xfrm>
            <a:off x="8138109" y="5732080"/>
            <a:ext cx="15240" cy="76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027"/>
                </a:lnTo>
                <a:lnTo>
                  <a:pt x="118000" y="59504"/>
                </a:lnTo>
                <a:lnTo>
                  <a:pt x="0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3" name="Shape 233"/>
          <p:cNvSpPr/>
          <p:nvPr/>
        </p:nvSpPr>
        <p:spPr>
          <a:xfrm>
            <a:off x="2168880" y="2988958"/>
            <a:ext cx="0" cy="2247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56"/>
                </a:moveTo>
                <a:lnTo>
                  <a:pt x="0" y="0"/>
                </a:lnTo>
              </a:path>
            </a:pathLst>
          </a:custGeom>
          <a:noFill/>
          <a:ln w="12175" cap="flat" cmpd="sng">
            <a:solidFill>
              <a:srgbClr val="60CC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4" name="Shape 234"/>
          <p:cNvSpPr/>
          <p:nvPr/>
        </p:nvSpPr>
        <p:spPr>
          <a:xfrm>
            <a:off x="2130780" y="2976460"/>
            <a:ext cx="76835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504" y="0"/>
                </a:moveTo>
                <a:lnTo>
                  <a:pt x="0" y="118102"/>
                </a:lnTo>
                <a:lnTo>
                  <a:pt x="119027" y="118102"/>
                </a:lnTo>
                <a:lnTo>
                  <a:pt x="59504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5" name="Shape 235"/>
          <p:cNvSpPr/>
          <p:nvPr/>
        </p:nvSpPr>
        <p:spPr>
          <a:xfrm>
            <a:off x="2130780" y="5080978"/>
            <a:ext cx="0" cy="2247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756"/>
                </a:lnTo>
              </a:path>
            </a:pathLst>
          </a:custGeom>
          <a:noFill/>
          <a:ln w="12175" cap="flat" cmpd="sng">
            <a:solidFill>
              <a:srgbClr val="60CC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6" name="Shape 236"/>
          <p:cNvSpPr/>
          <p:nvPr/>
        </p:nvSpPr>
        <p:spPr>
          <a:xfrm>
            <a:off x="2092680" y="5302821"/>
            <a:ext cx="76835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027" y="0"/>
                </a:moveTo>
                <a:lnTo>
                  <a:pt x="0" y="0"/>
                </a:lnTo>
                <a:lnTo>
                  <a:pt x="59504" y="118102"/>
                </a:lnTo>
                <a:lnTo>
                  <a:pt x="119027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7" name="Shape 237"/>
          <p:cNvSpPr/>
          <p:nvPr/>
        </p:nvSpPr>
        <p:spPr>
          <a:xfrm>
            <a:off x="6736650" y="5057394"/>
            <a:ext cx="0" cy="2247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756"/>
                </a:lnTo>
              </a:path>
            </a:pathLst>
          </a:custGeom>
          <a:noFill/>
          <a:ln w="12175" cap="flat" cmpd="sng">
            <a:solidFill>
              <a:srgbClr val="60CC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8" name="Shape 238"/>
          <p:cNvSpPr/>
          <p:nvPr/>
        </p:nvSpPr>
        <p:spPr>
          <a:xfrm>
            <a:off x="6698550" y="5279237"/>
            <a:ext cx="76199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18" y="0"/>
                </a:moveTo>
                <a:lnTo>
                  <a:pt x="0" y="0"/>
                </a:lnTo>
                <a:lnTo>
                  <a:pt x="59998" y="118102"/>
                </a:lnTo>
                <a:lnTo>
                  <a:pt x="120018" y="0"/>
                </a:lnTo>
                <a:close/>
              </a:path>
            </a:pathLst>
          </a:custGeom>
          <a:solidFill>
            <a:srgbClr val="60CCE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9" name="Shape 239"/>
          <p:cNvSpPr txBox="1"/>
          <p:nvPr/>
        </p:nvSpPr>
        <p:spPr>
          <a:xfrm>
            <a:off x="6285966" y="6633140"/>
            <a:ext cx="2460624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231F20"/>
                </a:solidFill>
                <a:latin typeface="Batang"/>
                <a:ea typeface="Batang"/>
                <a:cs typeface="Batang"/>
                <a:sym typeface="Batang"/>
              </a:rPr>
              <a:t>조작은 모바일 ui를         이용.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사용자 지정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Gulim</vt:lpstr>
      <vt:lpstr>Batang</vt:lpstr>
      <vt:lpstr>Arial</vt:lpstr>
      <vt:lpstr>Calibri</vt:lpstr>
      <vt:lpstr>Georgia</vt:lpstr>
      <vt:lpstr>Trebuchet MS</vt:lpstr>
      <vt:lpstr>Office Theme</vt:lpstr>
      <vt:lpstr>해님달님 brother  Moon and      sister Suns</vt:lpstr>
      <vt:lpstr>PowerPoint 프레젠테이션</vt:lpstr>
      <vt:lpstr>연구목적</vt:lpstr>
      <vt:lpstr>게임 소개 및 특징</vt:lpstr>
      <vt:lpstr>게임 소개 및 특징</vt:lpstr>
      <vt:lpstr>게임 소개 및 특징</vt:lpstr>
      <vt:lpstr>게임 소개 및 특징</vt:lpstr>
      <vt:lpstr>개발환경</vt:lpstr>
      <vt:lpstr>게임 방법</vt:lpstr>
      <vt:lpstr>기술적 요소 (클라이언트)</vt:lpstr>
      <vt:lpstr>기술적 요소 (클라이언트)</vt:lpstr>
      <vt:lpstr>타     게임과의 비교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해님달님 brother  Moon and      sister Suns</dc:title>
  <dc:creator>hyunji</dc:creator>
  <cp:lastModifiedBy>김현지</cp:lastModifiedBy>
  <cp:revision>1</cp:revision>
  <dcterms:modified xsi:type="dcterms:W3CDTF">2017-01-04T10:26:24Z</dcterms:modified>
</cp:coreProperties>
</file>