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CEC65-4FF6-9349-AB73-FF53AC5F54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4BEC2A-83D2-984E-B20B-6B4D28F527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88F485-30BE-D94F-AD8D-7D5FFE370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FFC9B-C825-6244-977D-68AF1811A909}" type="datetimeFigureOut">
              <a:rPr kumimoji="1" lang="ko-Kore-KR" altLang="en-US" smtClean="0"/>
              <a:t>2022. 1. 20.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9177C2-93B3-B04F-99A4-3925D12EA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075C68-E699-2348-B64C-EC278F6A9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CB657-359E-894D-B878-A006036BA5D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2911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AB04A2-8AE8-BB45-B3D8-06D9D3778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6CB54E-C119-E948-87DE-24AD43955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161BC8-A9C3-2C42-BD82-CC4958BB5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FFC9B-C825-6244-977D-68AF1811A909}" type="datetimeFigureOut">
              <a:rPr kumimoji="1" lang="ko-Kore-KR" altLang="en-US" smtClean="0"/>
              <a:t>2022. 1. 20.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5666E1-87C8-F843-B429-1994BA231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14B408-F416-B548-A745-111F850CB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CB657-359E-894D-B878-A006036BA5D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58770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6203B98-E162-1044-A6DD-4252DE13C5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C061F6-5839-494E-88CE-47EF83402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32A031-A774-8C41-A4D7-454F313F6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FFC9B-C825-6244-977D-68AF1811A909}" type="datetimeFigureOut">
              <a:rPr kumimoji="1" lang="ko-Kore-KR" altLang="en-US" smtClean="0"/>
              <a:t>2022. 1. 20.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740711-98E3-B940-9530-D6CEC8ACD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836237-8D08-D946-9DFA-B139141C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CB657-359E-894D-B878-A006036BA5D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38747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629A6-CF0E-D843-B8F2-0B9F82603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90ACC4-AA15-5242-89B7-3090AF284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40E269-8A16-6043-895B-A46422436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FFC9B-C825-6244-977D-68AF1811A909}" type="datetimeFigureOut">
              <a:rPr kumimoji="1" lang="ko-Kore-KR" altLang="en-US" smtClean="0"/>
              <a:t>2022. 1. 20.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301E2C-5DEA-F243-A842-DE3F32D43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CE44D5-083D-5E4D-937F-49A4EB0A5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CB657-359E-894D-B878-A006036BA5D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30823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E82C21-5DFB-764C-B82A-8C8406FB5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E17085-75F4-104C-A834-9BF1C3C24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ED9B4C-C881-1643-8A50-17E1D7359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FFC9B-C825-6244-977D-68AF1811A909}" type="datetimeFigureOut">
              <a:rPr kumimoji="1" lang="ko-Kore-KR" altLang="en-US" smtClean="0"/>
              <a:t>2022. 1. 20.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C87C83-47AD-114A-BDBD-54CB9ADA6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6B76BD-8E67-CB49-B8BA-F3787D5E9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CB657-359E-894D-B878-A006036BA5D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5021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C567CA-0DB4-0A4D-A833-9233906EB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18E0D0-6600-5840-A04D-FCA66639D6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5A5CB5-976D-2D40-9917-099045E8B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34C3F7-189F-9E43-AE7D-EF8BCF087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FFC9B-C825-6244-977D-68AF1811A909}" type="datetimeFigureOut">
              <a:rPr kumimoji="1" lang="ko-Kore-KR" altLang="en-US" smtClean="0"/>
              <a:t>2022. 1. 20.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D010BF-CD4F-F64C-93E5-F3B275C59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2BC1E1-6609-6A4C-8D05-45C1DE717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CB657-359E-894D-B878-A006036BA5D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46132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E95E7A-CE7F-3649-98D1-B36DA78E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C5560F-2202-E84A-BEDA-B6EA072FD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7B1AE5-FA48-EC4C-AA4A-511E07781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A134109-AAA2-7B48-A849-27E74082D2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815BFE0-060D-C645-839C-AA1A1132A6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0EED768-4C0F-9D46-B0AD-2AEC6A1BA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FFC9B-C825-6244-977D-68AF1811A909}" type="datetimeFigureOut">
              <a:rPr kumimoji="1" lang="ko-Kore-KR" altLang="en-US" smtClean="0"/>
              <a:t>2022. 1. 20.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8219D3E-C332-5340-AAB9-F9E98EA14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89930D3-D0CB-7B42-8ED2-794BFC8F5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CB657-359E-894D-B878-A006036BA5D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90341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EF90F0-59CB-D541-BEA4-98056F666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B1BA093-3E48-564C-B6D9-98DC816CC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FFC9B-C825-6244-977D-68AF1811A909}" type="datetimeFigureOut">
              <a:rPr kumimoji="1" lang="ko-Kore-KR" altLang="en-US" smtClean="0"/>
              <a:t>2022. 1. 20.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C8F5DA-C5CC-1A4E-A158-96E6B13C2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D3B229-2D7C-994F-93DF-CBFBE601E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CB657-359E-894D-B878-A006036BA5D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64847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4D96E6A-E278-DA4D-ADF0-6075BB7C6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FFC9B-C825-6244-977D-68AF1811A909}" type="datetimeFigureOut">
              <a:rPr kumimoji="1" lang="ko-Kore-KR" altLang="en-US" smtClean="0"/>
              <a:t>2022. 1. 20.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C07ABFB-926F-5E49-B90B-4443651E8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9B7B74-50C7-724D-AF00-DAE4D1983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CB657-359E-894D-B878-A006036BA5D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52453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C6CED-E3E4-654D-AD64-157B65221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EF544C-9183-7F4D-A301-79B535E71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3DDA18-B9A7-754E-891A-36C805C5FD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0B31DB-BCAF-4D4F-9148-C164283C5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FFC9B-C825-6244-977D-68AF1811A909}" type="datetimeFigureOut">
              <a:rPr kumimoji="1" lang="ko-Kore-KR" altLang="en-US" smtClean="0"/>
              <a:t>2022. 1. 20.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D1B872-3338-3A4F-859D-92E773F14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D92F29-6419-2043-83C7-A1D751136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CB657-359E-894D-B878-A006036BA5D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66959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00A9B1-29EE-694F-B63F-9BE989CBD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EE77CE2-8C0D-CC40-A7D0-FB99BF2D6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D99276-0CC3-084E-AD1C-D363077F2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5CDD41-A2C1-9847-A68F-9F90DCB6B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FFC9B-C825-6244-977D-68AF1811A909}" type="datetimeFigureOut">
              <a:rPr kumimoji="1" lang="ko-Kore-KR" altLang="en-US" smtClean="0"/>
              <a:t>2022. 1. 20.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7BACAC-C5B1-754B-B2E4-72B296EF5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012543-47E6-4A47-A0E0-DF8B6A55A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CB657-359E-894D-B878-A006036BA5D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09957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C8BCC0-2841-0940-8ACD-BBF0A09D6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C0DB37-0E4E-8D4E-99DA-BF24AA790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1D09AA-30A2-1540-AE5D-44EB731EA7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FFC9B-C825-6244-977D-68AF1811A909}" type="datetimeFigureOut">
              <a:rPr kumimoji="1" lang="ko-Kore-KR" altLang="en-US" smtClean="0"/>
              <a:t>2022. 1. 20.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85CF22-616C-1741-9DCF-6AFA0692EC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4ADDF6-F95A-264B-93B7-ADE0D4033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CB657-359E-894D-B878-A006036BA5D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69512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ABF838F-14B8-AF47-9FAE-FB86FCA89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224"/>
            <a:ext cx="12192000" cy="670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383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Microsoft Office User</cp:lastModifiedBy>
  <cp:revision>1</cp:revision>
  <dcterms:created xsi:type="dcterms:W3CDTF">2022-01-20T07:18:07Z</dcterms:created>
  <dcterms:modified xsi:type="dcterms:W3CDTF">2022-01-20T07:18:19Z</dcterms:modified>
</cp:coreProperties>
</file>