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608330" y="372110"/>
            <a:ext cx="9144000" cy="360045"/>
          </a:xfrm>
        </p:spPr>
        <p:txBody>
          <a:bodyPr>
            <a:noAutofit/>
          </a:bodyPr>
          <a:p>
            <a:pPr algn="l"/>
            <a:r>
              <a:rPr lang="zh-CN" altLang="en-US" sz="2300"/>
              <a:t>要求</a:t>
            </a:r>
            <a:endParaRPr lang="zh-CN" altLang="en-US" sz="2300"/>
          </a:p>
        </p:txBody>
      </p:sp>
      <p:sp>
        <p:nvSpPr>
          <p:cNvPr id="3" name="Subtitle 1"/>
          <p:cNvSpPr/>
          <p:nvPr/>
        </p:nvSpPr>
        <p:spPr>
          <a:xfrm>
            <a:off x="726440" y="1138555"/>
            <a:ext cx="9144000" cy="4099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分析一下微信朋友圈的高性能复杂度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2000"/>
              <a:t>【作业要求】</a:t>
            </a:r>
            <a:endParaRPr lang="zh-CN" altLang="en-US" sz="2000"/>
          </a:p>
          <a:p>
            <a:pPr algn="l"/>
            <a:r>
              <a:rPr lang="zh-CN" altLang="en-US" sz="1400"/>
              <a:t>1. 对照模块2讲述的复杂度分析方法，分析微信朋友圈的复杂度。</a:t>
            </a:r>
            <a:endParaRPr lang="zh-CN" altLang="en-US" sz="1400"/>
          </a:p>
          <a:p>
            <a:pPr algn="l"/>
            <a:r>
              <a:rPr lang="zh-CN" altLang="en-US" sz="1400"/>
              <a:t>2. 针对各个复杂度，画出你的架构设计方案（无需做备选方案，只需要最终的方案即可）。</a:t>
            </a:r>
            <a:endParaRPr lang="zh-CN" altLang="en-US" sz="1400"/>
          </a:p>
          <a:p>
            <a:pPr algn="l"/>
            <a:r>
              <a:rPr lang="zh-CN" altLang="en-US" sz="1400"/>
              <a:t>3. 给出你的架构方案中关键的设计理由。</a:t>
            </a:r>
            <a:endParaRPr lang="zh-CN" altLang="en-US" sz="1400"/>
          </a:p>
          <a:p>
            <a:pPr algn="l"/>
            <a:r>
              <a:rPr lang="zh-CN" altLang="en-US" sz="1400"/>
              <a:t>4. 3~5页 PPT 即可，涵盖复杂度分析、架构设计、设计理由。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2000"/>
              <a:t>【提示】</a:t>
            </a:r>
            <a:endParaRPr lang="zh-CN" altLang="en-US" sz="2000"/>
          </a:p>
          <a:p>
            <a:pPr algn="l"/>
            <a:r>
              <a:rPr lang="zh-CN" altLang="en-US" sz="1400"/>
              <a:t>1. 分析过程可以参考模块2第5课的实战案例，但是不需要将分析过程一一列举出来。</a:t>
            </a:r>
            <a:endParaRPr lang="zh-CN" altLang="en-US" sz="1400"/>
          </a:p>
          <a:p>
            <a:pPr algn="l"/>
            <a:r>
              <a:rPr lang="zh-CN" altLang="en-US" sz="1400"/>
              <a:t>2. 如果某个地方被卡主了，请及时联系助教或者老师讨论。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608330" y="372110"/>
            <a:ext cx="9144000" cy="360045"/>
          </a:xfrm>
        </p:spPr>
        <p:txBody>
          <a:bodyPr>
            <a:noAutofit/>
          </a:bodyPr>
          <a:p>
            <a:pPr algn="l"/>
            <a:r>
              <a:rPr lang="zh-CN" altLang="en-US" sz="2300"/>
              <a:t>总体分析</a:t>
            </a:r>
            <a:endParaRPr lang="zh-CN" altLang="en-US" sz="2300"/>
          </a:p>
        </p:txBody>
      </p:sp>
      <p:sp>
        <p:nvSpPr>
          <p:cNvPr id="3" name="Subtitle 1"/>
          <p:cNvSpPr/>
          <p:nvPr/>
        </p:nvSpPr>
        <p:spPr>
          <a:xfrm>
            <a:off x="723265" y="1136650"/>
            <a:ext cx="9144000" cy="1717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/>
              <a:t>朋友圈业务指标</a:t>
            </a:r>
            <a:endParaRPr lang="zh-CN" altLang="en-US" sz="1400" b="1"/>
          </a:p>
          <a:p>
            <a:pPr algn="l"/>
            <a:r>
              <a:rPr lang="zh-CN" altLang="en-US" sz="1400"/>
              <a:t>每天有10.9亿用户打开微信，有3.3亿用户进行了视频通话，有3.6亿用户读公众号文章，有4亿用户使用小程序；每天有7.8亿用户进入朋友圈，有1.2亿用户发表朋友圈，其中照片6.7亿张，短视频1亿条；语音识别每天在微信翻译的语音条数都有5亿条以上。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http://www.nbd.com.cn/articles/2021-01-20/1603931.htm</a:t>
            </a:r>
            <a:r>
              <a:rPr lang="en-US" altLang="zh-CN" sz="1400">
                <a:sym typeface="+mn-ea"/>
              </a:rPr>
              <a:t>l</a:t>
            </a:r>
            <a:endParaRPr lang="en-US" altLang="zh-CN" sz="1400">
              <a:sym typeface="+mn-ea"/>
            </a:endParaRPr>
          </a:p>
        </p:txBody>
      </p:sp>
      <p:sp>
        <p:nvSpPr>
          <p:cNvPr id="4" name="Subtitle 1"/>
          <p:cNvSpPr/>
          <p:nvPr/>
        </p:nvSpPr>
        <p:spPr>
          <a:xfrm>
            <a:off x="800735" y="3399790"/>
            <a:ext cx="9144000" cy="1387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/>
              <a:t>朋友圈功能</a:t>
            </a:r>
            <a:endParaRPr lang="zh-CN" altLang="en-US" sz="1400" b="1"/>
          </a:p>
          <a:p>
            <a:pPr algn="l"/>
            <a:r>
              <a:rPr lang="zh-CN" altLang="en-US" sz="1400">
                <a:sym typeface="+mn-ea"/>
              </a:rPr>
              <a:t>发朋友圈，</a:t>
            </a:r>
            <a:r>
              <a:rPr lang="zh-CN" altLang="en-US" sz="1400"/>
              <a:t>评论，点赞</a:t>
            </a:r>
            <a:endParaRPr lang="zh-CN" altLang="en-US" sz="1400"/>
          </a:p>
          <a:p>
            <a:pPr algn="l"/>
            <a:r>
              <a:rPr lang="zh-CN" altLang="en-US" sz="1400"/>
              <a:t>浏览朋友圈</a:t>
            </a:r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608330" y="372110"/>
            <a:ext cx="9144000" cy="360045"/>
          </a:xfrm>
        </p:spPr>
        <p:txBody>
          <a:bodyPr>
            <a:noAutofit/>
          </a:bodyPr>
          <a:p>
            <a:pPr algn="l"/>
            <a:r>
              <a:rPr lang="zh-CN" altLang="en-US" sz="2300"/>
              <a:t>总体分析</a:t>
            </a:r>
            <a:endParaRPr lang="zh-CN" altLang="en-US" sz="23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865" y="1284605"/>
            <a:ext cx="7440930" cy="47218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608330" y="372110"/>
            <a:ext cx="9144000" cy="360045"/>
          </a:xfrm>
        </p:spPr>
        <p:txBody>
          <a:bodyPr>
            <a:noAutofit/>
          </a:bodyPr>
          <a:p>
            <a:pPr algn="l"/>
            <a:r>
              <a:rPr lang="zh-CN" altLang="en-US" sz="2300"/>
              <a:t>架构设计</a:t>
            </a:r>
            <a:r>
              <a:rPr lang="en-US" altLang="zh-CN" sz="2300"/>
              <a:t>--</a:t>
            </a:r>
            <a:r>
              <a:rPr lang="zh-CN" altLang="en-US" sz="2300"/>
              <a:t>计算复杂度</a:t>
            </a:r>
            <a:endParaRPr lang="zh-CN" altLang="en-US"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608330" y="372110"/>
            <a:ext cx="9144000" cy="360045"/>
          </a:xfrm>
        </p:spPr>
        <p:txBody>
          <a:bodyPr>
            <a:noAutofit/>
          </a:bodyPr>
          <a:p>
            <a:pPr algn="l"/>
            <a:r>
              <a:rPr lang="zh-CN" altLang="en-US" sz="2300"/>
              <a:t>架构设计</a:t>
            </a:r>
            <a:r>
              <a:rPr lang="en-US" altLang="zh-CN" sz="2300"/>
              <a:t>--</a:t>
            </a:r>
            <a:r>
              <a:rPr lang="zh-CN" altLang="en-US" sz="2300"/>
              <a:t>存储复杂度</a:t>
            </a:r>
            <a:endParaRPr lang="zh-CN" altLang="en-US"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608330" y="372110"/>
            <a:ext cx="9144000" cy="360045"/>
          </a:xfrm>
        </p:spPr>
        <p:txBody>
          <a:bodyPr>
            <a:noAutofit/>
          </a:bodyPr>
          <a:p>
            <a:pPr algn="l"/>
            <a:r>
              <a:rPr lang="zh-CN" altLang="en-US" sz="2300"/>
              <a:t>架构设计</a:t>
            </a:r>
            <a:r>
              <a:rPr lang="en-US" altLang="zh-CN" sz="2300"/>
              <a:t>--</a:t>
            </a:r>
            <a:r>
              <a:rPr lang="zh-CN" altLang="en-US" sz="2300"/>
              <a:t>整体设计</a:t>
            </a:r>
            <a:endParaRPr lang="zh-CN" altLang="en-US"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608330" y="372110"/>
            <a:ext cx="9144000" cy="360045"/>
          </a:xfrm>
        </p:spPr>
        <p:txBody>
          <a:bodyPr>
            <a:noAutofit/>
          </a:bodyPr>
          <a:p>
            <a:pPr algn="l"/>
            <a:r>
              <a:rPr lang="zh-CN" altLang="en-US" sz="2300"/>
              <a:t>设计说明</a:t>
            </a:r>
            <a:endParaRPr lang="zh-CN" altLang="en-US"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WPS Presentation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40" baseType="lpstr">
      <vt:lpstr>Arial</vt:lpstr>
      <vt:lpstr>SimSun</vt:lpstr>
      <vt:lpstr>Wingdings</vt:lpstr>
      <vt:lpstr>Nimbus Roman No9 L</vt:lpstr>
      <vt:lpstr>Calibri</vt:lpstr>
      <vt:lpstr>DejaVu Sans</vt:lpstr>
      <vt:lpstr>Microsoft YaHei</vt:lpstr>
      <vt:lpstr>Droid Sans Fallback</vt:lpstr>
      <vt:lpstr>Arial Unicode MS</vt:lpstr>
      <vt:lpstr>SimSun</vt:lpstr>
      <vt:lpstr>Calibri Light</vt:lpstr>
      <vt:lpstr>SimSun</vt:lpstr>
      <vt:lpstr>Chilanka</vt:lpstr>
      <vt:lpstr>Gayathri Thin</vt:lpstr>
      <vt:lpstr>KacstOne</vt:lpstr>
      <vt:lpstr>KacstBook</vt:lpstr>
      <vt:lpstr>Garuda</vt:lpstr>
      <vt:lpstr>Dingbats</vt:lpstr>
      <vt:lpstr>Courier 10 Pitch</vt:lpstr>
      <vt:lpstr>Chandas</vt:lpstr>
      <vt:lpstr>AR PL UMing TW MBE</vt:lpstr>
      <vt:lpstr>Laksaman</vt:lpstr>
      <vt:lpstr>Manjari Thin</vt:lpstr>
      <vt:lpstr>Nimbus Mono L</vt:lpstr>
      <vt:lpstr>Noto Color Emoji</vt:lpstr>
      <vt:lpstr>Noto Sans Mono</vt:lpstr>
      <vt:lpstr>Noto Serif CJK JP</vt:lpstr>
      <vt:lpstr>Noto Serif CJK KR Light</vt:lpstr>
      <vt:lpstr>Noto Serif CJK SC Medium</vt:lpstr>
      <vt:lpstr>Ramaraja</vt:lpstr>
      <vt:lpstr>Standard Symbols L</vt:lpstr>
      <vt:lpstr>OpenSymbol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liwei88</dc:creator>
  <cp:lastModifiedBy>liwei</cp:lastModifiedBy>
  <cp:revision>5</cp:revision>
  <dcterms:created xsi:type="dcterms:W3CDTF">2022-10-16T16:53:56Z</dcterms:created>
  <dcterms:modified xsi:type="dcterms:W3CDTF">2022-10-16T16:53:56Z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