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" name="副标题 2"/>
          <p:cNvSpPr>
            <a:spLocks noGrp="1"/>
          </p:cNvSpPr>
          <p:nvPr/>
        </p:nvSpPr>
        <p:spPr>
          <a:xfrm>
            <a:off x="7950835" y="4924425"/>
            <a:ext cx="3763010" cy="873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>
                <a:latin typeface="微软雅黑" charset="0"/>
                <a:ea typeface="微软雅黑" charset="0"/>
              </a:rPr>
              <a:t>第三方平台</a:t>
            </a:r>
            <a:endParaRPr lang="zh-CN" altLang="en-US" sz="1800">
              <a:latin typeface="微软雅黑" charset="0"/>
              <a:ea typeface="微软雅黑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799955" y="1355725"/>
            <a:ext cx="1836420" cy="3397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606030" y="1309370"/>
            <a:ext cx="1836420" cy="3397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462270" y="1355725"/>
            <a:ext cx="1836420" cy="3347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5900" y="4924425"/>
            <a:ext cx="7592060" cy="87312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p>
            <a:pPr algn="l"/>
            <a:r>
              <a:rPr lang="zh-CN" altLang="en-US" sz="1800">
                <a:latin typeface="微软雅黑" charset="0"/>
                <a:ea typeface="微软雅黑" charset="0"/>
              </a:rPr>
              <a:t>基础服务</a:t>
            </a:r>
            <a:endParaRPr lang="zh-CN" altLang="en-US" sz="1800"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37640" y="5245735"/>
            <a:ext cx="706120" cy="40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用户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28545" y="5245735"/>
            <a:ext cx="760730" cy="40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账号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08780" y="5245735"/>
            <a:ext cx="760730" cy="40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权限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21040" y="5246370"/>
            <a:ext cx="1365885" cy="40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公众号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995535" y="5245100"/>
            <a:ext cx="1365885" cy="40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小程序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84220" y="5245735"/>
            <a:ext cx="760730" cy="4044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设置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5900" y="938530"/>
            <a:ext cx="5107940" cy="371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社交业务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62270" y="938530"/>
            <a:ext cx="1836420" cy="4171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支付业务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5900" y="1309370"/>
            <a:ext cx="5107305" cy="12376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聊天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37640" y="1447800"/>
            <a:ext cx="706755" cy="40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文字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385060" y="1447800"/>
            <a:ext cx="706755" cy="40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图片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845300" y="5246370"/>
            <a:ext cx="760730" cy="4044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扫码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08780" y="1447800"/>
            <a:ext cx="706755" cy="40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语音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25955" y="2037080"/>
            <a:ext cx="706755" cy="40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视频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799955" y="938530"/>
            <a:ext cx="1836420" cy="4171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其他服务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10890" y="1447800"/>
            <a:ext cx="706755" cy="40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表情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891790" y="2048510"/>
            <a:ext cx="706755" cy="40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私聊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773170" y="2048510"/>
            <a:ext cx="706755" cy="40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群聊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5265" y="3419475"/>
            <a:ext cx="5107305" cy="12884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朋友圈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37640" y="3618865"/>
            <a:ext cx="1004570" cy="387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图片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818765" y="3636010"/>
            <a:ext cx="1005205" cy="370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视频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08780" y="3636010"/>
            <a:ext cx="954405" cy="370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评论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967230" y="4136390"/>
            <a:ext cx="1005205" cy="387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点赞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373755" y="4135755"/>
            <a:ext cx="1005205" cy="387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广告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593715" y="1585595"/>
            <a:ext cx="1573530" cy="370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扫码支付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593715" y="2177415"/>
            <a:ext cx="1573530" cy="3943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二维码收付款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593080" y="2792095"/>
            <a:ext cx="1574165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红包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593715" y="3463290"/>
            <a:ext cx="1574165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转账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593080" y="4094480"/>
            <a:ext cx="1574165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银行卡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026785" y="5245735"/>
            <a:ext cx="706120" cy="4044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卡包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163185" y="5245735"/>
            <a:ext cx="706120" cy="40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收藏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214610" y="1620520"/>
            <a:ext cx="1146810" cy="416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金融理财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0214610" y="2364105"/>
            <a:ext cx="1146810" cy="416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生活服务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0214610" y="3103245"/>
            <a:ext cx="1146810" cy="416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交通出行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0214610" y="3891915"/>
            <a:ext cx="1146810" cy="416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购物消费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606030" y="938530"/>
            <a:ext cx="1836420" cy="4171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休闲娱乐资讯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951470" y="1562100"/>
            <a:ext cx="1146175" cy="3943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视频号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951470" y="2082165"/>
            <a:ext cx="1146175" cy="3943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直播号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951470" y="2592705"/>
            <a:ext cx="1146175" cy="3943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小游戏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950835" y="3091815"/>
            <a:ext cx="1146175" cy="3943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看一看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950835" y="3618865"/>
            <a:ext cx="1146175" cy="3943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摇一摇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950835" y="4166870"/>
            <a:ext cx="1146175" cy="3943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搜一搜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16535" y="2546985"/>
            <a:ext cx="5107305" cy="873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通讯录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442720" y="2780665"/>
            <a:ext cx="706755" cy="40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增删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385060" y="2780665"/>
            <a:ext cx="706755" cy="40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分组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310890" y="2780665"/>
            <a:ext cx="706755" cy="40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备注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208780" y="2780665"/>
            <a:ext cx="706755" cy="40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权限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WPS 表格</Application>
  <PresentationFormat>宽屏</PresentationFormat>
  <Paragraphs>98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liwei88</dc:creator>
  <cp:lastModifiedBy>liwei88</cp:lastModifiedBy>
  <cp:revision>2</cp:revision>
  <dcterms:created xsi:type="dcterms:W3CDTF">2022-09-27T17:37:45Z</dcterms:created>
  <dcterms:modified xsi:type="dcterms:W3CDTF">2022-09-27T17:37:45Z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