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/>
          <p:nvPr>
            <p:ph type="subTitle" idx="1"/>
          </p:nvPr>
        </p:nvSpPr>
        <p:spPr>
          <a:xfrm>
            <a:off x="1247140" y="1028383"/>
            <a:ext cx="9144000" cy="1655762"/>
          </a:xfrm>
        </p:spPr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SimSun</vt:lpstr>
      <vt:lpstr>Wingdings</vt:lpstr>
      <vt:lpstr>Nimbus Roman No9 L</vt:lpstr>
      <vt:lpstr>Microsoft YaHei</vt:lpstr>
      <vt:lpstr>Droid Sans Fallback</vt:lpstr>
      <vt:lpstr>Microsoft YaHei</vt:lpstr>
      <vt:lpstr>Arial Unicode MS</vt:lpstr>
      <vt:lpstr>SimSun</vt:lpstr>
      <vt:lpstr>Calibri Light</vt:lpstr>
      <vt:lpstr>DejaVu Sans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liwei88</dc:creator>
  <cp:lastModifiedBy>liwei</cp:lastModifiedBy>
  <cp:revision>3</cp:revision>
  <dcterms:created xsi:type="dcterms:W3CDTF">2022-10-16T14:17:25Z</dcterms:created>
  <dcterms:modified xsi:type="dcterms:W3CDTF">2022-10-16T14:17:25Z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