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9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16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5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6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8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5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9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5B7B73-56F9-4DE2-99E3-7ADDE6CFA55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2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871AB-1C7B-4AA7-B750-AE24118E9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61602"/>
            <a:ext cx="10572000" cy="2971051"/>
          </a:xfrm>
        </p:spPr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сайта онлайн-магазина </a:t>
            </a:r>
            <a:r>
              <a:rPr lang="en-US" dirty="0">
                <a:latin typeface="Franklin Gothic Medium" panose="020B0603020102020204" pitchFamily="34" charset="0"/>
              </a:rPr>
              <a:t>“</a:t>
            </a:r>
            <a:r>
              <a:rPr lang="en-US" dirty="0" err="1">
                <a:latin typeface="Franklin Gothic Medium" panose="020B0603020102020204" pitchFamily="34" charset="0"/>
              </a:rPr>
              <a:t>SushiSpot</a:t>
            </a:r>
            <a:r>
              <a:rPr lang="en-US" dirty="0">
                <a:latin typeface="Franklin Gothic Medium" panose="020B0603020102020204" pitchFamily="34" charset="0"/>
              </a:rPr>
              <a:t>”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59FDE3-43F2-4E54-AC44-A013FB6A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5465" y="509680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Franklin Gothic Medium" panose="020B0603020102020204" pitchFamily="34" charset="0"/>
              </a:rPr>
              <a:t>Выполнил:</a:t>
            </a:r>
            <a:br>
              <a:rPr lang="ru-RU" dirty="0">
                <a:latin typeface="Franklin Gothic Medium" panose="020B0603020102020204" pitchFamily="34" charset="0"/>
              </a:rPr>
            </a:br>
            <a:r>
              <a:rPr lang="ru-RU" dirty="0">
                <a:latin typeface="Franklin Gothic Medium" panose="020B0603020102020204" pitchFamily="34" charset="0"/>
              </a:rPr>
              <a:t>студент группы 2994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И. А. Грибанов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Руководитель:</a:t>
            </a:r>
            <a:br>
              <a:rPr lang="ru-RU" dirty="0">
                <a:latin typeface="Franklin Gothic Medium" panose="020B0603020102020204" pitchFamily="34" charset="0"/>
              </a:rPr>
            </a:br>
            <a:r>
              <a:rPr lang="ru-RU" dirty="0">
                <a:latin typeface="Franklin Gothic Medium" panose="020B0603020102020204" pitchFamily="34" charset="0"/>
              </a:rPr>
              <a:t>В.Р. Ильин</a:t>
            </a:r>
          </a:p>
        </p:txBody>
      </p:sp>
    </p:spTree>
    <p:extLst>
      <p:ext uri="{BB962C8B-B14F-4D97-AF65-F5344CB8AC3E}">
        <p14:creationId xmlns:p14="http://schemas.microsoft.com/office/powerpoint/2010/main" val="195307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49661-924D-49C3-BA0F-392963DC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F76AC5-B905-463F-9DB5-92A1C9DC7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254" y="2321479"/>
            <a:ext cx="2676899" cy="34390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821403-C148-41C7-9DE9-703893E0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1" y="2321479"/>
            <a:ext cx="5849166" cy="330563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68D65FB-6F23-46C7-96D5-880DE73F1318}"/>
              </a:ext>
            </a:extLst>
          </p:cNvPr>
          <p:cNvCxnSpPr>
            <a:cxnSpLocks/>
          </p:cNvCxnSpPr>
          <p:nvPr/>
        </p:nvCxnSpPr>
        <p:spPr>
          <a:xfrm flipH="1">
            <a:off x="7008903" y="4164037"/>
            <a:ext cx="8127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D6789-D053-4E22-BB07-6B7C469D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43A80-7E9A-429D-99A0-925CE4F8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91" y="2521678"/>
            <a:ext cx="10554574" cy="3232007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>
                <a:latin typeface="Franklin Gothic Medium" panose="020B0603020102020204" pitchFamily="34" charset="0"/>
              </a:rPr>
              <a:t>В результате курсовой работы был изучен принцип работы фреймворка </a:t>
            </a:r>
            <a:r>
              <a:rPr lang="en-US" sz="3200" dirty="0">
                <a:latin typeface="Franklin Gothic Medium" panose="020B0603020102020204" pitchFamily="34" charset="0"/>
              </a:rPr>
              <a:t>Laravel</a:t>
            </a:r>
            <a:r>
              <a:rPr lang="ru-RU" sz="3200" dirty="0">
                <a:latin typeface="Franklin Gothic Medium" panose="020B0603020102020204" pitchFamily="34" charset="0"/>
              </a:rPr>
              <a:t>.</a:t>
            </a:r>
            <a:br>
              <a:rPr lang="ru-RU" sz="3200" dirty="0">
                <a:latin typeface="Franklin Gothic Medium" panose="020B0603020102020204" pitchFamily="34" charset="0"/>
              </a:rPr>
            </a:br>
            <a:endParaRPr lang="ru-RU" sz="3200" dirty="0">
              <a:latin typeface="Franklin Gothic Medium" panose="020B0603020102020204" pitchFamily="34" charset="0"/>
            </a:endParaRPr>
          </a:p>
          <a:p>
            <a:r>
              <a:rPr lang="ru-RU" sz="3200" dirty="0">
                <a:latin typeface="Franklin Gothic Medium" panose="020B0603020102020204" pitchFamily="34" charset="0"/>
              </a:rPr>
              <a:t>Были прокачаны навыки в сфере разработки веб-приложений.</a:t>
            </a:r>
            <a:br>
              <a:rPr lang="ru-RU" sz="3200" dirty="0">
                <a:latin typeface="Franklin Gothic Medium" panose="020B0603020102020204" pitchFamily="34" charset="0"/>
              </a:rPr>
            </a:br>
            <a:endParaRPr lang="ru-RU" sz="3200" dirty="0">
              <a:latin typeface="Franklin Gothic Medium" panose="020B0603020102020204" pitchFamily="34" charset="0"/>
            </a:endParaRPr>
          </a:p>
          <a:p>
            <a:r>
              <a:rPr lang="ru-RU" sz="3200" dirty="0">
                <a:latin typeface="Franklin Gothic Medium" panose="020B0603020102020204" pitchFamily="34" charset="0"/>
              </a:rPr>
              <a:t>Повторно изучены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585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1629-268C-4F60-B9EB-9D75D1E0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8DAB4-DE59-4F86-BB08-47374FAE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Franklin Gothic Medium" panose="020B0603020102020204" pitchFamily="34" charset="0"/>
              </a:rPr>
              <a:t>Цель данной курсовой работы - разработка сайта </a:t>
            </a:r>
            <a:r>
              <a:rPr lang="ru-RU" dirty="0" err="1">
                <a:latin typeface="Franklin Gothic Medium" panose="020B0603020102020204" pitchFamily="34" charset="0"/>
              </a:rPr>
              <a:t>SushiSpot</a:t>
            </a:r>
            <a:r>
              <a:rPr lang="ru-RU" dirty="0">
                <a:latin typeface="Franklin Gothic Medium" panose="020B0603020102020204" pitchFamily="34" charset="0"/>
              </a:rPr>
              <a:t> на базе фреймворка </a:t>
            </a:r>
            <a:r>
              <a:rPr lang="ru-RU" dirty="0" err="1">
                <a:latin typeface="Franklin Gothic Medium" panose="020B0603020102020204" pitchFamily="34" charset="0"/>
              </a:rPr>
              <a:t>Laravel</a:t>
            </a:r>
            <a:r>
              <a:rPr lang="ru-RU" dirty="0">
                <a:latin typeface="Franklin Gothic Medium" panose="020B0603020102020204" pitchFamily="34" charset="0"/>
              </a:rPr>
              <a:t>. Для достижения этой цели были сформулированы следующие задачи: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Изучить основные принципы работы фреймворка </a:t>
            </a:r>
            <a:r>
              <a:rPr lang="ru-RU" dirty="0" err="1">
                <a:latin typeface="Franklin Gothic Medium" panose="020B0603020102020204" pitchFamily="34" charset="0"/>
              </a:rPr>
              <a:t>Laravel</a:t>
            </a:r>
            <a:r>
              <a:rPr lang="ru-RU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Разработать возможность для пользователей регистрацию, вход на сайте, а также добавление продуктов в корзину.</a:t>
            </a:r>
          </a:p>
          <a:p>
            <a:pPr marL="0" indent="0">
              <a:buNone/>
            </a:pP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5BA0-93E8-4894-9347-D3E587B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1656D-A6E2-47D0-8067-69BB0124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51" y="1690688"/>
            <a:ext cx="5345723" cy="23771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A090B0-24E2-461D-9319-4BBD3977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3" y="4468012"/>
            <a:ext cx="4839286" cy="21539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2FE94E-B38C-46D7-816C-37D75842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2" y="4155388"/>
            <a:ext cx="5481711" cy="24665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B574B0-4A7B-4EBE-9A20-72FBCC7AE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11" y="1534376"/>
            <a:ext cx="6250122" cy="2777324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C9AE78-E801-4218-B960-3AA57B81E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67090" y="2525547"/>
            <a:ext cx="4839286" cy="2186295"/>
          </a:xfrm>
        </p:spPr>
      </p:pic>
    </p:spTree>
    <p:extLst>
      <p:ext uri="{BB962C8B-B14F-4D97-AF65-F5344CB8AC3E}">
        <p14:creationId xmlns:p14="http://schemas.microsoft.com/office/powerpoint/2010/main" val="43906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BCA2C-1F92-471B-98D3-0B6661A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Инструментальные средства</a:t>
            </a:r>
          </a:p>
        </p:txBody>
      </p:sp>
      <p:pic>
        <p:nvPicPr>
          <p:cNvPr id="1028" name="Picture 4" descr="Visual Studio Code — Приложения Майкрософт">
            <a:extLst>
              <a:ext uri="{FF2B5EF4-FFF2-40B4-BE49-F238E27FC236}">
                <a16:creationId xmlns:a16="http://schemas.microsoft.com/office/drawing/2014/main" id="{82EB4F92-F7EC-429F-99AF-C4FC4838B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5" y="2445101"/>
            <a:ext cx="2998038" cy="29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0FC37-7F47-457D-93CE-CD4B49C94BFB}"/>
              </a:ext>
            </a:extLst>
          </p:cNvPr>
          <p:cNvSpPr txBox="1"/>
          <p:nvPr/>
        </p:nvSpPr>
        <p:spPr>
          <a:xfrm>
            <a:off x="204449" y="5592641"/>
            <a:ext cx="466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Microsoft Visual Studio Code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  <p:pic>
        <p:nvPicPr>
          <p:cNvPr id="1030" name="Picture 6" descr="Laravel - Wikipedia">
            <a:extLst>
              <a:ext uri="{FF2B5EF4-FFF2-40B4-BE49-F238E27FC236}">
                <a16:creationId xmlns:a16="http://schemas.microsoft.com/office/drawing/2014/main" id="{AFE9DDBD-AAAC-4C92-8679-7B3457D3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14" y="2623636"/>
            <a:ext cx="2712166" cy="28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18D0A-9922-4753-A162-1C168880F380}"/>
              </a:ext>
            </a:extLst>
          </p:cNvPr>
          <p:cNvSpPr txBox="1"/>
          <p:nvPr/>
        </p:nvSpPr>
        <p:spPr>
          <a:xfrm>
            <a:off x="5835951" y="5592641"/>
            <a:ext cx="129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Laravel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XAMPP - Wikipedia">
            <a:extLst>
              <a:ext uri="{FF2B5EF4-FFF2-40B4-BE49-F238E27FC236}">
                <a16:creationId xmlns:a16="http://schemas.microsoft.com/office/drawing/2014/main" id="{7785141E-D1A9-4570-A778-2555104A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79" y="2445101"/>
            <a:ext cx="2956399" cy="29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2C703-60CE-4DE2-96E6-1FE1D2C30D73}"/>
              </a:ext>
            </a:extLst>
          </p:cNvPr>
          <p:cNvSpPr txBox="1"/>
          <p:nvPr/>
        </p:nvSpPr>
        <p:spPr>
          <a:xfrm>
            <a:off x="9641136" y="5604876"/>
            <a:ext cx="141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XAMPP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2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E818C-D72E-4194-B907-B2A5BC3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Языки программирования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F053754-DAA9-4673-9228-9C3A2D99E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2536178"/>
            <a:ext cx="7230794" cy="33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P — Википедия">
            <a:extLst>
              <a:ext uri="{FF2B5EF4-FFF2-40B4-BE49-F238E27FC236}">
                <a16:creationId xmlns:a16="http://schemas.microsoft.com/office/drawing/2014/main" id="{437B3F74-4681-473B-970E-9CD7D333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38" y="3887958"/>
            <a:ext cx="5500078" cy="29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stering JavaScript Email Validation: Ensuring Clean and Accurate User Data">
            <a:extLst>
              <a:ext uri="{FF2B5EF4-FFF2-40B4-BE49-F238E27FC236}">
                <a16:creationId xmlns:a16="http://schemas.microsoft.com/office/drawing/2014/main" id="{2C73B9B7-7079-43A8-AF1C-C8D0E0F0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07" y="1293837"/>
            <a:ext cx="4831862" cy="27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5F955-7981-4524-8766-D6BF9D3D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Проектирование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7B57DE-29D4-432A-919C-661DE57D6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90" y="2086058"/>
            <a:ext cx="8927103" cy="4617467"/>
          </a:xfrm>
        </p:spPr>
      </p:pic>
    </p:spTree>
    <p:extLst>
      <p:ext uri="{BB962C8B-B14F-4D97-AF65-F5344CB8AC3E}">
        <p14:creationId xmlns:p14="http://schemas.microsoft.com/office/powerpoint/2010/main" val="19723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F6E1A-E182-418E-84AB-2FAB347F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6428B7-0528-4F9C-873A-199E09A7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38" y="2200351"/>
            <a:ext cx="9688021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E720F2-D396-4323-B7A0-E95E9509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5" y="3222813"/>
            <a:ext cx="7957625" cy="3635187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0F84CC9-0F4D-4E1A-99EF-84FDBC8F72F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213188" y="2569286"/>
            <a:ext cx="354038" cy="653527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E31BCB-C345-44C2-9DA8-47D5BCF1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" y="2750262"/>
            <a:ext cx="4652778" cy="4107738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CEC2EA8-77BC-4AF3-A2CF-36AAD52C35E3}"/>
              </a:ext>
            </a:extLst>
          </p:cNvPr>
          <p:cNvCxnSpPr>
            <a:cxnSpLocks/>
          </p:cNvCxnSpPr>
          <p:nvPr/>
        </p:nvCxnSpPr>
        <p:spPr>
          <a:xfrm>
            <a:off x="1334087" y="2423498"/>
            <a:ext cx="930812" cy="472551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1BADE-5FEF-4E19-BC30-D47C38E3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5FF33D-0FCF-4395-A642-276109535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956" y="1318086"/>
            <a:ext cx="7856843" cy="35443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AB1193-35E5-46C8-A2ED-A5645BB2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4" y="4018407"/>
            <a:ext cx="6766385" cy="260958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1B4DA3-6C15-49B2-946B-A303C1A94083}"/>
              </a:ext>
            </a:extLst>
          </p:cNvPr>
          <p:cNvCxnSpPr>
            <a:cxnSpLocks/>
          </p:cNvCxnSpPr>
          <p:nvPr/>
        </p:nvCxnSpPr>
        <p:spPr>
          <a:xfrm flipH="1">
            <a:off x="2194561" y="3263705"/>
            <a:ext cx="1448971" cy="754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D9AFCB-1F1C-4939-A7DB-DDAA2C05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0" y="3767759"/>
            <a:ext cx="4791171" cy="309024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B78DE40-C998-4F6F-B2D2-5A3D0D364521}"/>
              </a:ext>
            </a:extLst>
          </p:cNvPr>
          <p:cNvCxnSpPr>
            <a:cxnSpLocks/>
          </p:cNvCxnSpPr>
          <p:nvPr/>
        </p:nvCxnSpPr>
        <p:spPr>
          <a:xfrm flipH="1">
            <a:off x="7425378" y="3090241"/>
            <a:ext cx="691680" cy="67751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EDFFB-4844-4B26-B76D-EBB2D1D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73CEFE-106E-44EB-8AC6-DF5E4857A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682" y="2029033"/>
            <a:ext cx="4962506" cy="3636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22AF0E-F1AA-4762-B07F-D33D9210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8" y="1418735"/>
            <a:ext cx="5838139" cy="3195032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722C99-6240-4A3B-AD14-228243DD386A}"/>
              </a:ext>
            </a:extLst>
          </p:cNvPr>
          <p:cNvCxnSpPr>
            <a:cxnSpLocks/>
          </p:cNvCxnSpPr>
          <p:nvPr/>
        </p:nvCxnSpPr>
        <p:spPr>
          <a:xfrm flipH="1" flipV="1">
            <a:off x="5992838" y="2785404"/>
            <a:ext cx="604910" cy="22508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A97D33-B2CA-49BA-A46E-AAA406D60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98" y="5177354"/>
            <a:ext cx="7188591" cy="152395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FB3291A-6421-402C-9C21-A26284F0C5AF}"/>
              </a:ext>
            </a:extLst>
          </p:cNvPr>
          <p:cNvCxnSpPr>
            <a:cxnSpLocks/>
          </p:cNvCxnSpPr>
          <p:nvPr/>
        </p:nvCxnSpPr>
        <p:spPr>
          <a:xfrm flipH="1">
            <a:off x="6199166" y="5008098"/>
            <a:ext cx="2016366" cy="1592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9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102</TotalTime>
  <Words>123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Century Gothic</vt:lpstr>
      <vt:lpstr>Franklin Gothic Medium</vt:lpstr>
      <vt:lpstr>Wingdings 2</vt:lpstr>
      <vt:lpstr>Цитаты</vt:lpstr>
      <vt:lpstr>Разработка сайта онлайн-магазина “SushiSpot”</vt:lpstr>
      <vt:lpstr>Постановка задачи</vt:lpstr>
      <vt:lpstr>Результат работы</vt:lpstr>
      <vt:lpstr>Инструментальные средства</vt:lpstr>
      <vt:lpstr>Языки программирования</vt:lpstr>
      <vt:lpstr>Проектирование базы данных</vt:lpstr>
      <vt:lpstr>Разработка интерфейса</vt:lpstr>
      <vt:lpstr>Разработка интерфейса</vt:lpstr>
      <vt:lpstr>Разработка интерфейса</vt:lpstr>
      <vt:lpstr>Разработка интерфейса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онлайн-магазина “SushiSpot”</dc:title>
  <dc:creator>sn0w_y</dc:creator>
  <cp:lastModifiedBy>sn0w_y</cp:lastModifiedBy>
  <cp:revision>14</cp:revision>
  <dcterms:created xsi:type="dcterms:W3CDTF">2024-05-03T15:33:56Z</dcterms:created>
  <dcterms:modified xsi:type="dcterms:W3CDTF">2024-05-04T01:16:45Z</dcterms:modified>
</cp:coreProperties>
</file>