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851389" y="16728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2410189" y="16728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2968989" y="16728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Rectangle"/>
          <p:cNvSpPr/>
          <p:nvPr/>
        </p:nvSpPr>
        <p:spPr>
          <a:xfrm>
            <a:off x="3527789" y="16728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Rectangle"/>
          <p:cNvSpPr/>
          <p:nvPr/>
        </p:nvSpPr>
        <p:spPr>
          <a:xfrm>
            <a:off x="4086589" y="16728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4645389" y="16728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4"/>
          <p:cNvSpPr txBox="1"/>
          <p:nvPr/>
        </p:nvSpPr>
        <p:spPr>
          <a:xfrm>
            <a:off x="1989723" y="16705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26" name="2"/>
          <p:cNvSpPr txBox="1"/>
          <p:nvPr/>
        </p:nvSpPr>
        <p:spPr>
          <a:xfrm>
            <a:off x="2548523" y="16705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27" name="3"/>
          <p:cNvSpPr txBox="1"/>
          <p:nvPr/>
        </p:nvSpPr>
        <p:spPr>
          <a:xfrm>
            <a:off x="3107323" y="16705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28" name="8"/>
          <p:cNvSpPr txBox="1"/>
          <p:nvPr/>
        </p:nvSpPr>
        <p:spPr>
          <a:xfrm>
            <a:off x="3666123" y="16705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129" name="6"/>
          <p:cNvSpPr txBox="1"/>
          <p:nvPr/>
        </p:nvSpPr>
        <p:spPr>
          <a:xfrm>
            <a:off x="4224923" y="16705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30" name="7"/>
          <p:cNvSpPr txBox="1"/>
          <p:nvPr/>
        </p:nvSpPr>
        <p:spPr>
          <a:xfrm>
            <a:off x="4783723" y="16705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31" name="Rectangle"/>
          <p:cNvSpPr/>
          <p:nvPr/>
        </p:nvSpPr>
        <p:spPr>
          <a:xfrm>
            <a:off x="1854121" y="5096682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2412921" y="5096682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Rectangle"/>
          <p:cNvSpPr/>
          <p:nvPr/>
        </p:nvSpPr>
        <p:spPr>
          <a:xfrm>
            <a:off x="2971721" y="5096682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Rectangle"/>
          <p:cNvSpPr/>
          <p:nvPr/>
        </p:nvSpPr>
        <p:spPr>
          <a:xfrm>
            <a:off x="3530521" y="5096682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Rectangle"/>
          <p:cNvSpPr/>
          <p:nvPr/>
        </p:nvSpPr>
        <p:spPr>
          <a:xfrm>
            <a:off x="4089321" y="5096682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Rectangle"/>
          <p:cNvSpPr/>
          <p:nvPr/>
        </p:nvSpPr>
        <p:spPr>
          <a:xfrm>
            <a:off x="4648121" y="5096682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3"/>
          <p:cNvSpPr txBox="1"/>
          <p:nvPr/>
        </p:nvSpPr>
        <p:spPr>
          <a:xfrm>
            <a:off x="1992455" y="5094406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38" name="3"/>
          <p:cNvSpPr txBox="1"/>
          <p:nvPr/>
        </p:nvSpPr>
        <p:spPr>
          <a:xfrm>
            <a:off x="2551255" y="5094406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39" name="3"/>
          <p:cNvSpPr txBox="1"/>
          <p:nvPr/>
        </p:nvSpPr>
        <p:spPr>
          <a:xfrm>
            <a:off x="3110055" y="5094406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40" name="7"/>
          <p:cNvSpPr txBox="1"/>
          <p:nvPr/>
        </p:nvSpPr>
        <p:spPr>
          <a:xfrm>
            <a:off x="3668855" y="5094406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41" name="7"/>
          <p:cNvSpPr txBox="1"/>
          <p:nvPr/>
        </p:nvSpPr>
        <p:spPr>
          <a:xfrm>
            <a:off x="4227655" y="5094406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42" name="7"/>
          <p:cNvSpPr txBox="1"/>
          <p:nvPr/>
        </p:nvSpPr>
        <p:spPr>
          <a:xfrm>
            <a:off x="4786455" y="5094406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43" name="Rectangle"/>
          <p:cNvSpPr/>
          <p:nvPr/>
        </p:nvSpPr>
        <p:spPr>
          <a:xfrm>
            <a:off x="441689" y="25491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1000489" y="25491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4"/>
          <p:cNvSpPr txBox="1"/>
          <p:nvPr/>
        </p:nvSpPr>
        <p:spPr>
          <a:xfrm>
            <a:off x="580023" y="25468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146" name="2"/>
          <p:cNvSpPr txBox="1"/>
          <p:nvPr/>
        </p:nvSpPr>
        <p:spPr>
          <a:xfrm>
            <a:off x="1138823" y="25468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47" name="Rectangle"/>
          <p:cNvSpPr/>
          <p:nvPr/>
        </p:nvSpPr>
        <p:spPr>
          <a:xfrm>
            <a:off x="1703973" y="2549141"/>
            <a:ext cx="560439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2262773" y="2549141"/>
            <a:ext cx="560439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2"/>
          <p:cNvSpPr txBox="1"/>
          <p:nvPr/>
        </p:nvSpPr>
        <p:spPr>
          <a:xfrm>
            <a:off x="1842308" y="2546864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50" name="3"/>
          <p:cNvSpPr txBox="1"/>
          <p:nvPr/>
        </p:nvSpPr>
        <p:spPr>
          <a:xfrm>
            <a:off x="2401108" y="2546864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51" name="Rectangle"/>
          <p:cNvSpPr/>
          <p:nvPr/>
        </p:nvSpPr>
        <p:spPr>
          <a:xfrm>
            <a:off x="2966258" y="25491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3525058" y="25491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3"/>
          <p:cNvSpPr txBox="1"/>
          <p:nvPr/>
        </p:nvSpPr>
        <p:spPr>
          <a:xfrm>
            <a:off x="3104592" y="25468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54" name="8"/>
          <p:cNvSpPr txBox="1"/>
          <p:nvPr/>
        </p:nvSpPr>
        <p:spPr>
          <a:xfrm>
            <a:off x="3663392" y="25468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155" name="Rectangle"/>
          <p:cNvSpPr/>
          <p:nvPr/>
        </p:nvSpPr>
        <p:spPr>
          <a:xfrm>
            <a:off x="4228542" y="25491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Rectangle"/>
          <p:cNvSpPr/>
          <p:nvPr/>
        </p:nvSpPr>
        <p:spPr>
          <a:xfrm>
            <a:off x="4787342" y="25491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8"/>
          <p:cNvSpPr txBox="1"/>
          <p:nvPr/>
        </p:nvSpPr>
        <p:spPr>
          <a:xfrm>
            <a:off x="4366876" y="25468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</a:t>
            </a:r>
          </a:p>
        </p:txBody>
      </p:sp>
      <p:sp>
        <p:nvSpPr>
          <p:cNvPr id="158" name="6"/>
          <p:cNvSpPr txBox="1"/>
          <p:nvPr/>
        </p:nvSpPr>
        <p:spPr>
          <a:xfrm>
            <a:off x="4925676" y="25468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59" name="Rectangle"/>
          <p:cNvSpPr/>
          <p:nvPr/>
        </p:nvSpPr>
        <p:spPr>
          <a:xfrm>
            <a:off x="5490826" y="25491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Rectangle"/>
          <p:cNvSpPr/>
          <p:nvPr/>
        </p:nvSpPr>
        <p:spPr>
          <a:xfrm>
            <a:off x="6049626" y="25491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6"/>
          <p:cNvSpPr txBox="1"/>
          <p:nvPr/>
        </p:nvSpPr>
        <p:spPr>
          <a:xfrm>
            <a:off x="5629160" y="254686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6</a:t>
            </a:r>
          </a:p>
        </p:txBody>
      </p:sp>
      <p:sp>
        <p:nvSpPr>
          <p:cNvPr id="162" name="7"/>
          <p:cNvSpPr txBox="1"/>
          <p:nvPr/>
        </p:nvSpPr>
        <p:spPr>
          <a:xfrm>
            <a:off x="6189734" y="2537574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63" name="Rectangle"/>
          <p:cNvSpPr/>
          <p:nvPr/>
        </p:nvSpPr>
        <p:spPr>
          <a:xfrm>
            <a:off x="682989" y="31333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2"/>
          <p:cNvSpPr txBox="1"/>
          <p:nvPr/>
        </p:nvSpPr>
        <p:spPr>
          <a:xfrm>
            <a:off x="821323" y="3131064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65" name="Rectangle"/>
          <p:cNvSpPr/>
          <p:nvPr/>
        </p:nvSpPr>
        <p:spPr>
          <a:xfrm>
            <a:off x="2007018" y="31333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-1"/>
          <p:cNvSpPr txBox="1"/>
          <p:nvPr/>
        </p:nvSpPr>
        <p:spPr>
          <a:xfrm>
            <a:off x="2083325" y="3131064"/>
            <a:ext cx="40782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167" name="Rectangle"/>
          <p:cNvSpPr/>
          <p:nvPr/>
        </p:nvSpPr>
        <p:spPr>
          <a:xfrm>
            <a:off x="3248389" y="31333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-5"/>
          <p:cNvSpPr txBox="1"/>
          <p:nvPr/>
        </p:nvSpPr>
        <p:spPr>
          <a:xfrm>
            <a:off x="3324697" y="3131064"/>
            <a:ext cx="40782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-5</a:t>
            </a:r>
          </a:p>
        </p:txBody>
      </p:sp>
      <p:sp>
        <p:nvSpPr>
          <p:cNvPr id="169" name="Rectangle"/>
          <p:cNvSpPr/>
          <p:nvPr/>
        </p:nvSpPr>
        <p:spPr>
          <a:xfrm>
            <a:off x="4489761" y="31333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2"/>
          <p:cNvSpPr txBox="1"/>
          <p:nvPr/>
        </p:nvSpPr>
        <p:spPr>
          <a:xfrm>
            <a:off x="4628095" y="3131064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171" name="Rectangle"/>
          <p:cNvSpPr/>
          <p:nvPr/>
        </p:nvSpPr>
        <p:spPr>
          <a:xfrm>
            <a:off x="5731132" y="3133341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-1"/>
          <p:cNvSpPr txBox="1"/>
          <p:nvPr/>
        </p:nvSpPr>
        <p:spPr>
          <a:xfrm>
            <a:off x="5807440" y="3131064"/>
            <a:ext cx="40782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-1</a:t>
            </a:r>
          </a:p>
        </p:txBody>
      </p:sp>
      <p:sp>
        <p:nvSpPr>
          <p:cNvPr id="173" name="Rectangle"/>
          <p:cNvSpPr/>
          <p:nvPr/>
        </p:nvSpPr>
        <p:spPr>
          <a:xfrm>
            <a:off x="444421" y="5988555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Rectangle"/>
          <p:cNvSpPr/>
          <p:nvPr/>
        </p:nvSpPr>
        <p:spPr>
          <a:xfrm>
            <a:off x="1003221" y="5988555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3"/>
          <p:cNvSpPr txBox="1"/>
          <p:nvPr/>
        </p:nvSpPr>
        <p:spPr>
          <a:xfrm>
            <a:off x="582755" y="598627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76" name="3"/>
          <p:cNvSpPr txBox="1"/>
          <p:nvPr/>
        </p:nvSpPr>
        <p:spPr>
          <a:xfrm>
            <a:off x="1141555" y="598627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77" name="Rectangle"/>
          <p:cNvSpPr/>
          <p:nvPr/>
        </p:nvSpPr>
        <p:spPr>
          <a:xfrm>
            <a:off x="1706705" y="5988555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Rectangle"/>
          <p:cNvSpPr/>
          <p:nvPr/>
        </p:nvSpPr>
        <p:spPr>
          <a:xfrm>
            <a:off x="2265505" y="5988555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3"/>
          <p:cNvSpPr txBox="1"/>
          <p:nvPr/>
        </p:nvSpPr>
        <p:spPr>
          <a:xfrm>
            <a:off x="1845039" y="598627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80" name="3"/>
          <p:cNvSpPr txBox="1"/>
          <p:nvPr/>
        </p:nvSpPr>
        <p:spPr>
          <a:xfrm>
            <a:off x="2403839" y="598627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81" name="Rectangle"/>
          <p:cNvSpPr/>
          <p:nvPr/>
        </p:nvSpPr>
        <p:spPr>
          <a:xfrm>
            <a:off x="2968989" y="5988555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Rectangle"/>
          <p:cNvSpPr/>
          <p:nvPr/>
        </p:nvSpPr>
        <p:spPr>
          <a:xfrm>
            <a:off x="3527789" y="5988555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3"/>
          <p:cNvSpPr txBox="1"/>
          <p:nvPr/>
        </p:nvSpPr>
        <p:spPr>
          <a:xfrm>
            <a:off x="3107323" y="598627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184" name="7"/>
          <p:cNvSpPr txBox="1"/>
          <p:nvPr/>
        </p:nvSpPr>
        <p:spPr>
          <a:xfrm>
            <a:off x="3666123" y="598627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85" name="Rectangle"/>
          <p:cNvSpPr/>
          <p:nvPr/>
        </p:nvSpPr>
        <p:spPr>
          <a:xfrm>
            <a:off x="4231273" y="5988555"/>
            <a:ext cx="560439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4790073" y="5988555"/>
            <a:ext cx="560439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7"/>
          <p:cNvSpPr txBox="1"/>
          <p:nvPr/>
        </p:nvSpPr>
        <p:spPr>
          <a:xfrm>
            <a:off x="4369608" y="5986278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88" name="7"/>
          <p:cNvSpPr txBox="1"/>
          <p:nvPr/>
        </p:nvSpPr>
        <p:spPr>
          <a:xfrm>
            <a:off x="4928408" y="5986278"/>
            <a:ext cx="2837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89" name="Rectangle"/>
          <p:cNvSpPr/>
          <p:nvPr/>
        </p:nvSpPr>
        <p:spPr>
          <a:xfrm>
            <a:off x="5493558" y="5988555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Rectangle"/>
          <p:cNvSpPr/>
          <p:nvPr/>
        </p:nvSpPr>
        <p:spPr>
          <a:xfrm>
            <a:off x="6052358" y="5988555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7"/>
          <p:cNvSpPr txBox="1"/>
          <p:nvPr/>
        </p:nvSpPr>
        <p:spPr>
          <a:xfrm>
            <a:off x="5631892" y="598627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92" name="7"/>
          <p:cNvSpPr txBox="1"/>
          <p:nvPr/>
        </p:nvSpPr>
        <p:spPr>
          <a:xfrm>
            <a:off x="6190692" y="5986278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193" name="Rectangle"/>
          <p:cNvSpPr/>
          <p:nvPr/>
        </p:nvSpPr>
        <p:spPr>
          <a:xfrm>
            <a:off x="685721" y="6572754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4" name="0"/>
          <p:cNvSpPr txBox="1"/>
          <p:nvPr/>
        </p:nvSpPr>
        <p:spPr>
          <a:xfrm>
            <a:off x="824055" y="6570478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5" name="Rectangle"/>
          <p:cNvSpPr/>
          <p:nvPr/>
        </p:nvSpPr>
        <p:spPr>
          <a:xfrm>
            <a:off x="2009749" y="6572754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0"/>
          <p:cNvSpPr txBox="1"/>
          <p:nvPr/>
        </p:nvSpPr>
        <p:spPr>
          <a:xfrm>
            <a:off x="2148083" y="6570478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197" name="Rectangle"/>
          <p:cNvSpPr/>
          <p:nvPr/>
        </p:nvSpPr>
        <p:spPr>
          <a:xfrm>
            <a:off x="3251121" y="6572754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-4"/>
          <p:cNvSpPr txBox="1"/>
          <p:nvPr/>
        </p:nvSpPr>
        <p:spPr>
          <a:xfrm>
            <a:off x="3327428" y="6570478"/>
            <a:ext cx="40782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-4</a:t>
            </a:r>
          </a:p>
        </p:txBody>
      </p:sp>
      <p:sp>
        <p:nvSpPr>
          <p:cNvPr id="199" name="Rectangle"/>
          <p:cNvSpPr/>
          <p:nvPr/>
        </p:nvSpPr>
        <p:spPr>
          <a:xfrm>
            <a:off x="4492492" y="6572754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0"/>
          <p:cNvSpPr txBox="1"/>
          <p:nvPr/>
        </p:nvSpPr>
        <p:spPr>
          <a:xfrm>
            <a:off x="4630826" y="6570478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01" name="Rectangle"/>
          <p:cNvSpPr/>
          <p:nvPr/>
        </p:nvSpPr>
        <p:spPr>
          <a:xfrm>
            <a:off x="5733864" y="6572754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0"/>
          <p:cNvSpPr txBox="1"/>
          <p:nvPr/>
        </p:nvSpPr>
        <p:spPr>
          <a:xfrm>
            <a:off x="5872198" y="6570478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244" name="Connection Line"/>
          <p:cNvSpPr/>
          <p:nvPr/>
        </p:nvSpPr>
        <p:spPr>
          <a:xfrm>
            <a:off x="2131984" y="2142209"/>
            <a:ext cx="522928" cy="77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8"/>
                </a:moveTo>
                <a:cubicBezTo>
                  <a:pt x="13484" y="21600"/>
                  <a:pt x="6284" y="214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5" name="Connection Line"/>
          <p:cNvSpPr/>
          <p:nvPr/>
        </p:nvSpPr>
        <p:spPr>
          <a:xfrm>
            <a:off x="2708988" y="2142209"/>
            <a:ext cx="522928" cy="77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8"/>
                </a:moveTo>
                <a:cubicBezTo>
                  <a:pt x="13484" y="21600"/>
                  <a:pt x="6284" y="214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6" name="Connection Line"/>
          <p:cNvSpPr/>
          <p:nvPr/>
        </p:nvSpPr>
        <p:spPr>
          <a:xfrm>
            <a:off x="3267788" y="2142209"/>
            <a:ext cx="522928" cy="77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8"/>
                </a:moveTo>
                <a:cubicBezTo>
                  <a:pt x="13484" y="21600"/>
                  <a:pt x="6284" y="214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7" name="Connection Line"/>
          <p:cNvSpPr/>
          <p:nvPr/>
        </p:nvSpPr>
        <p:spPr>
          <a:xfrm>
            <a:off x="3822307" y="2142209"/>
            <a:ext cx="522928" cy="77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8"/>
                </a:moveTo>
                <a:cubicBezTo>
                  <a:pt x="13484" y="21600"/>
                  <a:pt x="6284" y="214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48" name="Connection Line"/>
          <p:cNvSpPr/>
          <p:nvPr/>
        </p:nvSpPr>
        <p:spPr>
          <a:xfrm>
            <a:off x="4373938" y="2142209"/>
            <a:ext cx="522928" cy="77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8"/>
                </a:moveTo>
                <a:cubicBezTo>
                  <a:pt x="13484" y="21600"/>
                  <a:pt x="6284" y="214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08" name="Line"/>
          <p:cNvSpPr/>
          <p:nvPr/>
        </p:nvSpPr>
        <p:spPr>
          <a:xfrm flipH="1">
            <a:off x="1187664" y="2253050"/>
            <a:ext cx="1186034" cy="2484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 flipH="1">
            <a:off x="2355148" y="2254812"/>
            <a:ext cx="572725" cy="2771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3524398" y="2255362"/>
            <a:ext cx="1" cy="266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Line"/>
          <p:cNvSpPr/>
          <p:nvPr/>
        </p:nvSpPr>
        <p:spPr>
          <a:xfrm>
            <a:off x="4083127" y="2255362"/>
            <a:ext cx="724010" cy="2628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4629270" y="2261784"/>
            <a:ext cx="1275455" cy="2293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" name="Connection Line"/>
          <p:cNvSpPr/>
          <p:nvPr/>
        </p:nvSpPr>
        <p:spPr>
          <a:xfrm>
            <a:off x="2150382" y="5561171"/>
            <a:ext cx="522928" cy="77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8"/>
                </a:moveTo>
                <a:cubicBezTo>
                  <a:pt x="13484" y="21600"/>
                  <a:pt x="6284" y="214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0" name="Connection Line"/>
          <p:cNvSpPr/>
          <p:nvPr/>
        </p:nvSpPr>
        <p:spPr>
          <a:xfrm>
            <a:off x="2712036" y="5561171"/>
            <a:ext cx="522927" cy="77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8"/>
                </a:moveTo>
                <a:cubicBezTo>
                  <a:pt x="13484" y="21600"/>
                  <a:pt x="6284" y="214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1" name="Connection Line"/>
          <p:cNvSpPr/>
          <p:nvPr/>
        </p:nvSpPr>
        <p:spPr>
          <a:xfrm>
            <a:off x="3273689" y="5561171"/>
            <a:ext cx="522928" cy="77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8"/>
                </a:moveTo>
                <a:cubicBezTo>
                  <a:pt x="13484" y="21600"/>
                  <a:pt x="6284" y="214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2" name="Connection Line"/>
          <p:cNvSpPr/>
          <p:nvPr/>
        </p:nvSpPr>
        <p:spPr>
          <a:xfrm>
            <a:off x="3836680" y="5561171"/>
            <a:ext cx="522928" cy="77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8"/>
                </a:moveTo>
                <a:cubicBezTo>
                  <a:pt x="13484" y="21600"/>
                  <a:pt x="6284" y="214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53" name="Connection Line"/>
          <p:cNvSpPr/>
          <p:nvPr/>
        </p:nvSpPr>
        <p:spPr>
          <a:xfrm>
            <a:off x="4395480" y="5561171"/>
            <a:ext cx="522928" cy="77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1" fill="norm" stroke="1" extrusionOk="0">
                <a:moveTo>
                  <a:pt x="21600" y="438"/>
                </a:moveTo>
                <a:cubicBezTo>
                  <a:pt x="13484" y="21600"/>
                  <a:pt x="6284" y="21454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 flipH="1">
            <a:off x="1194389" y="5681665"/>
            <a:ext cx="1186035" cy="2484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Line"/>
          <p:cNvSpPr/>
          <p:nvPr/>
        </p:nvSpPr>
        <p:spPr>
          <a:xfrm flipH="1">
            <a:off x="2322712" y="5683202"/>
            <a:ext cx="572725" cy="2771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3530062" y="5683752"/>
            <a:ext cx="1" cy="2660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4063391" y="5683752"/>
            <a:ext cx="724010" cy="2628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4622234" y="5690174"/>
            <a:ext cx="1275455" cy="2293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value"/>
          <p:cNvSpPr txBox="1"/>
          <p:nvPr/>
        </p:nvSpPr>
        <p:spPr>
          <a:xfrm>
            <a:off x="9096061" y="1104514"/>
            <a:ext cx="8311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value</a:t>
            </a:r>
          </a:p>
        </p:txBody>
      </p:sp>
      <p:sp>
        <p:nvSpPr>
          <p:cNvPr id="224" name="Rectangle"/>
          <p:cNvSpPr/>
          <p:nvPr/>
        </p:nvSpPr>
        <p:spPr>
          <a:xfrm>
            <a:off x="9231438" y="1594249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Rectangle"/>
          <p:cNvSpPr/>
          <p:nvPr/>
        </p:nvSpPr>
        <p:spPr>
          <a:xfrm>
            <a:off x="9238491" y="2263140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Rectangle"/>
          <p:cNvSpPr/>
          <p:nvPr/>
        </p:nvSpPr>
        <p:spPr>
          <a:xfrm>
            <a:off x="9231438" y="3208803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4"/>
          <p:cNvSpPr txBox="1"/>
          <p:nvPr/>
        </p:nvSpPr>
        <p:spPr>
          <a:xfrm>
            <a:off x="9369772" y="1591973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</a:t>
            </a:r>
          </a:p>
        </p:txBody>
      </p:sp>
      <p:sp>
        <p:nvSpPr>
          <p:cNvPr id="228" name="2"/>
          <p:cNvSpPr txBox="1"/>
          <p:nvPr/>
        </p:nvSpPr>
        <p:spPr>
          <a:xfrm>
            <a:off x="9376825" y="226086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2</a:t>
            </a:r>
          </a:p>
        </p:txBody>
      </p:sp>
      <p:sp>
        <p:nvSpPr>
          <p:cNvPr id="229" name="7"/>
          <p:cNvSpPr txBox="1"/>
          <p:nvPr/>
        </p:nvSpPr>
        <p:spPr>
          <a:xfrm>
            <a:off x="9369772" y="3206527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230" name="…"/>
          <p:cNvSpPr txBox="1"/>
          <p:nvPr/>
        </p:nvSpPr>
        <p:spPr>
          <a:xfrm>
            <a:off x="9291799" y="2628365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…</a:t>
            </a:r>
          </a:p>
        </p:txBody>
      </p:sp>
      <p:sp>
        <p:nvSpPr>
          <p:cNvPr id="231" name="value"/>
          <p:cNvSpPr txBox="1"/>
          <p:nvPr/>
        </p:nvSpPr>
        <p:spPr>
          <a:xfrm>
            <a:off x="7902181" y="5281241"/>
            <a:ext cx="83119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value</a:t>
            </a:r>
          </a:p>
        </p:txBody>
      </p:sp>
      <p:sp>
        <p:nvSpPr>
          <p:cNvPr id="232" name="location"/>
          <p:cNvSpPr txBox="1"/>
          <p:nvPr/>
        </p:nvSpPr>
        <p:spPr>
          <a:xfrm>
            <a:off x="10214642" y="5281241"/>
            <a:ext cx="119237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location</a:t>
            </a:r>
          </a:p>
        </p:txBody>
      </p:sp>
      <p:sp>
        <p:nvSpPr>
          <p:cNvPr id="233" name="Rectangle"/>
          <p:cNvSpPr/>
          <p:nvPr/>
        </p:nvSpPr>
        <p:spPr>
          <a:xfrm>
            <a:off x="8037557" y="5809077"/>
            <a:ext cx="560438" cy="4565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8044610" y="6439868"/>
            <a:ext cx="560438" cy="45650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3"/>
          <p:cNvSpPr txBox="1"/>
          <p:nvPr/>
        </p:nvSpPr>
        <p:spPr>
          <a:xfrm>
            <a:off x="8175891" y="580680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</a:t>
            </a:r>
          </a:p>
        </p:txBody>
      </p:sp>
      <p:sp>
        <p:nvSpPr>
          <p:cNvPr id="236" name="7"/>
          <p:cNvSpPr txBox="1"/>
          <p:nvPr/>
        </p:nvSpPr>
        <p:spPr>
          <a:xfrm>
            <a:off x="8182944" y="6437591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7</a:t>
            </a:r>
          </a:p>
        </p:txBody>
      </p:sp>
      <p:sp>
        <p:nvSpPr>
          <p:cNvPr id="237" name="1-3"/>
          <p:cNvSpPr txBox="1"/>
          <p:nvPr/>
        </p:nvSpPr>
        <p:spPr>
          <a:xfrm>
            <a:off x="10490946" y="5832288"/>
            <a:ext cx="57180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1-3</a:t>
            </a:r>
          </a:p>
        </p:txBody>
      </p:sp>
      <p:sp>
        <p:nvSpPr>
          <p:cNvPr id="238" name="4-6"/>
          <p:cNvSpPr txBox="1"/>
          <p:nvPr/>
        </p:nvSpPr>
        <p:spPr>
          <a:xfrm>
            <a:off x="10490946" y="6475779"/>
            <a:ext cx="57180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4-6</a:t>
            </a:r>
          </a:p>
        </p:txBody>
      </p:sp>
      <p:sp>
        <p:nvSpPr>
          <p:cNvPr id="239" name="48 Bytes (double)"/>
          <p:cNvSpPr txBox="1"/>
          <p:nvPr/>
        </p:nvSpPr>
        <p:spPr>
          <a:xfrm>
            <a:off x="8156460" y="3719129"/>
            <a:ext cx="247954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pPr/>
            <a:r>
              <a:t>48 Bytes (double)</a:t>
            </a:r>
          </a:p>
        </p:txBody>
      </p:sp>
      <p:sp>
        <p:nvSpPr>
          <p:cNvPr id="240" name="16 Bytes (double)"/>
          <p:cNvSpPr txBox="1"/>
          <p:nvPr/>
        </p:nvSpPr>
        <p:spPr>
          <a:xfrm>
            <a:off x="7063894" y="7026208"/>
            <a:ext cx="24795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pPr/>
            <a:r>
              <a:t>16 Bytes (double)</a:t>
            </a:r>
          </a:p>
        </p:txBody>
      </p:sp>
      <p:sp>
        <p:nvSpPr>
          <p:cNvPr id="241" name="8 Bytes (int)"/>
          <p:cNvSpPr txBox="1"/>
          <p:nvPr/>
        </p:nvSpPr>
        <p:spPr>
          <a:xfrm>
            <a:off x="9957848" y="7013508"/>
            <a:ext cx="17059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pPr/>
            <a:r>
              <a:t>8 Bytes (int)</a:t>
            </a:r>
          </a:p>
        </p:txBody>
      </p:sp>
      <p:sp>
        <p:nvSpPr>
          <p:cNvPr id="242" name="code length"/>
          <p:cNvSpPr txBox="1"/>
          <p:nvPr/>
        </p:nvSpPr>
        <p:spPr>
          <a:xfrm>
            <a:off x="8510804" y="686363"/>
            <a:ext cx="18300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code length</a:t>
            </a:r>
          </a:p>
        </p:txBody>
      </p:sp>
      <p:sp>
        <p:nvSpPr>
          <p:cNvPr id="243" name="code length"/>
          <p:cNvSpPr txBox="1"/>
          <p:nvPr/>
        </p:nvSpPr>
        <p:spPr>
          <a:xfrm>
            <a:off x="8622253" y="4736253"/>
            <a:ext cx="18300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code length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